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4"/>
    <p:sldMasterId id="2147483716" r:id="rId5"/>
  </p:sldMasterIdLst>
  <p:notesMasterIdLst>
    <p:notesMasterId r:id="rId53"/>
  </p:notesMasterIdLst>
  <p:sldIdLst>
    <p:sldId id="256" r:id="rId6"/>
    <p:sldId id="341" r:id="rId7"/>
    <p:sldId id="306" r:id="rId8"/>
    <p:sldId id="299" r:id="rId9"/>
    <p:sldId id="359" r:id="rId10"/>
    <p:sldId id="340" r:id="rId11"/>
    <p:sldId id="324" r:id="rId12"/>
    <p:sldId id="342" r:id="rId13"/>
    <p:sldId id="300" r:id="rId14"/>
    <p:sldId id="302" r:id="rId15"/>
    <p:sldId id="301" r:id="rId16"/>
    <p:sldId id="343" r:id="rId17"/>
    <p:sldId id="335" r:id="rId18"/>
    <p:sldId id="348" r:id="rId19"/>
    <p:sldId id="354" r:id="rId20"/>
    <p:sldId id="283" r:id="rId21"/>
    <p:sldId id="292" r:id="rId22"/>
    <p:sldId id="287" r:id="rId23"/>
    <p:sldId id="316" r:id="rId24"/>
    <p:sldId id="291" r:id="rId25"/>
    <p:sldId id="289" r:id="rId26"/>
    <p:sldId id="355" r:id="rId27"/>
    <p:sldId id="295" r:id="rId28"/>
    <p:sldId id="290" r:id="rId29"/>
    <p:sldId id="347" r:id="rId30"/>
    <p:sldId id="363" r:id="rId31"/>
    <p:sldId id="318" r:id="rId32"/>
    <p:sldId id="325" r:id="rId33"/>
    <p:sldId id="326" r:id="rId34"/>
    <p:sldId id="327" r:id="rId35"/>
    <p:sldId id="330" r:id="rId36"/>
    <p:sldId id="331" r:id="rId37"/>
    <p:sldId id="333" r:id="rId38"/>
    <p:sldId id="309" r:id="rId39"/>
    <p:sldId id="352" r:id="rId40"/>
    <p:sldId id="353" r:id="rId41"/>
    <p:sldId id="315" r:id="rId42"/>
    <p:sldId id="358" r:id="rId43"/>
    <p:sldId id="338" r:id="rId44"/>
    <p:sldId id="344" r:id="rId45"/>
    <p:sldId id="345" r:id="rId46"/>
    <p:sldId id="350" r:id="rId47"/>
    <p:sldId id="349" r:id="rId48"/>
    <p:sldId id="346" r:id="rId49"/>
    <p:sldId id="360" r:id="rId50"/>
    <p:sldId id="361" r:id="rId51"/>
    <p:sldId id="364"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4F4"/>
    <a:srgbClr val="FFC003"/>
    <a:srgbClr val="235233"/>
    <a:srgbClr val="397FF3"/>
    <a:srgbClr val="0070C0"/>
    <a:srgbClr val="4285F4"/>
    <a:srgbClr val="FBBD15"/>
    <a:srgbClr val="EA4335"/>
    <a:srgbClr val="FBBC13"/>
    <a:srgbClr val="FBD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ACCE1A-7954-4A30-8CAE-A98C5D7A3970}" v="5" dt="2024-06-05T15:08:26.103"/>
    <p1510:client id="{0B1B0BD8-5005-4B50-B60E-24BE7A121841}" v="2284" dt="2024-06-05T16:12:47.773"/>
    <p1510:client id="{0D6F14DE-22C9-2814-43FA-C20EFE5199E0}" v="73" dt="2024-06-05T18:17:50.786"/>
    <p1510:client id="{11CE19E8-429F-36B1-5D55-F8FD1659DB07}" v="97" dt="2024-06-05T22:49:05.555"/>
    <p1510:client id="{14A90F03-9D4C-6472-9261-E4A1CEF4BC30}" v="51" dt="2024-06-05T18:57:51.832"/>
    <p1510:client id="{25D6E315-4E2C-4C40-B9AF-200CA4E37331}" v="47" dt="2024-06-06T06:41:46.626"/>
    <p1510:client id="{33618D58-9C7D-4DC1-AEEA-0C789719A7B8}" v="4" dt="2024-06-06T14:31:56.593"/>
    <p1510:client id="{376D4CA4-8402-4C0C-AF72-9CB8A7F0D4E4}" v="66" dt="2024-06-06T06:39:20.129"/>
    <p1510:client id="{3D6EAC7C-AF1F-1274-464E-5F0AE253DCAB}" v="111" dt="2024-06-05T20:10:29.478"/>
    <p1510:client id="{4032C066-FD56-4C40-9EE6-1779535AA51D}" v="2001" dt="2024-06-05T21:50:03.514"/>
    <p1510:client id="{48AAE0CD-7391-1ADE-29EB-86349FAE9B04}" v="61" dt="2024-06-05T17:18:05.239"/>
    <p1510:client id="{4BD8D716-3ABB-0C2A-E170-01F2A9D68E8D}" v="1" dt="2024-06-05T17:50:38.015"/>
    <p1510:client id="{4D616DD6-CF50-4DA0-A957-BC26B1D9FA3D}" v="253" dt="2024-06-06T06:13:26.875"/>
    <p1510:client id="{4E9B863A-CF19-49C7-AA54-EF5D542978D5}" v="2214" dt="2024-06-05T16:27:07.268"/>
    <p1510:client id="{50190860-F153-6301-65A0-75446AF28173}" v="470" dt="2024-06-06T09:26:21.806"/>
    <p1510:client id="{5EA1669E-43D2-463D-ADFB-6EC777E5CB66}" v="35" dt="2024-06-06T07:30:51.272"/>
    <p1510:client id="{7334BD77-B42E-30F4-55EA-C5AA0D7E0040}" v="3490" dt="2024-06-05T22:49:28.692"/>
    <p1510:client id="{792D5C89-70FE-994A-9C90-1E78B3467BDC}" v="20" dt="2024-06-05T17:30:08.151"/>
    <p1510:client id="{7F26C0AA-F1C2-9D4C-7BED-5D06C146B22F}" v="10" dt="2024-06-06T09:44:11.818"/>
    <p1510:client id="{820E35A9-AD65-8B6A-1C91-F8D6E0235FE9}" v="512" dt="2024-06-05T19:27:37.970"/>
    <p1510:client id="{8F2850D9-2ACB-0A2C-B963-81C42D1649C6}" v="772" dt="2024-06-05T14:46:17.586"/>
    <p1510:client id="{9533FF9D-8612-034B-9E20-6CD88EF7EB7B}" v="1181" dt="2024-06-06T08:20:19.975"/>
    <p1510:client id="{9CAD837A-3D2A-8BCF-6A69-F6C606A4D5B1}" v="66" dt="2024-06-06T08:34:47.550"/>
    <p1510:client id="{A0201FCF-7FEF-EC88-850C-D1C31D594ED6}" v="594" dt="2024-06-05T23:34:37.667"/>
    <p1510:client id="{A050D350-72E4-3FE9-39C2-5B4D4EA8F67F}" v="216" dt="2024-06-05T15:17:20.492"/>
    <p1510:client id="{A43351D1-1733-4798-B01E-85463F4BFAAA}" v="537" dt="2024-06-05T17:18:12.780"/>
    <p1510:client id="{A76491EE-6018-44D4-ACC7-7F15C3EC185C}" v="145" dt="2024-06-06T09:44:40.491"/>
    <p1510:client id="{AACC54D0-5A9D-FA1D-5875-388AA4C6167A}" v="10" dt="2024-06-05T19:33:45.385"/>
    <p1510:client id="{B4439F3F-8634-C26F-8CF7-3357E2A20891}" v="1341" dt="2024-06-06T00:28:03.395"/>
    <p1510:client id="{BF20F080-047D-47B3-8E11-84C129EB5A0F}" v="236" dt="2024-06-05T19:43:47.529"/>
    <p1510:client id="{BFD11699-02E2-DE49-B4F9-DBA98E19928B}" v="81" dt="2024-06-06T10:19:55.078"/>
    <p1510:client id="{C5EBCBD4-F0C1-865F-F494-6E9771F083B7}" v="161" dt="2024-06-06T09:41:20.730"/>
    <p1510:client id="{D731A942-5169-4CAC-B9FB-5E13C6AC886F}" v="168" dt="2024-06-05T19:41:15.171"/>
    <p1510:client id="{DB004CF2-41B5-D08F-7481-0EC202B9E015}" v="786" dt="2024-06-05T17:31:24.222"/>
    <p1510:client id="{DD66D01F-13FF-F4BB-42EC-E9B53E2B32AE}" v="989" dt="2024-06-05T16:35:42.836"/>
    <p1510:client id="{DF86ABC1-4E80-456E-BA07-94353B8C685F}" v="1731" dt="2024-06-05T19:44:41.067"/>
    <p1510:client id="{E1B79F1E-8FF0-4895-9169-E13BADD434C9}" v="3" dt="2024-06-05T21:24:30.743"/>
    <p1510:client id="{E82AB09F-5AF3-E21D-9F02-2CBC16C1B063}" v="3" dt="2024-06-05T15:21:51.878"/>
    <p1510:client id="{F52FB687-F8E1-46F8-94A0-A782E7C5EE6C}" v="1" dt="2024-06-05T23:08:29.027"/>
    <p1510:client id="{F5C321BC-4E30-494F-9486-5DCB7D029E42}" v="1" dt="2024-06-06T00:08:24.479"/>
    <p1510:client id="{F7547853-577C-C6ED-06F1-00673DB29EE9}" v="5" dt="2024-06-05T18:59:22.040"/>
    <p1510:client id="{FC6E4DE4-5DBC-48F7-BDE3-80FADE9B3E82}" v="2689" dt="2024-06-05T16:35:48.198"/>
    <p1510:client id="{FDF9A2D4-3291-638E-0AA0-D56B0AA6EB2F}" v="674" dt="2024-06-05T16:14:16.654"/>
  </p1510:revLst>
</p1510:revInfo>
</file>

<file path=ppt/tableStyles.xml><?xml version="1.0" encoding="utf-8"?>
<a:tblStyleLst xmlns:a="http://schemas.openxmlformats.org/drawingml/2006/main" def="{554DAB06-0973-4A23-BAA4-5C38498758B8}">
  <a:tblStyle styleId="{554DAB06-0973-4A23-BAA4-5C38498758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00"/>
    <p:restoredTop sz="94685"/>
  </p:normalViewPr>
  <p:slideViewPr>
    <p:cSldViewPr snapToGrid="0">
      <p:cViewPr varScale="1">
        <p:scale>
          <a:sx n="158" d="100"/>
          <a:sy n="158" d="100"/>
        </p:scale>
        <p:origin x="208" y="31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Zhang" userId="S::zczll25@ucl.ac.uk::a3b58fcd-dd8d-408d-a073-fb5d6f146af8" providerId="AD" clId="Web-{14A90F03-9D4C-6472-9261-E4A1CEF4BC30}"/>
    <pc:docChg chg="modSld">
      <pc:chgData name="Zhang, Zhang" userId="S::zczll25@ucl.ac.uk::a3b58fcd-dd8d-408d-a073-fb5d6f146af8" providerId="AD" clId="Web-{14A90F03-9D4C-6472-9261-E4A1CEF4BC30}" dt="2024-06-05T18:57:51.832" v="35"/>
      <pc:docMkLst>
        <pc:docMk/>
      </pc:docMkLst>
      <pc:sldChg chg="modSp">
        <pc:chgData name="Zhang, Zhang" userId="S::zczll25@ucl.ac.uk::a3b58fcd-dd8d-408d-a073-fb5d6f146af8" providerId="AD" clId="Web-{14A90F03-9D4C-6472-9261-E4A1CEF4BC30}" dt="2024-06-05T18:50:51.837" v="17" actId="14100"/>
        <pc:sldMkLst>
          <pc:docMk/>
          <pc:sldMk cId="1865031647" sldId="327"/>
        </pc:sldMkLst>
        <pc:spChg chg="mod">
          <ac:chgData name="Zhang, Zhang" userId="S::zczll25@ucl.ac.uk::a3b58fcd-dd8d-408d-a073-fb5d6f146af8" providerId="AD" clId="Web-{14A90F03-9D4C-6472-9261-E4A1CEF4BC30}" dt="2024-06-05T18:34:19.510" v="10" actId="14100"/>
          <ac:spMkLst>
            <pc:docMk/>
            <pc:sldMk cId="1865031647" sldId="327"/>
            <ac:spMk id="6" creationId="{D8B16637-4A32-F939-49CE-AE4521CDA8B4}"/>
          </ac:spMkLst>
        </pc:spChg>
        <pc:picChg chg="mod">
          <ac:chgData name="Zhang, Zhang" userId="S::zczll25@ucl.ac.uk::a3b58fcd-dd8d-408d-a073-fb5d6f146af8" providerId="AD" clId="Web-{14A90F03-9D4C-6472-9261-E4A1CEF4BC30}" dt="2024-06-05T18:50:51.837" v="17" actId="14100"/>
          <ac:picMkLst>
            <pc:docMk/>
            <pc:sldMk cId="1865031647" sldId="327"/>
            <ac:picMk id="8" creationId="{9B246489-6401-5C9A-5F79-763D757ECF4C}"/>
          </ac:picMkLst>
        </pc:picChg>
      </pc:sldChg>
      <pc:sldChg chg="addSp modSp">
        <pc:chgData name="Zhang, Zhang" userId="S::zczll25@ucl.ac.uk::a3b58fcd-dd8d-408d-a073-fb5d6f146af8" providerId="AD" clId="Web-{14A90F03-9D4C-6472-9261-E4A1CEF4BC30}" dt="2024-06-05T17:52:04.838" v="2" actId="1076"/>
        <pc:sldMkLst>
          <pc:docMk/>
          <pc:sldMk cId="3038248228" sldId="330"/>
        </pc:sldMkLst>
        <pc:spChg chg="mod">
          <ac:chgData name="Zhang, Zhang" userId="S::zczll25@ucl.ac.uk::a3b58fcd-dd8d-408d-a073-fb5d6f146af8" providerId="AD" clId="Web-{14A90F03-9D4C-6472-9261-E4A1CEF4BC30}" dt="2024-06-05T17:52:04.838" v="2" actId="1076"/>
          <ac:spMkLst>
            <pc:docMk/>
            <pc:sldMk cId="3038248228" sldId="330"/>
            <ac:spMk id="7" creationId="{A19F2ECA-5D14-02C1-73B1-039211628F0A}"/>
          </ac:spMkLst>
        </pc:spChg>
        <pc:picChg chg="add mod">
          <ac:chgData name="Zhang, Zhang" userId="S::zczll25@ucl.ac.uk::a3b58fcd-dd8d-408d-a073-fb5d6f146af8" providerId="AD" clId="Web-{14A90F03-9D4C-6472-9261-E4A1CEF4BC30}" dt="2024-06-05T17:52:00.291" v="1" actId="1076"/>
          <ac:picMkLst>
            <pc:docMk/>
            <pc:sldMk cId="3038248228" sldId="330"/>
            <ac:picMk id="2" creationId="{8857FE55-AE3D-E3F5-EADD-DE744DDEAE90}"/>
          </ac:picMkLst>
        </pc:picChg>
      </pc:sldChg>
      <pc:sldChg chg="addSp delSp modSp">
        <pc:chgData name="Zhang, Zhang" userId="S::zczll25@ucl.ac.uk::a3b58fcd-dd8d-408d-a073-fb5d6f146af8" providerId="AD" clId="Web-{14A90F03-9D4C-6472-9261-E4A1CEF4BC30}" dt="2024-06-05T17:52:42.730" v="5" actId="1076"/>
        <pc:sldMkLst>
          <pc:docMk/>
          <pc:sldMk cId="1198137862" sldId="331"/>
        </pc:sldMkLst>
        <pc:picChg chg="add mod">
          <ac:chgData name="Zhang, Zhang" userId="S::zczll25@ucl.ac.uk::a3b58fcd-dd8d-408d-a073-fb5d6f146af8" providerId="AD" clId="Web-{14A90F03-9D4C-6472-9261-E4A1CEF4BC30}" dt="2024-06-05T17:52:42.730" v="5" actId="1076"/>
          <ac:picMkLst>
            <pc:docMk/>
            <pc:sldMk cId="1198137862" sldId="331"/>
            <ac:picMk id="3" creationId="{B57C4332-8414-EE9F-B402-AA1AE485DEAE}"/>
          </ac:picMkLst>
        </pc:picChg>
        <pc:picChg chg="del">
          <ac:chgData name="Zhang, Zhang" userId="S::zczll25@ucl.ac.uk::a3b58fcd-dd8d-408d-a073-fb5d6f146af8" providerId="AD" clId="Web-{14A90F03-9D4C-6472-9261-E4A1CEF4BC30}" dt="2024-06-05T17:52:13.870" v="3"/>
          <ac:picMkLst>
            <pc:docMk/>
            <pc:sldMk cId="1198137862" sldId="331"/>
            <ac:picMk id="9" creationId="{257C6C48-1F14-E574-F5A1-25EB5C5071A7}"/>
          </ac:picMkLst>
        </pc:picChg>
      </pc:sldChg>
      <pc:sldChg chg="addSp delSp modSp">
        <pc:chgData name="Zhang, Zhang" userId="S::zczll25@ucl.ac.uk::a3b58fcd-dd8d-408d-a073-fb5d6f146af8" providerId="AD" clId="Web-{14A90F03-9D4C-6472-9261-E4A1CEF4BC30}" dt="2024-06-05T18:57:51.832" v="35"/>
        <pc:sldMkLst>
          <pc:docMk/>
          <pc:sldMk cId="3374033792" sldId="333"/>
        </pc:sldMkLst>
        <pc:spChg chg="del mod">
          <ac:chgData name="Zhang, Zhang" userId="S::zczll25@ucl.ac.uk::a3b58fcd-dd8d-408d-a073-fb5d6f146af8" providerId="AD" clId="Web-{14A90F03-9D4C-6472-9261-E4A1CEF4BC30}" dt="2024-06-05T18:57:51.832" v="35"/>
          <ac:spMkLst>
            <pc:docMk/>
            <pc:sldMk cId="3374033792" sldId="333"/>
            <ac:spMk id="6" creationId="{674C2FD4-2828-B96E-8F0E-075CB1A3C8EB}"/>
          </ac:spMkLst>
        </pc:spChg>
        <pc:picChg chg="add mod">
          <ac:chgData name="Zhang, Zhang" userId="S::zczll25@ucl.ac.uk::a3b58fcd-dd8d-408d-a073-fb5d6f146af8" providerId="AD" clId="Web-{14A90F03-9D4C-6472-9261-E4A1CEF4BC30}" dt="2024-06-05T18:54:37.296" v="20" actId="1076"/>
          <ac:picMkLst>
            <pc:docMk/>
            <pc:sldMk cId="3374033792" sldId="333"/>
            <ac:picMk id="3" creationId="{D60B2C00-9BB7-5C02-EA03-C7D4E2C3A88B}"/>
          </ac:picMkLst>
        </pc:picChg>
        <pc:picChg chg="del mod">
          <ac:chgData name="Zhang, Zhang" userId="S::zczll25@ucl.ac.uk::a3b58fcd-dd8d-408d-a073-fb5d6f146af8" providerId="AD" clId="Web-{14A90F03-9D4C-6472-9261-E4A1CEF4BC30}" dt="2024-06-05T18:53:15.450" v="18"/>
          <ac:picMkLst>
            <pc:docMk/>
            <pc:sldMk cId="3374033792" sldId="333"/>
            <ac:picMk id="4" creationId="{1EC9DE51-9308-AA52-4B70-217EFD943056}"/>
          </ac:picMkLst>
        </pc:picChg>
      </pc:sldChg>
    </pc:docChg>
  </pc:docChgLst>
  <pc:docChgLst>
    <pc:chgData name="Beacall, Bailey" userId="S::zcapbea@ucl.ac.uk::7773c113-dec3-4fe7-82df-13a38ac62860" providerId="AD" clId="Web-{A050D350-72E4-3FE9-39C2-5B4D4EA8F67F}"/>
    <pc:docChg chg="modSld">
      <pc:chgData name="Beacall, Bailey" userId="S::zcapbea@ucl.ac.uk::7773c113-dec3-4fe7-82df-13a38ac62860" providerId="AD" clId="Web-{A050D350-72E4-3FE9-39C2-5B4D4EA8F67F}" dt="2024-06-05T15:17:20.179" v="94"/>
      <pc:docMkLst>
        <pc:docMk/>
      </pc:docMkLst>
      <pc:sldChg chg="modSp">
        <pc:chgData name="Beacall, Bailey" userId="S::zcapbea@ucl.ac.uk::7773c113-dec3-4fe7-82df-13a38ac62860" providerId="AD" clId="Web-{A050D350-72E4-3FE9-39C2-5B4D4EA8F67F}" dt="2024-06-05T14:30:57.755" v="58" actId="1076"/>
        <pc:sldMkLst>
          <pc:docMk/>
          <pc:sldMk cId="0" sldId="256"/>
        </pc:sldMkLst>
        <pc:spChg chg="mod">
          <ac:chgData name="Beacall, Bailey" userId="S::zcapbea@ucl.ac.uk::7773c113-dec3-4fe7-82df-13a38ac62860" providerId="AD" clId="Web-{A050D350-72E4-3FE9-39C2-5B4D4EA8F67F}" dt="2024-06-05T14:30:57.755" v="58" actId="1076"/>
          <ac:spMkLst>
            <pc:docMk/>
            <pc:sldMk cId="0" sldId="256"/>
            <ac:spMk id="943" creationId="{00000000-0000-0000-0000-000000000000}"/>
          </ac:spMkLst>
        </pc:spChg>
      </pc:sldChg>
      <pc:sldChg chg="modSp">
        <pc:chgData name="Beacall, Bailey" userId="S::zcapbea@ucl.ac.uk::7773c113-dec3-4fe7-82df-13a38ac62860" providerId="AD" clId="Web-{A050D350-72E4-3FE9-39C2-5B4D4EA8F67F}" dt="2024-06-05T15:17:02.944" v="88"/>
        <pc:sldMkLst>
          <pc:docMk/>
          <pc:sldMk cId="279819324" sldId="287"/>
        </pc:sldMkLst>
        <pc:spChg chg="mod">
          <ac:chgData name="Beacall, Bailey" userId="S::zcapbea@ucl.ac.uk::7773c113-dec3-4fe7-82df-13a38ac62860" providerId="AD" clId="Web-{A050D350-72E4-3FE9-39C2-5B4D4EA8F67F}" dt="2024-06-05T14:24:27.038" v="1" actId="20577"/>
          <ac:spMkLst>
            <pc:docMk/>
            <pc:sldMk cId="279819324" sldId="287"/>
            <ac:spMk id="6" creationId="{A091324A-1CE0-09D5-B286-E24B7BCB5719}"/>
          </ac:spMkLst>
        </pc:spChg>
        <pc:graphicFrameChg chg="mod modGraphic">
          <ac:chgData name="Beacall, Bailey" userId="S::zcapbea@ucl.ac.uk::7773c113-dec3-4fe7-82df-13a38ac62860" providerId="AD" clId="Web-{A050D350-72E4-3FE9-39C2-5B4D4EA8F67F}" dt="2024-06-05T15:17:02.944" v="88"/>
          <ac:graphicFrameMkLst>
            <pc:docMk/>
            <pc:sldMk cId="279819324" sldId="287"/>
            <ac:graphicFrameMk id="19" creationId="{BA57FC97-DF90-AC93-D283-47AA0A008B6B}"/>
          </ac:graphicFrameMkLst>
        </pc:graphicFrameChg>
      </pc:sldChg>
      <pc:sldChg chg="modSp">
        <pc:chgData name="Beacall, Bailey" userId="S::zcapbea@ucl.ac.uk::7773c113-dec3-4fe7-82df-13a38ac62860" providerId="AD" clId="Web-{A050D350-72E4-3FE9-39C2-5B4D4EA8F67F}" dt="2024-06-05T15:17:08.679" v="90"/>
        <pc:sldMkLst>
          <pc:docMk/>
          <pc:sldMk cId="324015663" sldId="289"/>
        </pc:sldMkLst>
        <pc:graphicFrameChg chg="mod modGraphic">
          <ac:chgData name="Beacall, Bailey" userId="S::zcapbea@ucl.ac.uk::7773c113-dec3-4fe7-82df-13a38ac62860" providerId="AD" clId="Web-{A050D350-72E4-3FE9-39C2-5B4D4EA8F67F}" dt="2024-06-05T15:17:08.679" v="90"/>
          <ac:graphicFrameMkLst>
            <pc:docMk/>
            <pc:sldMk cId="324015663" sldId="289"/>
            <ac:graphicFrameMk id="3" creationId="{49A8BC5B-E308-76B3-5262-C2EA324F8540}"/>
          </ac:graphicFrameMkLst>
        </pc:graphicFrameChg>
      </pc:sldChg>
      <pc:sldChg chg="modSp">
        <pc:chgData name="Beacall, Bailey" userId="S::zcapbea@ucl.ac.uk::7773c113-dec3-4fe7-82df-13a38ac62860" providerId="AD" clId="Web-{A050D350-72E4-3FE9-39C2-5B4D4EA8F67F}" dt="2024-06-05T15:17:20.179" v="94"/>
        <pc:sldMkLst>
          <pc:docMk/>
          <pc:sldMk cId="3219942472" sldId="290"/>
        </pc:sldMkLst>
        <pc:graphicFrameChg chg="mod modGraphic">
          <ac:chgData name="Beacall, Bailey" userId="S::zcapbea@ucl.ac.uk::7773c113-dec3-4fe7-82df-13a38ac62860" providerId="AD" clId="Web-{A050D350-72E4-3FE9-39C2-5B4D4EA8F67F}" dt="2024-06-05T15:17:20.179" v="94"/>
          <ac:graphicFrameMkLst>
            <pc:docMk/>
            <pc:sldMk cId="3219942472" sldId="290"/>
            <ac:graphicFrameMk id="8" creationId="{2D78933D-7217-D04B-3B6D-7BC67C447676}"/>
          </ac:graphicFrameMkLst>
        </pc:graphicFrameChg>
      </pc:sldChg>
      <pc:sldChg chg="modSp">
        <pc:chgData name="Beacall, Bailey" userId="S::zcapbea@ucl.ac.uk::7773c113-dec3-4fe7-82df-13a38ac62860" providerId="AD" clId="Web-{A050D350-72E4-3FE9-39C2-5B4D4EA8F67F}" dt="2024-06-05T14:24:37.274" v="3" actId="20577"/>
        <pc:sldMkLst>
          <pc:docMk/>
          <pc:sldMk cId="416999169" sldId="291"/>
        </pc:sldMkLst>
        <pc:spChg chg="mod">
          <ac:chgData name="Beacall, Bailey" userId="S::zcapbea@ucl.ac.uk::7773c113-dec3-4fe7-82df-13a38ac62860" providerId="AD" clId="Web-{A050D350-72E4-3FE9-39C2-5B4D4EA8F67F}" dt="2024-06-05T14:24:37.274" v="3" actId="20577"/>
          <ac:spMkLst>
            <pc:docMk/>
            <pc:sldMk cId="416999169" sldId="291"/>
            <ac:spMk id="4" creationId="{78EB6BF7-50A7-03B7-AAB6-B83AECAAF36B}"/>
          </ac:spMkLst>
        </pc:spChg>
      </pc:sldChg>
      <pc:sldChg chg="modSp">
        <pc:chgData name="Beacall, Bailey" userId="S::zcapbea@ucl.ac.uk::7773c113-dec3-4fe7-82df-13a38ac62860" providerId="AD" clId="Web-{A050D350-72E4-3FE9-39C2-5B4D4EA8F67F}" dt="2024-06-05T14:28:49.297" v="55" actId="1076"/>
        <pc:sldMkLst>
          <pc:docMk/>
          <pc:sldMk cId="416843413" sldId="292"/>
        </pc:sldMkLst>
        <pc:spChg chg="mod">
          <ac:chgData name="Beacall, Bailey" userId="S::zcapbea@ucl.ac.uk::7773c113-dec3-4fe7-82df-13a38ac62860" providerId="AD" clId="Web-{A050D350-72E4-3FE9-39C2-5B4D4EA8F67F}" dt="2024-06-05T14:28:44.594" v="54" actId="1076"/>
          <ac:spMkLst>
            <pc:docMk/>
            <pc:sldMk cId="416843413" sldId="292"/>
            <ac:spMk id="1171" creationId="{00000000-0000-0000-0000-000000000000}"/>
          </ac:spMkLst>
        </pc:spChg>
        <pc:spChg chg="mod">
          <ac:chgData name="Beacall, Bailey" userId="S::zcapbea@ucl.ac.uk::7773c113-dec3-4fe7-82df-13a38ac62860" providerId="AD" clId="Web-{A050D350-72E4-3FE9-39C2-5B4D4EA8F67F}" dt="2024-06-05T14:28:49.297" v="55" actId="1076"/>
          <ac:spMkLst>
            <pc:docMk/>
            <pc:sldMk cId="416843413" sldId="292"/>
            <ac:spMk id="1239" creationId="{00000000-0000-0000-0000-000000000000}"/>
          </ac:spMkLst>
        </pc:spChg>
      </pc:sldChg>
      <pc:sldChg chg="modSp">
        <pc:chgData name="Beacall, Bailey" userId="S::zcapbea@ucl.ac.uk::7773c113-dec3-4fe7-82df-13a38ac62860" providerId="AD" clId="Web-{A050D350-72E4-3FE9-39C2-5B4D4EA8F67F}" dt="2024-06-05T14:25:14.399" v="6" actId="20577"/>
        <pc:sldMkLst>
          <pc:docMk/>
          <pc:sldMk cId="1236954471" sldId="295"/>
        </pc:sldMkLst>
        <pc:spChg chg="mod">
          <ac:chgData name="Beacall, Bailey" userId="S::zcapbea@ucl.ac.uk::7773c113-dec3-4fe7-82df-13a38ac62860" providerId="AD" clId="Web-{A050D350-72E4-3FE9-39C2-5B4D4EA8F67F}" dt="2024-06-05T14:25:14.399" v="6" actId="20577"/>
          <ac:spMkLst>
            <pc:docMk/>
            <pc:sldMk cId="1236954471" sldId="295"/>
            <ac:spMk id="2" creationId="{756CDA9B-06B0-3874-0C1E-B4E690F1948F}"/>
          </ac:spMkLst>
        </pc:spChg>
      </pc:sldChg>
      <pc:sldChg chg="modSp">
        <pc:chgData name="Beacall, Bailey" userId="S::zcapbea@ucl.ac.uk::7773c113-dec3-4fe7-82df-13a38ac62860" providerId="AD" clId="Web-{A050D350-72E4-3FE9-39C2-5B4D4EA8F67F}" dt="2024-06-05T15:12:53.140" v="82" actId="20577"/>
        <pc:sldMkLst>
          <pc:docMk/>
          <pc:sldMk cId="218244124" sldId="306"/>
        </pc:sldMkLst>
        <pc:spChg chg="mod">
          <ac:chgData name="Beacall, Bailey" userId="S::zcapbea@ucl.ac.uk::7773c113-dec3-4fe7-82df-13a38ac62860" providerId="AD" clId="Web-{A050D350-72E4-3FE9-39C2-5B4D4EA8F67F}" dt="2024-06-05T15:12:53.140" v="82" actId="20577"/>
          <ac:spMkLst>
            <pc:docMk/>
            <pc:sldMk cId="218244124" sldId="306"/>
            <ac:spMk id="10" creationId="{C10F1358-ADD9-E931-8439-783C432895B8}"/>
          </ac:spMkLst>
        </pc:spChg>
      </pc:sldChg>
      <pc:sldChg chg="modSp">
        <pc:chgData name="Beacall, Bailey" userId="S::zcapbea@ucl.ac.uk::7773c113-dec3-4fe7-82df-13a38ac62860" providerId="AD" clId="Web-{A050D350-72E4-3FE9-39C2-5B4D4EA8F67F}" dt="2024-06-05T15:17:13.195" v="92"/>
        <pc:sldMkLst>
          <pc:docMk/>
          <pc:sldMk cId="2736016820" sldId="332"/>
        </pc:sldMkLst>
        <pc:spChg chg="mod">
          <ac:chgData name="Beacall, Bailey" userId="S::zcapbea@ucl.ac.uk::7773c113-dec3-4fe7-82df-13a38ac62860" providerId="AD" clId="Web-{A050D350-72E4-3FE9-39C2-5B4D4EA8F67F}" dt="2024-06-05T14:25:04.821" v="4" actId="20577"/>
          <ac:spMkLst>
            <pc:docMk/>
            <pc:sldMk cId="2736016820" sldId="332"/>
            <ac:spMk id="3" creationId="{519ABDF8-8EB1-72E8-D33B-83071E91AFC9}"/>
          </ac:spMkLst>
        </pc:spChg>
        <pc:graphicFrameChg chg="mod modGraphic">
          <ac:chgData name="Beacall, Bailey" userId="S::zcapbea@ucl.ac.uk::7773c113-dec3-4fe7-82df-13a38ac62860" providerId="AD" clId="Web-{A050D350-72E4-3FE9-39C2-5B4D4EA8F67F}" dt="2024-06-05T15:17:13.195" v="92"/>
          <ac:graphicFrameMkLst>
            <pc:docMk/>
            <pc:sldMk cId="2736016820" sldId="332"/>
            <ac:graphicFrameMk id="2" creationId="{3FCC2751-8DA8-CD6B-464F-938DE170C996}"/>
          </ac:graphicFrameMkLst>
        </pc:graphicFrameChg>
      </pc:sldChg>
      <pc:sldChg chg="modSp">
        <pc:chgData name="Beacall, Bailey" userId="S::zcapbea@ucl.ac.uk::7773c113-dec3-4fe7-82df-13a38ac62860" providerId="AD" clId="Web-{A050D350-72E4-3FE9-39C2-5B4D4EA8F67F}" dt="2024-06-05T15:12:46.390" v="80" actId="20577"/>
        <pc:sldMkLst>
          <pc:docMk/>
          <pc:sldMk cId="522948286" sldId="341"/>
        </pc:sldMkLst>
        <pc:spChg chg="mod">
          <ac:chgData name="Beacall, Bailey" userId="S::zcapbea@ucl.ac.uk::7773c113-dec3-4fe7-82df-13a38ac62860" providerId="AD" clId="Web-{A050D350-72E4-3FE9-39C2-5B4D4EA8F67F}" dt="2024-06-05T15:12:46.390" v="80" actId="20577"/>
          <ac:spMkLst>
            <pc:docMk/>
            <pc:sldMk cId="522948286" sldId="341"/>
            <ac:spMk id="4" creationId="{7FA2157C-5255-CC27-C29A-FDAC75EBE538}"/>
          </ac:spMkLst>
        </pc:spChg>
      </pc:sldChg>
    </pc:docChg>
  </pc:docChgLst>
  <pc:docChgLst>
    <pc:chgData name="Zhang, Zhang" userId="S::zczll25@ucl.ac.uk::a3b58fcd-dd8d-408d-a073-fb5d6f146af8" providerId="AD" clId="Web-{376D4CA4-8402-4C0C-AF72-9CB8A7F0D4E4}"/>
    <pc:docChg chg="modSld">
      <pc:chgData name="Zhang, Zhang" userId="S::zczll25@ucl.ac.uk::a3b58fcd-dd8d-408d-a073-fb5d6f146af8" providerId="AD" clId="Web-{376D4CA4-8402-4C0C-AF72-9CB8A7F0D4E4}" dt="2024-06-06T06:39:20.129" v="43"/>
      <pc:docMkLst>
        <pc:docMk/>
      </pc:docMkLst>
      <pc:sldChg chg="addSp delSp modSp">
        <pc:chgData name="Zhang, Zhang" userId="S::zczll25@ucl.ac.uk::a3b58fcd-dd8d-408d-a073-fb5d6f146af8" providerId="AD" clId="Web-{376D4CA4-8402-4C0C-AF72-9CB8A7F0D4E4}" dt="2024-06-06T06:39:20.129" v="43"/>
        <pc:sldMkLst>
          <pc:docMk/>
          <pc:sldMk cId="1443974997" sldId="361"/>
        </pc:sldMkLst>
        <pc:spChg chg="mod">
          <ac:chgData name="Zhang, Zhang" userId="S::zczll25@ucl.ac.uk::a3b58fcd-dd8d-408d-a073-fb5d6f146af8" providerId="AD" clId="Web-{376D4CA4-8402-4C0C-AF72-9CB8A7F0D4E4}" dt="2024-06-06T06:36:38.375" v="1" actId="20577"/>
          <ac:spMkLst>
            <pc:docMk/>
            <pc:sldMk cId="1443974997" sldId="361"/>
            <ac:spMk id="2" creationId="{23319167-BF9E-9BE3-53E6-0BC6590A233F}"/>
          </ac:spMkLst>
        </pc:spChg>
        <pc:spChg chg="add del mod">
          <ac:chgData name="Zhang, Zhang" userId="S::zczll25@ucl.ac.uk::a3b58fcd-dd8d-408d-a073-fb5d6f146af8" providerId="AD" clId="Web-{376D4CA4-8402-4C0C-AF72-9CB8A7F0D4E4}" dt="2024-06-06T06:36:59.282" v="6"/>
          <ac:spMkLst>
            <pc:docMk/>
            <pc:sldMk cId="1443974997" sldId="361"/>
            <ac:spMk id="5" creationId="{C1C7986E-66DB-C8F9-4C80-36B9A256BC8D}"/>
          </ac:spMkLst>
        </pc:spChg>
        <pc:spChg chg="add del">
          <ac:chgData name="Zhang, Zhang" userId="S::zczll25@ucl.ac.uk::a3b58fcd-dd8d-408d-a073-fb5d6f146af8" providerId="AD" clId="Web-{376D4CA4-8402-4C0C-AF72-9CB8A7F0D4E4}" dt="2024-06-06T06:38:23.971" v="32"/>
          <ac:spMkLst>
            <pc:docMk/>
            <pc:sldMk cId="1443974997" sldId="361"/>
            <ac:spMk id="6" creationId="{B2A10009-BEB4-93E8-46DB-11AED75BB299}"/>
          </ac:spMkLst>
        </pc:spChg>
        <pc:spChg chg="add del mod">
          <ac:chgData name="Zhang, Zhang" userId="S::zczll25@ucl.ac.uk::a3b58fcd-dd8d-408d-a073-fb5d6f146af8" providerId="AD" clId="Web-{376D4CA4-8402-4C0C-AF72-9CB8A7F0D4E4}" dt="2024-06-06T06:37:15.376" v="13"/>
          <ac:spMkLst>
            <pc:docMk/>
            <pc:sldMk cId="1443974997" sldId="361"/>
            <ac:spMk id="9" creationId="{9F2CA354-3E3B-8101-8515-FF08A1EBB478}"/>
          </ac:spMkLst>
        </pc:spChg>
        <pc:spChg chg="add del mod">
          <ac:chgData name="Zhang, Zhang" userId="S::zczll25@ucl.ac.uk::a3b58fcd-dd8d-408d-a073-fb5d6f146af8" providerId="AD" clId="Web-{376D4CA4-8402-4C0C-AF72-9CB8A7F0D4E4}" dt="2024-06-06T06:38:33.237" v="35"/>
          <ac:spMkLst>
            <pc:docMk/>
            <pc:sldMk cId="1443974997" sldId="361"/>
            <ac:spMk id="12" creationId="{EA6C8214-09DC-111C-EB42-2E80041DA242}"/>
          </ac:spMkLst>
        </pc:spChg>
        <pc:spChg chg="add">
          <ac:chgData name="Zhang, Zhang" userId="S::zczll25@ucl.ac.uk::a3b58fcd-dd8d-408d-a073-fb5d6f146af8" providerId="AD" clId="Web-{376D4CA4-8402-4C0C-AF72-9CB8A7F0D4E4}" dt="2024-06-06T06:39:18.442" v="42"/>
          <ac:spMkLst>
            <pc:docMk/>
            <pc:sldMk cId="1443974997" sldId="361"/>
            <ac:spMk id="13" creationId="{2E6E2F0A-4447-15C3-867F-E38131F2F69B}"/>
          </ac:spMkLst>
        </pc:spChg>
        <pc:graphicFrameChg chg="add del mod">
          <ac:chgData name="Zhang, Zhang" userId="S::zczll25@ucl.ac.uk::a3b58fcd-dd8d-408d-a073-fb5d6f146af8" providerId="AD" clId="Web-{376D4CA4-8402-4C0C-AF72-9CB8A7F0D4E4}" dt="2024-06-06T06:36:59.282" v="7"/>
          <ac:graphicFrameMkLst>
            <pc:docMk/>
            <pc:sldMk cId="1443974997" sldId="361"/>
            <ac:graphicFrameMk id="4" creationId="{1E7141CA-D6B5-8D1B-976C-23304E55A2D0}"/>
          </ac:graphicFrameMkLst>
        </pc:graphicFrameChg>
        <pc:graphicFrameChg chg="add del mod">
          <ac:chgData name="Zhang, Zhang" userId="S::zczll25@ucl.ac.uk::a3b58fcd-dd8d-408d-a073-fb5d6f146af8" providerId="AD" clId="Web-{376D4CA4-8402-4C0C-AF72-9CB8A7F0D4E4}" dt="2024-06-06T06:37:15.376" v="14"/>
          <ac:graphicFrameMkLst>
            <pc:docMk/>
            <pc:sldMk cId="1443974997" sldId="361"/>
            <ac:graphicFrameMk id="8" creationId="{2130FD3E-E3B7-03BD-C485-F8A0322AE02C}"/>
          </ac:graphicFrameMkLst>
        </pc:graphicFrameChg>
        <pc:graphicFrameChg chg="add del mod modGraphic">
          <ac:chgData name="Zhang, Zhang" userId="S::zczll25@ucl.ac.uk::a3b58fcd-dd8d-408d-a073-fb5d6f146af8" providerId="AD" clId="Web-{376D4CA4-8402-4C0C-AF72-9CB8A7F0D4E4}" dt="2024-06-06T06:38:48.175" v="41"/>
          <ac:graphicFrameMkLst>
            <pc:docMk/>
            <pc:sldMk cId="1443974997" sldId="361"/>
            <ac:graphicFrameMk id="11" creationId="{787147FC-97C9-1544-B1D0-D731366D935E}"/>
          </ac:graphicFrameMkLst>
        </pc:graphicFrameChg>
        <pc:graphicFrameChg chg="add mod">
          <ac:chgData name="Zhang, Zhang" userId="S::zczll25@ucl.ac.uk::a3b58fcd-dd8d-408d-a073-fb5d6f146af8" providerId="AD" clId="Web-{376D4CA4-8402-4C0C-AF72-9CB8A7F0D4E4}" dt="2024-06-06T06:39:20.129" v="43"/>
          <ac:graphicFrameMkLst>
            <pc:docMk/>
            <pc:sldMk cId="1443974997" sldId="361"/>
            <ac:graphicFrameMk id="15" creationId="{AEA5BA03-B388-C39A-DCE9-7BC43E8F5E30}"/>
          </ac:graphicFrameMkLst>
        </pc:graphicFrameChg>
      </pc:sldChg>
    </pc:docChg>
  </pc:docChgLst>
  <pc:docChgLst>
    <pc:chgData name="Tan, Pat" userId="83d30465-5781-4eb5-a12f-7ea16c3387f5" providerId="ADAL" clId="{47A81566-3D24-4A41-8302-67953E4F69ED}"/>
    <pc:docChg chg="undo custSel addSld delSld modSld sldOrd">
      <pc:chgData name="Tan, Pat" userId="83d30465-5781-4eb5-a12f-7ea16c3387f5" providerId="ADAL" clId="{47A81566-3D24-4A41-8302-67953E4F69ED}" dt="2024-06-04T15:48:34.792" v="1023" actId="14100"/>
      <pc:docMkLst>
        <pc:docMk/>
      </pc:docMkLst>
      <pc:sldChg chg="del">
        <pc:chgData name="Tan, Pat" userId="83d30465-5781-4eb5-a12f-7ea16c3387f5" providerId="ADAL" clId="{47A81566-3D24-4A41-8302-67953E4F69ED}" dt="2024-06-04T13:35:24.252" v="524" actId="47"/>
        <pc:sldMkLst>
          <pc:docMk/>
          <pc:sldMk cId="0" sldId="260"/>
        </pc:sldMkLst>
      </pc:sldChg>
      <pc:sldChg chg="addSp delSp modSp mod">
        <pc:chgData name="Tan, Pat" userId="83d30465-5781-4eb5-a12f-7ea16c3387f5" providerId="ADAL" clId="{47A81566-3D24-4A41-8302-67953E4F69ED}" dt="2024-06-04T13:36:02.681" v="527"/>
        <pc:sldMkLst>
          <pc:docMk/>
          <pc:sldMk cId="0" sldId="261"/>
        </pc:sldMkLst>
        <pc:spChg chg="add del mod">
          <ac:chgData name="Tan, Pat" userId="83d30465-5781-4eb5-a12f-7ea16c3387f5" providerId="ADAL" clId="{47A81566-3D24-4A41-8302-67953E4F69ED}" dt="2024-06-04T13:31:38.392" v="245" actId="478"/>
          <ac:spMkLst>
            <pc:docMk/>
            <pc:sldMk cId="0" sldId="261"/>
            <ac:spMk id="3" creationId="{E56B322A-DC26-2086-3EE1-9A596BBA797A}"/>
          </ac:spMkLst>
        </pc:spChg>
        <pc:spChg chg="mod">
          <ac:chgData name="Tan, Pat" userId="83d30465-5781-4eb5-a12f-7ea16c3387f5" providerId="ADAL" clId="{47A81566-3D24-4A41-8302-67953E4F69ED}" dt="2024-06-04T13:36:02.681" v="527"/>
          <ac:spMkLst>
            <pc:docMk/>
            <pc:sldMk cId="0" sldId="261"/>
            <ac:spMk id="1366" creationId="{00000000-0000-0000-0000-000000000000}"/>
          </ac:spMkLst>
        </pc:spChg>
        <pc:spChg chg="del mod">
          <ac:chgData name="Tan, Pat" userId="83d30465-5781-4eb5-a12f-7ea16c3387f5" providerId="ADAL" clId="{47A81566-3D24-4A41-8302-67953E4F69ED}" dt="2024-06-04T13:31:32.370" v="243" actId="478"/>
          <ac:spMkLst>
            <pc:docMk/>
            <pc:sldMk cId="0" sldId="261"/>
            <ac:spMk id="1367" creationId="{00000000-0000-0000-0000-000000000000}"/>
          </ac:spMkLst>
        </pc:spChg>
        <pc:grpChg chg="del">
          <ac:chgData name="Tan, Pat" userId="83d30465-5781-4eb5-a12f-7ea16c3387f5" providerId="ADAL" clId="{47A81566-3D24-4A41-8302-67953E4F69ED}" dt="2024-06-04T13:31:33.452" v="244" actId="478"/>
          <ac:grpSpMkLst>
            <pc:docMk/>
            <pc:sldMk cId="0" sldId="261"/>
            <ac:grpSpMk id="1368" creationId="{00000000-0000-0000-0000-000000000000}"/>
          </ac:grpSpMkLst>
        </pc:grpChg>
      </pc:sldChg>
      <pc:sldChg chg="addSp delSp modSp mod addAnim delAnim">
        <pc:chgData name="Tan, Pat" userId="83d30465-5781-4eb5-a12f-7ea16c3387f5" providerId="ADAL" clId="{47A81566-3D24-4A41-8302-67953E4F69ED}" dt="2024-06-04T15:48:34.792" v="1023" actId="14100"/>
        <pc:sldMkLst>
          <pc:docMk/>
          <pc:sldMk cId="0" sldId="263"/>
        </pc:sldMkLst>
        <pc:picChg chg="add del">
          <ac:chgData name="Tan, Pat" userId="83d30465-5781-4eb5-a12f-7ea16c3387f5" providerId="ADAL" clId="{47A81566-3D24-4A41-8302-67953E4F69ED}" dt="2024-06-04T15:47:54.392" v="1019" actId="478"/>
          <ac:picMkLst>
            <pc:docMk/>
            <pc:sldMk cId="0" sldId="263"/>
            <ac:picMk id="2" creationId="{D6012A52-D5E8-D8AA-11FA-2FC8FBBCAB6F}"/>
          </ac:picMkLst>
        </pc:picChg>
        <pc:picChg chg="add del">
          <ac:chgData name="Tan, Pat" userId="83d30465-5781-4eb5-a12f-7ea16c3387f5" providerId="ADAL" clId="{47A81566-3D24-4A41-8302-67953E4F69ED}" dt="2024-06-04T15:47:55.131" v="1020" actId="478"/>
          <ac:picMkLst>
            <pc:docMk/>
            <pc:sldMk cId="0" sldId="263"/>
            <ac:picMk id="3" creationId="{92476C76-D3EA-B962-D435-84572E4C660D}"/>
          </ac:picMkLst>
        </pc:picChg>
        <pc:picChg chg="mod">
          <ac:chgData name="Tan, Pat" userId="83d30465-5781-4eb5-a12f-7ea16c3387f5" providerId="ADAL" clId="{47A81566-3D24-4A41-8302-67953E4F69ED}" dt="2024-06-04T15:47:55.891" v="1021" actId="1076"/>
          <ac:picMkLst>
            <pc:docMk/>
            <pc:sldMk cId="0" sldId="263"/>
            <ac:picMk id="4" creationId="{14CB1921-5AAE-3FA8-6188-1456BEBA0FC1}"/>
          </ac:picMkLst>
        </pc:picChg>
        <pc:picChg chg="add">
          <ac:chgData name="Tan, Pat" userId="83d30465-5781-4eb5-a12f-7ea16c3387f5" providerId="ADAL" clId="{47A81566-3D24-4A41-8302-67953E4F69ED}" dt="2024-06-04T15:35:30.704" v="1003"/>
          <ac:picMkLst>
            <pc:docMk/>
            <pc:sldMk cId="0" sldId="263"/>
            <ac:picMk id="2050" creationId="{67BE20A4-FDAA-3D52-3717-0D0D3F8A49CA}"/>
          </ac:picMkLst>
        </pc:picChg>
        <pc:picChg chg="add mod">
          <ac:chgData name="Tan, Pat" userId="83d30465-5781-4eb5-a12f-7ea16c3387f5" providerId="ADAL" clId="{47A81566-3D24-4A41-8302-67953E4F69ED}" dt="2024-06-04T15:48:34.792" v="1023" actId="14100"/>
          <ac:picMkLst>
            <pc:docMk/>
            <pc:sldMk cId="0" sldId="263"/>
            <ac:picMk id="2052" creationId="{65556B41-7324-3AD6-62E7-93A1AB8210C6}"/>
          </ac:picMkLst>
        </pc:picChg>
      </pc:sldChg>
      <pc:sldChg chg="modSp mod">
        <pc:chgData name="Tan, Pat" userId="83d30465-5781-4eb5-a12f-7ea16c3387f5" providerId="ADAL" clId="{47A81566-3D24-4A41-8302-67953E4F69ED}" dt="2024-06-04T15:24:13.016" v="837" actId="14100"/>
        <pc:sldMkLst>
          <pc:docMk/>
          <pc:sldMk cId="1802465579" sldId="288"/>
        </pc:sldMkLst>
        <pc:picChg chg="mod">
          <ac:chgData name="Tan, Pat" userId="83d30465-5781-4eb5-a12f-7ea16c3387f5" providerId="ADAL" clId="{47A81566-3D24-4A41-8302-67953E4F69ED}" dt="2024-06-04T15:24:13.016" v="837" actId="14100"/>
          <ac:picMkLst>
            <pc:docMk/>
            <pc:sldMk cId="1802465579" sldId="288"/>
            <ac:picMk id="6" creationId="{CD67B76C-221C-85C4-4CB0-239DA3096A3E}"/>
          </ac:picMkLst>
        </pc:picChg>
      </pc:sldChg>
      <pc:sldChg chg="addSp delSp modSp mod">
        <pc:chgData name="Tan, Pat" userId="83d30465-5781-4eb5-a12f-7ea16c3387f5" providerId="ADAL" clId="{47A81566-3D24-4A41-8302-67953E4F69ED}" dt="2024-06-04T13:35:16.101" v="523" actId="20577"/>
        <pc:sldMkLst>
          <pc:docMk/>
          <pc:sldMk cId="12328209" sldId="299"/>
        </pc:sldMkLst>
        <pc:spChg chg="add mod">
          <ac:chgData name="Tan, Pat" userId="83d30465-5781-4eb5-a12f-7ea16c3387f5" providerId="ADAL" clId="{47A81566-3D24-4A41-8302-67953E4F69ED}" dt="2024-06-04T13:34:32.468" v="422" actId="20577"/>
          <ac:spMkLst>
            <pc:docMk/>
            <pc:sldMk cId="12328209" sldId="299"/>
            <ac:spMk id="23" creationId="{F5744DC7-668A-4A4C-3D7F-924A473A4A49}"/>
          </ac:spMkLst>
        </pc:spChg>
        <pc:spChg chg="mod">
          <ac:chgData name="Tan, Pat" userId="83d30465-5781-4eb5-a12f-7ea16c3387f5" providerId="ADAL" clId="{47A81566-3D24-4A41-8302-67953E4F69ED}" dt="2024-06-04T13:06:43.170" v="18" actId="1076"/>
          <ac:spMkLst>
            <pc:docMk/>
            <pc:sldMk cId="12328209" sldId="299"/>
            <ac:spMk id="68" creationId="{B8ABD893-3739-757F-BA5E-0B096DF86B2C}"/>
          </ac:spMkLst>
        </pc:spChg>
        <pc:spChg chg="mod">
          <ac:chgData name="Tan, Pat" userId="83d30465-5781-4eb5-a12f-7ea16c3387f5" providerId="ADAL" clId="{47A81566-3D24-4A41-8302-67953E4F69ED}" dt="2024-06-04T13:06:43.170" v="18" actId="1076"/>
          <ac:spMkLst>
            <pc:docMk/>
            <pc:sldMk cId="12328209" sldId="299"/>
            <ac:spMk id="69" creationId="{1E2A774D-C880-EE65-36D5-9D1238D5134E}"/>
          </ac:spMkLst>
        </pc:spChg>
        <pc:spChg chg="mod">
          <ac:chgData name="Tan, Pat" userId="83d30465-5781-4eb5-a12f-7ea16c3387f5" providerId="ADAL" clId="{47A81566-3D24-4A41-8302-67953E4F69ED}" dt="2024-06-04T13:33:30.599" v="383" actId="255"/>
          <ac:spMkLst>
            <pc:docMk/>
            <pc:sldMk cId="12328209" sldId="299"/>
            <ac:spMk id="70" creationId="{1205F96F-084F-5868-6093-58EEC16E7459}"/>
          </ac:spMkLst>
        </pc:spChg>
        <pc:spChg chg="del mod">
          <ac:chgData name="Tan, Pat" userId="83d30465-5781-4eb5-a12f-7ea16c3387f5" providerId="ADAL" clId="{47A81566-3D24-4A41-8302-67953E4F69ED}" dt="2024-06-04T13:34:12.167" v="398" actId="478"/>
          <ac:spMkLst>
            <pc:docMk/>
            <pc:sldMk cId="12328209" sldId="299"/>
            <ac:spMk id="71" creationId="{D45F9F85-2820-D573-FC59-533E2D02B206}"/>
          </ac:spMkLst>
        </pc:spChg>
        <pc:spChg chg="mod">
          <ac:chgData name="Tan, Pat" userId="83d30465-5781-4eb5-a12f-7ea16c3387f5" providerId="ADAL" clId="{47A81566-3D24-4A41-8302-67953E4F69ED}" dt="2024-06-04T13:34:49.846" v="457" actId="20577"/>
          <ac:spMkLst>
            <pc:docMk/>
            <pc:sldMk cId="12328209" sldId="299"/>
            <ac:spMk id="72" creationId="{C0CB3425-F959-7CB4-2EEE-6F6F8FBF5007}"/>
          </ac:spMkLst>
        </pc:spChg>
        <pc:spChg chg="mod">
          <ac:chgData name="Tan, Pat" userId="83d30465-5781-4eb5-a12f-7ea16c3387f5" providerId="ADAL" clId="{47A81566-3D24-4A41-8302-67953E4F69ED}" dt="2024-06-04T13:35:03" v="501" actId="20577"/>
          <ac:spMkLst>
            <pc:docMk/>
            <pc:sldMk cId="12328209" sldId="299"/>
            <ac:spMk id="73" creationId="{2783B020-8E80-900D-76D1-4DB1FAF7FEC1}"/>
          </ac:spMkLst>
        </pc:spChg>
        <pc:spChg chg="mod">
          <ac:chgData name="Tan, Pat" userId="83d30465-5781-4eb5-a12f-7ea16c3387f5" providerId="ADAL" clId="{47A81566-3D24-4A41-8302-67953E4F69ED}" dt="2024-06-04T13:35:10.524" v="515" actId="20577"/>
          <ac:spMkLst>
            <pc:docMk/>
            <pc:sldMk cId="12328209" sldId="299"/>
            <ac:spMk id="74" creationId="{EDC86649-1F4E-1880-F887-8DAB0FC894E6}"/>
          </ac:spMkLst>
        </pc:spChg>
        <pc:spChg chg="mod">
          <ac:chgData name="Tan, Pat" userId="83d30465-5781-4eb5-a12f-7ea16c3387f5" providerId="ADAL" clId="{47A81566-3D24-4A41-8302-67953E4F69ED}" dt="2024-06-04T13:35:16.101" v="523" actId="20577"/>
          <ac:spMkLst>
            <pc:docMk/>
            <pc:sldMk cId="12328209" sldId="299"/>
            <ac:spMk id="75" creationId="{BB7E829B-58E4-26B6-ABF1-BE698609AE72}"/>
          </ac:spMkLst>
        </pc:spChg>
        <pc:cxnChg chg="add mod">
          <ac:chgData name="Tan, Pat" userId="83d30465-5781-4eb5-a12f-7ea16c3387f5" providerId="ADAL" clId="{47A81566-3D24-4A41-8302-67953E4F69ED}" dt="2024-06-04T13:06:43.170" v="18" actId="1076"/>
          <ac:cxnSpMkLst>
            <pc:docMk/>
            <pc:sldMk cId="12328209" sldId="299"/>
            <ac:cxnSpMk id="5" creationId="{15977CF4-D223-E361-2B87-45B11263FEEB}"/>
          </ac:cxnSpMkLst>
        </pc:cxnChg>
        <pc:cxnChg chg="add mod">
          <ac:chgData name="Tan, Pat" userId="83d30465-5781-4eb5-a12f-7ea16c3387f5" providerId="ADAL" clId="{47A81566-3D24-4A41-8302-67953E4F69ED}" dt="2024-06-04T13:34:12.167" v="398" actId="478"/>
          <ac:cxnSpMkLst>
            <pc:docMk/>
            <pc:sldMk cId="12328209" sldId="299"/>
            <ac:cxnSpMk id="6" creationId="{E08E47F4-E900-DA4E-6368-7F91B45127FE}"/>
          </ac:cxnSpMkLst>
        </pc:cxnChg>
        <pc:cxnChg chg="add mod">
          <ac:chgData name="Tan, Pat" userId="83d30465-5781-4eb5-a12f-7ea16c3387f5" providerId="ADAL" clId="{47A81566-3D24-4A41-8302-67953E4F69ED}" dt="2024-06-04T13:34:12.167" v="398" actId="478"/>
          <ac:cxnSpMkLst>
            <pc:docMk/>
            <pc:sldMk cId="12328209" sldId="299"/>
            <ac:cxnSpMk id="9" creationId="{3B030CE4-6CA8-CDBA-B1AB-0E9438D90068}"/>
          </ac:cxnSpMkLst>
        </pc:cxnChg>
        <pc:cxnChg chg="add mod">
          <ac:chgData name="Tan, Pat" userId="83d30465-5781-4eb5-a12f-7ea16c3387f5" providerId="ADAL" clId="{47A81566-3D24-4A41-8302-67953E4F69ED}" dt="2024-06-04T13:06:43.170" v="18" actId="1076"/>
          <ac:cxnSpMkLst>
            <pc:docMk/>
            <pc:sldMk cId="12328209" sldId="299"/>
            <ac:cxnSpMk id="12" creationId="{95DDD23F-6C18-38A7-FD84-CD5A3BA739CC}"/>
          </ac:cxnSpMkLst>
        </pc:cxnChg>
        <pc:cxnChg chg="add mod">
          <ac:chgData name="Tan, Pat" userId="83d30465-5781-4eb5-a12f-7ea16c3387f5" providerId="ADAL" clId="{47A81566-3D24-4A41-8302-67953E4F69ED}" dt="2024-06-04T13:06:43.170" v="18" actId="1076"/>
          <ac:cxnSpMkLst>
            <pc:docMk/>
            <pc:sldMk cId="12328209" sldId="299"/>
            <ac:cxnSpMk id="13" creationId="{163B9885-DBC6-AA81-638E-33F20A8E0B7D}"/>
          </ac:cxnSpMkLst>
        </pc:cxnChg>
        <pc:cxnChg chg="add mod">
          <ac:chgData name="Tan, Pat" userId="83d30465-5781-4eb5-a12f-7ea16c3387f5" providerId="ADAL" clId="{47A81566-3D24-4A41-8302-67953E4F69ED}" dt="2024-06-04T13:06:43.170" v="18" actId="1076"/>
          <ac:cxnSpMkLst>
            <pc:docMk/>
            <pc:sldMk cId="12328209" sldId="299"/>
            <ac:cxnSpMk id="14" creationId="{D56EFCF8-C2C7-CEC6-413C-381E5C6EA73A}"/>
          </ac:cxnSpMkLst>
        </pc:cxnChg>
        <pc:cxnChg chg="mod">
          <ac:chgData name="Tan, Pat" userId="83d30465-5781-4eb5-a12f-7ea16c3387f5" providerId="ADAL" clId="{47A81566-3D24-4A41-8302-67953E4F69ED}" dt="2024-06-04T13:06:43.170" v="18" actId="1076"/>
          <ac:cxnSpMkLst>
            <pc:docMk/>
            <pc:sldMk cId="12328209" sldId="299"/>
            <ac:cxnSpMk id="77" creationId="{A41A08F6-399E-83A9-C739-7B56595994A4}"/>
          </ac:cxnSpMkLst>
        </pc:cxnChg>
      </pc:sldChg>
      <pc:sldChg chg="addSp delSp modSp mod">
        <pc:chgData name="Tan, Pat" userId="83d30465-5781-4eb5-a12f-7ea16c3387f5" providerId="ADAL" clId="{47A81566-3D24-4A41-8302-67953E4F69ED}" dt="2024-06-04T13:09:51.420" v="26" actId="478"/>
        <pc:sldMkLst>
          <pc:docMk/>
          <pc:sldMk cId="419275145" sldId="300"/>
        </pc:sldMkLst>
        <pc:spChg chg="add del mod">
          <ac:chgData name="Tan, Pat" userId="83d30465-5781-4eb5-a12f-7ea16c3387f5" providerId="ADAL" clId="{47A81566-3D24-4A41-8302-67953E4F69ED}" dt="2024-06-04T13:09:12.884" v="23" actId="478"/>
          <ac:spMkLst>
            <pc:docMk/>
            <pc:sldMk cId="419275145" sldId="300"/>
            <ac:spMk id="2" creationId="{9A96250C-879F-4525-D2F1-C8F3F25BB2CC}"/>
          </ac:spMkLst>
        </pc:spChg>
        <pc:spChg chg="add del mod">
          <ac:chgData name="Tan, Pat" userId="83d30465-5781-4eb5-a12f-7ea16c3387f5" providerId="ADAL" clId="{47A81566-3D24-4A41-8302-67953E4F69ED}" dt="2024-06-04T13:09:12.884" v="23" actId="478"/>
          <ac:spMkLst>
            <pc:docMk/>
            <pc:sldMk cId="419275145" sldId="300"/>
            <ac:spMk id="4" creationId="{F271BE7D-36FE-DD76-4646-EB86EDFD2F8D}"/>
          </ac:spMkLst>
        </pc:spChg>
        <pc:spChg chg="add del mod">
          <ac:chgData name="Tan, Pat" userId="83d30465-5781-4eb5-a12f-7ea16c3387f5" providerId="ADAL" clId="{47A81566-3D24-4A41-8302-67953E4F69ED}" dt="2024-06-04T13:09:12.884" v="23" actId="478"/>
          <ac:spMkLst>
            <pc:docMk/>
            <pc:sldMk cId="419275145" sldId="300"/>
            <ac:spMk id="6" creationId="{10725792-0F74-B5DB-1E80-34CDF35812D8}"/>
          </ac:spMkLst>
        </pc:spChg>
        <pc:spChg chg="add del mod">
          <ac:chgData name="Tan, Pat" userId="83d30465-5781-4eb5-a12f-7ea16c3387f5" providerId="ADAL" clId="{47A81566-3D24-4A41-8302-67953E4F69ED}" dt="2024-06-04T13:09:12.884" v="23" actId="478"/>
          <ac:spMkLst>
            <pc:docMk/>
            <pc:sldMk cId="419275145" sldId="300"/>
            <ac:spMk id="8" creationId="{86779275-AE60-D703-CB7F-5A3CE068CDAF}"/>
          </ac:spMkLst>
        </pc:spChg>
        <pc:spChg chg="add del mod">
          <ac:chgData name="Tan, Pat" userId="83d30465-5781-4eb5-a12f-7ea16c3387f5" providerId="ADAL" clId="{47A81566-3D24-4A41-8302-67953E4F69ED}" dt="2024-06-04T13:09:12.884" v="23" actId="478"/>
          <ac:spMkLst>
            <pc:docMk/>
            <pc:sldMk cId="419275145" sldId="300"/>
            <ac:spMk id="10" creationId="{AC341FAC-E367-6FE2-4CB4-C320F1D20574}"/>
          </ac:spMkLst>
        </pc:spChg>
        <pc:spChg chg="add del mod">
          <ac:chgData name="Tan, Pat" userId="83d30465-5781-4eb5-a12f-7ea16c3387f5" providerId="ADAL" clId="{47A81566-3D24-4A41-8302-67953E4F69ED}" dt="2024-06-04T13:09:12.884" v="23" actId="478"/>
          <ac:spMkLst>
            <pc:docMk/>
            <pc:sldMk cId="419275145" sldId="300"/>
            <ac:spMk id="13" creationId="{08CA82DE-1F3B-B303-AF5E-A9BDB631BFE1}"/>
          </ac:spMkLst>
        </pc:spChg>
        <pc:spChg chg="add del mod">
          <ac:chgData name="Tan, Pat" userId="83d30465-5781-4eb5-a12f-7ea16c3387f5" providerId="ADAL" clId="{47A81566-3D24-4A41-8302-67953E4F69ED}" dt="2024-06-04T13:09:12.884" v="23" actId="478"/>
          <ac:spMkLst>
            <pc:docMk/>
            <pc:sldMk cId="419275145" sldId="300"/>
            <ac:spMk id="15" creationId="{39737C3E-169D-7941-0C6A-339C2FC75E17}"/>
          </ac:spMkLst>
        </pc:spChg>
        <pc:spChg chg="add del mod">
          <ac:chgData name="Tan, Pat" userId="83d30465-5781-4eb5-a12f-7ea16c3387f5" providerId="ADAL" clId="{47A81566-3D24-4A41-8302-67953E4F69ED}" dt="2024-06-04T13:09:12.884" v="23" actId="478"/>
          <ac:spMkLst>
            <pc:docMk/>
            <pc:sldMk cId="419275145" sldId="300"/>
            <ac:spMk id="16" creationId="{04116D26-5451-7DDC-4DD6-DCE58ACCBD3D}"/>
          </ac:spMkLst>
        </pc:spChg>
        <pc:spChg chg="add del mod">
          <ac:chgData name="Tan, Pat" userId="83d30465-5781-4eb5-a12f-7ea16c3387f5" providerId="ADAL" clId="{47A81566-3D24-4A41-8302-67953E4F69ED}" dt="2024-06-04T13:09:12.884" v="23" actId="478"/>
          <ac:spMkLst>
            <pc:docMk/>
            <pc:sldMk cId="419275145" sldId="300"/>
            <ac:spMk id="17" creationId="{2B039097-FDA6-ED25-DFD0-8953266C925E}"/>
          </ac:spMkLst>
        </pc:spChg>
        <pc:spChg chg="add del mod">
          <ac:chgData name="Tan, Pat" userId="83d30465-5781-4eb5-a12f-7ea16c3387f5" providerId="ADAL" clId="{47A81566-3D24-4A41-8302-67953E4F69ED}" dt="2024-06-04T13:09:12.884" v="23" actId="478"/>
          <ac:spMkLst>
            <pc:docMk/>
            <pc:sldMk cId="419275145" sldId="300"/>
            <ac:spMk id="19" creationId="{447BB16F-5645-A88A-2425-6B451CC38C37}"/>
          </ac:spMkLst>
        </pc:spChg>
        <pc:spChg chg="add del mod">
          <ac:chgData name="Tan, Pat" userId="83d30465-5781-4eb5-a12f-7ea16c3387f5" providerId="ADAL" clId="{47A81566-3D24-4A41-8302-67953E4F69ED}" dt="2024-06-04T13:09:12.884" v="23" actId="478"/>
          <ac:spMkLst>
            <pc:docMk/>
            <pc:sldMk cId="419275145" sldId="300"/>
            <ac:spMk id="20" creationId="{9F71C781-BEFE-5F37-C5D2-A119A795ACFD}"/>
          </ac:spMkLst>
        </pc:spChg>
        <pc:spChg chg="add del mod">
          <ac:chgData name="Tan, Pat" userId="83d30465-5781-4eb5-a12f-7ea16c3387f5" providerId="ADAL" clId="{47A81566-3D24-4A41-8302-67953E4F69ED}" dt="2024-06-04T13:09:12.884" v="23" actId="478"/>
          <ac:spMkLst>
            <pc:docMk/>
            <pc:sldMk cId="419275145" sldId="300"/>
            <ac:spMk id="21" creationId="{DDAE2251-6988-34D8-6202-45121245665B}"/>
          </ac:spMkLst>
        </pc:spChg>
        <pc:spChg chg="add del mod">
          <ac:chgData name="Tan, Pat" userId="83d30465-5781-4eb5-a12f-7ea16c3387f5" providerId="ADAL" clId="{47A81566-3D24-4A41-8302-67953E4F69ED}" dt="2024-06-04T13:09:12.884" v="23" actId="478"/>
          <ac:spMkLst>
            <pc:docMk/>
            <pc:sldMk cId="419275145" sldId="300"/>
            <ac:spMk id="23" creationId="{8E904378-429E-2263-B238-F9D999D02667}"/>
          </ac:spMkLst>
        </pc:spChg>
        <pc:spChg chg="add del mod">
          <ac:chgData name="Tan, Pat" userId="83d30465-5781-4eb5-a12f-7ea16c3387f5" providerId="ADAL" clId="{47A81566-3D24-4A41-8302-67953E4F69ED}" dt="2024-06-04T13:09:12.884" v="23" actId="478"/>
          <ac:spMkLst>
            <pc:docMk/>
            <pc:sldMk cId="419275145" sldId="300"/>
            <ac:spMk id="24" creationId="{F86982D2-05BC-D992-C091-60FF47F043FC}"/>
          </ac:spMkLst>
        </pc:spChg>
        <pc:spChg chg="add del mod">
          <ac:chgData name="Tan, Pat" userId="83d30465-5781-4eb5-a12f-7ea16c3387f5" providerId="ADAL" clId="{47A81566-3D24-4A41-8302-67953E4F69ED}" dt="2024-06-04T13:09:12.884" v="23" actId="478"/>
          <ac:spMkLst>
            <pc:docMk/>
            <pc:sldMk cId="419275145" sldId="300"/>
            <ac:spMk id="26" creationId="{44C85167-79F7-4D88-F59F-2144CA04085F}"/>
          </ac:spMkLst>
        </pc:spChg>
        <pc:spChg chg="add del mod">
          <ac:chgData name="Tan, Pat" userId="83d30465-5781-4eb5-a12f-7ea16c3387f5" providerId="ADAL" clId="{47A81566-3D24-4A41-8302-67953E4F69ED}" dt="2024-06-04T13:09:12.884" v="23" actId="478"/>
          <ac:spMkLst>
            <pc:docMk/>
            <pc:sldMk cId="419275145" sldId="300"/>
            <ac:spMk id="28" creationId="{784C7358-570D-9A9F-1D58-09E466795F2A}"/>
          </ac:spMkLst>
        </pc:spChg>
        <pc:spChg chg="add del mod">
          <ac:chgData name="Tan, Pat" userId="83d30465-5781-4eb5-a12f-7ea16c3387f5" providerId="ADAL" clId="{47A81566-3D24-4A41-8302-67953E4F69ED}" dt="2024-06-04T13:09:12.884" v="23" actId="478"/>
          <ac:spMkLst>
            <pc:docMk/>
            <pc:sldMk cId="419275145" sldId="300"/>
            <ac:spMk id="29" creationId="{E2C95937-8E39-9A5D-2557-B702622C4B9A}"/>
          </ac:spMkLst>
        </pc:spChg>
        <pc:spChg chg="add del mod">
          <ac:chgData name="Tan, Pat" userId="83d30465-5781-4eb5-a12f-7ea16c3387f5" providerId="ADAL" clId="{47A81566-3D24-4A41-8302-67953E4F69ED}" dt="2024-06-04T13:09:12.884" v="23" actId="478"/>
          <ac:spMkLst>
            <pc:docMk/>
            <pc:sldMk cId="419275145" sldId="300"/>
            <ac:spMk id="31" creationId="{CD7F955E-969B-77E1-34CD-FEF3504CBB5B}"/>
          </ac:spMkLst>
        </pc:spChg>
        <pc:spChg chg="add del mod">
          <ac:chgData name="Tan, Pat" userId="83d30465-5781-4eb5-a12f-7ea16c3387f5" providerId="ADAL" clId="{47A81566-3D24-4A41-8302-67953E4F69ED}" dt="2024-06-04T13:09:12.884" v="23" actId="478"/>
          <ac:spMkLst>
            <pc:docMk/>
            <pc:sldMk cId="419275145" sldId="300"/>
            <ac:spMk id="34" creationId="{50627BAB-4163-372F-6501-9A923B401526}"/>
          </ac:spMkLst>
        </pc:spChg>
        <pc:spChg chg="add del mod">
          <ac:chgData name="Tan, Pat" userId="83d30465-5781-4eb5-a12f-7ea16c3387f5" providerId="ADAL" clId="{47A81566-3D24-4A41-8302-67953E4F69ED}" dt="2024-06-04T13:09:12.884" v="23" actId="478"/>
          <ac:spMkLst>
            <pc:docMk/>
            <pc:sldMk cId="419275145" sldId="300"/>
            <ac:spMk id="35" creationId="{20C4FB51-D764-BC3D-7BBB-BF92AC0EA3A0}"/>
          </ac:spMkLst>
        </pc:spChg>
        <pc:spChg chg="add del mod">
          <ac:chgData name="Tan, Pat" userId="83d30465-5781-4eb5-a12f-7ea16c3387f5" providerId="ADAL" clId="{47A81566-3D24-4A41-8302-67953E4F69ED}" dt="2024-06-04T13:09:12.884" v="23" actId="478"/>
          <ac:spMkLst>
            <pc:docMk/>
            <pc:sldMk cId="419275145" sldId="300"/>
            <ac:spMk id="36" creationId="{5A794957-0073-CADB-1526-B5FB3C6266F0}"/>
          </ac:spMkLst>
        </pc:spChg>
        <pc:spChg chg="add del mod">
          <ac:chgData name="Tan, Pat" userId="83d30465-5781-4eb5-a12f-7ea16c3387f5" providerId="ADAL" clId="{47A81566-3D24-4A41-8302-67953E4F69ED}" dt="2024-06-04T13:09:12.884" v="23" actId="478"/>
          <ac:spMkLst>
            <pc:docMk/>
            <pc:sldMk cId="419275145" sldId="300"/>
            <ac:spMk id="38" creationId="{8F3BB5DC-FB27-A116-8997-06CE13EB561F}"/>
          </ac:spMkLst>
        </pc:spChg>
        <pc:spChg chg="add del mod">
          <ac:chgData name="Tan, Pat" userId="83d30465-5781-4eb5-a12f-7ea16c3387f5" providerId="ADAL" clId="{47A81566-3D24-4A41-8302-67953E4F69ED}" dt="2024-06-04T13:09:12.884" v="23" actId="478"/>
          <ac:spMkLst>
            <pc:docMk/>
            <pc:sldMk cId="419275145" sldId="300"/>
            <ac:spMk id="40" creationId="{9E189EF7-45A6-E071-323A-CCF136D7B283}"/>
          </ac:spMkLst>
        </pc:spChg>
        <pc:spChg chg="add del mod">
          <ac:chgData name="Tan, Pat" userId="83d30465-5781-4eb5-a12f-7ea16c3387f5" providerId="ADAL" clId="{47A81566-3D24-4A41-8302-67953E4F69ED}" dt="2024-06-04T13:09:12.884" v="23" actId="478"/>
          <ac:spMkLst>
            <pc:docMk/>
            <pc:sldMk cId="419275145" sldId="300"/>
            <ac:spMk id="41" creationId="{CD508EF6-B064-96A8-F56F-2D51863CF9F0}"/>
          </ac:spMkLst>
        </pc:spChg>
        <pc:spChg chg="add del mod">
          <ac:chgData name="Tan, Pat" userId="83d30465-5781-4eb5-a12f-7ea16c3387f5" providerId="ADAL" clId="{47A81566-3D24-4A41-8302-67953E4F69ED}" dt="2024-06-04T13:09:12.884" v="23" actId="478"/>
          <ac:spMkLst>
            <pc:docMk/>
            <pc:sldMk cId="419275145" sldId="300"/>
            <ac:spMk id="44" creationId="{E29F4DB9-4FC3-4510-7A73-75A43CF4CCA6}"/>
          </ac:spMkLst>
        </pc:spChg>
        <pc:spChg chg="add del mod">
          <ac:chgData name="Tan, Pat" userId="83d30465-5781-4eb5-a12f-7ea16c3387f5" providerId="ADAL" clId="{47A81566-3D24-4A41-8302-67953E4F69ED}" dt="2024-06-04T13:09:12.884" v="23" actId="478"/>
          <ac:spMkLst>
            <pc:docMk/>
            <pc:sldMk cId="419275145" sldId="300"/>
            <ac:spMk id="45" creationId="{47C5BAD9-59C0-4975-124F-253242E36B9A}"/>
          </ac:spMkLst>
        </pc:spChg>
        <pc:spChg chg="add del mod">
          <ac:chgData name="Tan, Pat" userId="83d30465-5781-4eb5-a12f-7ea16c3387f5" providerId="ADAL" clId="{47A81566-3D24-4A41-8302-67953E4F69ED}" dt="2024-06-04T13:09:12.884" v="23" actId="478"/>
          <ac:spMkLst>
            <pc:docMk/>
            <pc:sldMk cId="419275145" sldId="300"/>
            <ac:spMk id="46" creationId="{DCC2E755-5DA6-BCAE-1642-6D92E6DE677C}"/>
          </ac:spMkLst>
        </pc:spChg>
        <pc:spChg chg="add del mod">
          <ac:chgData name="Tan, Pat" userId="83d30465-5781-4eb5-a12f-7ea16c3387f5" providerId="ADAL" clId="{47A81566-3D24-4A41-8302-67953E4F69ED}" dt="2024-06-04T13:09:12.884" v="23" actId="478"/>
          <ac:spMkLst>
            <pc:docMk/>
            <pc:sldMk cId="419275145" sldId="300"/>
            <ac:spMk id="47" creationId="{4987885B-8813-4D8A-F909-52AD761287FB}"/>
          </ac:spMkLst>
        </pc:spChg>
        <pc:spChg chg="add del mod">
          <ac:chgData name="Tan, Pat" userId="83d30465-5781-4eb5-a12f-7ea16c3387f5" providerId="ADAL" clId="{47A81566-3D24-4A41-8302-67953E4F69ED}" dt="2024-06-04T13:09:12.884" v="23" actId="478"/>
          <ac:spMkLst>
            <pc:docMk/>
            <pc:sldMk cId="419275145" sldId="300"/>
            <ac:spMk id="51" creationId="{78F1E04A-EC2F-CE97-682E-67B1F4958015}"/>
          </ac:spMkLst>
        </pc:spChg>
        <pc:spChg chg="add del mod">
          <ac:chgData name="Tan, Pat" userId="83d30465-5781-4eb5-a12f-7ea16c3387f5" providerId="ADAL" clId="{47A81566-3D24-4A41-8302-67953E4F69ED}" dt="2024-06-04T13:09:12.884" v="23" actId="478"/>
          <ac:spMkLst>
            <pc:docMk/>
            <pc:sldMk cId="419275145" sldId="300"/>
            <ac:spMk id="52" creationId="{BC773195-4F9B-33E9-0358-7CAAB8FF3C90}"/>
          </ac:spMkLst>
        </pc:spChg>
        <pc:spChg chg="add del mod">
          <ac:chgData name="Tan, Pat" userId="83d30465-5781-4eb5-a12f-7ea16c3387f5" providerId="ADAL" clId="{47A81566-3D24-4A41-8302-67953E4F69ED}" dt="2024-06-04T13:09:12.884" v="23" actId="478"/>
          <ac:spMkLst>
            <pc:docMk/>
            <pc:sldMk cId="419275145" sldId="300"/>
            <ac:spMk id="53" creationId="{F4CD42CA-8F10-2907-ACEA-3E47E758B44B}"/>
          </ac:spMkLst>
        </pc:spChg>
        <pc:spChg chg="add del mod">
          <ac:chgData name="Tan, Pat" userId="83d30465-5781-4eb5-a12f-7ea16c3387f5" providerId="ADAL" clId="{47A81566-3D24-4A41-8302-67953E4F69ED}" dt="2024-06-04T13:09:12.884" v="23" actId="478"/>
          <ac:spMkLst>
            <pc:docMk/>
            <pc:sldMk cId="419275145" sldId="300"/>
            <ac:spMk id="54" creationId="{7B024FD1-0B1E-A55A-1E47-FEDFD25E6DA1}"/>
          </ac:spMkLst>
        </pc:spChg>
        <pc:spChg chg="add del mod">
          <ac:chgData name="Tan, Pat" userId="83d30465-5781-4eb5-a12f-7ea16c3387f5" providerId="ADAL" clId="{47A81566-3D24-4A41-8302-67953E4F69ED}" dt="2024-06-04T13:09:12.884" v="23" actId="478"/>
          <ac:spMkLst>
            <pc:docMk/>
            <pc:sldMk cId="419275145" sldId="300"/>
            <ac:spMk id="56" creationId="{D9314C5E-AFC4-CB55-4301-46894A401886}"/>
          </ac:spMkLst>
        </pc:spChg>
        <pc:spChg chg="add del mod">
          <ac:chgData name="Tan, Pat" userId="83d30465-5781-4eb5-a12f-7ea16c3387f5" providerId="ADAL" clId="{47A81566-3D24-4A41-8302-67953E4F69ED}" dt="2024-06-04T13:09:12.884" v="23" actId="478"/>
          <ac:spMkLst>
            <pc:docMk/>
            <pc:sldMk cId="419275145" sldId="300"/>
            <ac:spMk id="57" creationId="{6E4FE9DF-7AD1-8184-A493-6C56557C2941}"/>
          </ac:spMkLst>
        </pc:spChg>
        <pc:spChg chg="add del mod">
          <ac:chgData name="Tan, Pat" userId="83d30465-5781-4eb5-a12f-7ea16c3387f5" providerId="ADAL" clId="{47A81566-3D24-4A41-8302-67953E4F69ED}" dt="2024-06-04T13:09:12.884" v="23" actId="478"/>
          <ac:spMkLst>
            <pc:docMk/>
            <pc:sldMk cId="419275145" sldId="300"/>
            <ac:spMk id="58" creationId="{2681B1B0-0D92-7158-8E18-939102044020}"/>
          </ac:spMkLst>
        </pc:spChg>
        <pc:spChg chg="add del mod">
          <ac:chgData name="Tan, Pat" userId="83d30465-5781-4eb5-a12f-7ea16c3387f5" providerId="ADAL" clId="{47A81566-3D24-4A41-8302-67953E4F69ED}" dt="2024-06-04T13:09:12.884" v="23" actId="478"/>
          <ac:spMkLst>
            <pc:docMk/>
            <pc:sldMk cId="419275145" sldId="300"/>
            <ac:spMk id="60" creationId="{CE7BCAEB-B079-7387-E31B-9E5F1BD1CCD6}"/>
          </ac:spMkLst>
        </pc:spChg>
        <pc:spChg chg="add del mod">
          <ac:chgData name="Tan, Pat" userId="83d30465-5781-4eb5-a12f-7ea16c3387f5" providerId="ADAL" clId="{47A81566-3D24-4A41-8302-67953E4F69ED}" dt="2024-06-04T13:09:12.884" v="23" actId="478"/>
          <ac:spMkLst>
            <pc:docMk/>
            <pc:sldMk cId="419275145" sldId="300"/>
            <ac:spMk id="62" creationId="{EDC21333-982F-43D9-D907-87C0F29FC275}"/>
          </ac:spMkLst>
        </pc:spChg>
        <pc:spChg chg="add del mod">
          <ac:chgData name="Tan, Pat" userId="83d30465-5781-4eb5-a12f-7ea16c3387f5" providerId="ADAL" clId="{47A81566-3D24-4A41-8302-67953E4F69ED}" dt="2024-06-04T13:09:12.884" v="23" actId="478"/>
          <ac:spMkLst>
            <pc:docMk/>
            <pc:sldMk cId="419275145" sldId="300"/>
            <ac:spMk id="63" creationId="{2F068471-1AED-2A92-C61C-B927C98C0F79}"/>
          </ac:spMkLst>
        </pc:spChg>
        <pc:spChg chg="add del mod">
          <ac:chgData name="Tan, Pat" userId="83d30465-5781-4eb5-a12f-7ea16c3387f5" providerId="ADAL" clId="{47A81566-3D24-4A41-8302-67953E4F69ED}" dt="2024-06-04T13:09:12.884" v="23" actId="478"/>
          <ac:spMkLst>
            <pc:docMk/>
            <pc:sldMk cId="419275145" sldId="300"/>
            <ac:spMk id="65" creationId="{EA697C18-77FE-C55E-F6D8-A008749C52AF}"/>
          </ac:spMkLst>
        </pc:spChg>
        <pc:spChg chg="add del mod">
          <ac:chgData name="Tan, Pat" userId="83d30465-5781-4eb5-a12f-7ea16c3387f5" providerId="ADAL" clId="{47A81566-3D24-4A41-8302-67953E4F69ED}" dt="2024-06-04T13:09:12.884" v="23" actId="478"/>
          <ac:spMkLst>
            <pc:docMk/>
            <pc:sldMk cId="419275145" sldId="300"/>
            <ac:spMk id="66" creationId="{8D5F6B80-AE61-15D3-D00E-F71F1E5A8828}"/>
          </ac:spMkLst>
        </pc:spChg>
        <pc:spChg chg="add del mod">
          <ac:chgData name="Tan, Pat" userId="83d30465-5781-4eb5-a12f-7ea16c3387f5" providerId="ADAL" clId="{47A81566-3D24-4A41-8302-67953E4F69ED}" dt="2024-06-04T13:09:12.884" v="23" actId="478"/>
          <ac:spMkLst>
            <pc:docMk/>
            <pc:sldMk cId="419275145" sldId="300"/>
            <ac:spMk id="68" creationId="{78D60645-A600-F7F2-7ED9-3F5A886EA36B}"/>
          </ac:spMkLst>
        </pc:spChg>
        <pc:spChg chg="add del mod">
          <ac:chgData name="Tan, Pat" userId="83d30465-5781-4eb5-a12f-7ea16c3387f5" providerId="ADAL" clId="{47A81566-3D24-4A41-8302-67953E4F69ED}" dt="2024-06-04T13:09:12.884" v="23" actId="478"/>
          <ac:spMkLst>
            <pc:docMk/>
            <pc:sldMk cId="419275145" sldId="300"/>
            <ac:spMk id="69" creationId="{2AB93680-86B7-0316-BAAA-7E4256D63DA6}"/>
          </ac:spMkLst>
        </pc:spChg>
        <pc:spChg chg="add del mod">
          <ac:chgData name="Tan, Pat" userId="83d30465-5781-4eb5-a12f-7ea16c3387f5" providerId="ADAL" clId="{47A81566-3D24-4A41-8302-67953E4F69ED}" dt="2024-06-04T13:09:12.884" v="23" actId="478"/>
          <ac:spMkLst>
            <pc:docMk/>
            <pc:sldMk cId="419275145" sldId="300"/>
            <ac:spMk id="72" creationId="{CA0CB231-7A1D-DE57-3DB4-0FA6958B98E2}"/>
          </ac:spMkLst>
        </pc:spChg>
        <pc:spChg chg="add del mod">
          <ac:chgData name="Tan, Pat" userId="83d30465-5781-4eb5-a12f-7ea16c3387f5" providerId="ADAL" clId="{47A81566-3D24-4A41-8302-67953E4F69ED}" dt="2024-06-04T13:09:12.884" v="23" actId="478"/>
          <ac:spMkLst>
            <pc:docMk/>
            <pc:sldMk cId="419275145" sldId="300"/>
            <ac:spMk id="73" creationId="{072B54E3-EDD4-663D-DF74-597D47D39325}"/>
          </ac:spMkLst>
        </pc:spChg>
        <pc:spChg chg="add del mod">
          <ac:chgData name="Tan, Pat" userId="83d30465-5781-4eb5-a12f-7ea16c3387f5" providerId="ADAL" clId="{47A81566-3D24-4A41-8302-67953E4F69ED}" dt="2024-06-04T13:09:12.884" v="23" actId="478"/>
          <ac:spMkLst>
            <pc:docMk/>
            <pc:sldMk cId="419275145" sldId="300"/>
            <ac:spMk id="74" creationId="{4B057673-19F6-FD89-E810-E1A792C3B113}"/>
          </ac:spMkLst>
        </pc:spChg>
        <pc:spChg chg="add del mod">
          <ac:chgData name="Tan, Pat" userId="83d30465-5781-4eb5-a12f-7ea16c3387f5" providerId="ADAL" clId="{47A81566-3D24-4A41-8302-67953E4F69ED}" dt="2024-06-04T13:09:12.884" v="23" actId="478"/>
          <ac:spMkLst>
            <pc:docMk/>
            <pc:sldMk cId="419275145" sldId="300"/>
            <ac:spMk id="76" creationId="{9BD32EA8-9A93-4337-D715-594298D962A9}"/>
          </ac:spMkLst>
        </pc:spChg>
        <pc:spChg chg="add del mod">
          <ac:chgData name="Tan, Pat" userId="83d30465-5781-4eb5-a12f-7ea16c3387f5" providerId="ADAL" clId="{47A81566-3D24-4A41-8302-67953E4F69ED}" dt="2024-06-04T13:09:12.884" v="23" actId="478"/>
          <ac:spMkLst>
            <pc:docMk/>
            <pc:sldMk cId="419275145" sldId="300"/>
            <ac:spMk id="77" creationId="{F65439E9-AE63-0A71-8291-5BC83F518663}"/>
          </ac:spMkLst>
        </pc:spChg>
        <pc:spChg chg="add del mod">
          <ac:chgData name="Tan, Pat" userId="83d30465-5781-4eb5-a12f-7ea16c3387f5" providerId="ADAL" clId="{47A81566-3D24-4A41-8302-67953E4F69ED}" dt="2024-06-04T13:09:12.884" v="23" actId="478"/>
          <ac:spMkLst>
            <pc:docMk/>
            <pc:sldMk cId="419275145" sldId="300"/>
            <ac:spMk id="78" creationId="{21411CE8-70A9-3318-2BC7-FAFB57CC9289}"/>
          </ac:spMkLst>
        </pc:spChg>
        <pc:spChg chg="add del mod">
          <ac:chgData name="Tan, Pat" userId="83d30465-5781-4eb5-a12f-7ea16c3387f5" providerId="ADAL" clId="{47A81566-3D24-4A41-8302-67953E4F69ED}" dt="2024-06-04T13:09:51.420" v="26" actId="478"/>
          <ac:spMkLst>
            <pc:docMk/>
            <pc:sldMk cId="419275145" sldId="300"/>
            <ac:spMk id="83" creationId="{BE53E13E-46D7-6DDC-87AB-D4EE565581A2}"/>
          </ac:spMkLst>
        </pc:spChg>
        <pc:spChg chg="add del mod">
          <ac:chgData name="Tan, Pat" userId="83d30465-5781-4eb5-a12f-7ea16c3387f5" providerId="ADAL" clId="{47A81566-3D24-4A41-8302-67953E4F69ED}" dt="2024-06-04T13:09:51.420" v="26" actId="478"/>
          <ac:spMkLst>
            <pc:docMk/>
            <pc:sldMk cId="419275145" sldId="300"/>
            <ac:spMk id="85" creationId="{D51D4A7F-A9EA-4AAF-D4B7-C9A73A5A3D64}"/>
          </ac:spMkLst>
        </pc:spChg>
        <pc:spChg chg="add del mod">
          <ac:chgData name="Tan, Pat" userId="83d30465-5781-4eb5-a12f-7ea16c3387f5" providerId="ADAL" clId="{47A81566-3D24-4A41-8302-67953E4F69ED}" dt="2024-06-04T13:09:51.420" v="26" actId="478"/>
          <ac:spMkLst>
            <pc:docMk/>
            <pc:sldMk cId="419275145" sldId="300"/>
            <ac:spMk id="87" creationId="{DB0021A4-CEC3-ECFF-A40A-6ADFFAC70DC0}"/>
          </ac:spMkLst>
        </pc:spChg>
        <pc:spChg chg="add del mod">
          <ac:chgData name="Tan, Pat" userId="83d30465-5781-4eb5-a12f-7ea16c3387f5" providerId="ADAL" clId="{47A81566-3D24-4A41-8302-67953E4F69ED}" dt="2024-06-04T13:09:51.420" v="26" actId="478"/>
          <ac:spMkLst>
            <pc:docMk/>
            <pc:sldMk cId="419275145" sldId="300"/>
            <ac:spMk id="89" creationId="{AECD369E-C56D-6974-A41B-B86241B1AECD}"/>
          </ac:spMkLst>
        </pc:spChg>
        <pc:spChg chg="add del mod">
          <ac:chgData name="Tan, Pat" userId="83d30465-5781-4eb5-a12f-7ea16c3387f5" providerId="ADAL" clId="{47A81566-3D24-4A41-8302-67953E4F69ED}" dt="2024-06-04T13:09:51.420" v="26" actId="478"/>
          <ac:spMkLst>
            <pc:docMk/>
            <pc:sldMk cId="419275145" sldId="300"/>
            <ac:spMk id="91" creationId="{49E28AD0-B3E4-E083-155B-26F64FC036E3}"/>
          </ac:spMkLst>
        </pc:spChg>
        <pc:spChg chg="add del mod">
          <ac:chgData name="Tan, Pat" userId="83d30465-5781-4eb5-a12f-7ea16c3387f5" providerId="ADAL" clId="{47A81566-3D24-4A41-8302-67953E4F69ED}" dt="2024-06-04T13:09:51.420" v="26" actId="478"/>
          <ac:spMkLst>
            <pc:docMk/>
            <pc:sldMk cId="419275145" sldId="300"/>
            <ac:spMk id="93" creationId="{0C572FCE-9874-5F56-6522-88E9624DEE5B}"/>
          </ac:spMkLst>
        </pc:spChg>
        <pc:spChg chg="add del mod">
          <ac:chgData name="Tan, Pat" userId="83d30465-5781-4eb5-a12f-7ea16c3387f5" providerId="ADAL" clId="{47A81566-3D24-4A41-8302-67953E4F69ED}" dt="2024-06-04T13:09:51.420" v="26" actId="478"/>
          <ac:spMkLst>
            <pc:docMk/>
            <pc:sldMk cId="419275145" sldId="300"/>
            <ac:spMk id="95" creationId="{4DFDFFDC-7067-C1CF-E307-606EF3916F9D}"/>
          </ac:spMkLst>
        </pc:spChg>
        <pc:spChg chg="add del mod">
          <ac:chgData name="Tan, Pat" userId="83d30465-5781-4eb5-a12f-7ea16c3387f5" providerId="ADAL" clId="{47A81566-3D24-4A41-8302-67953E4F69ED}" dt="2024-06-04T13:09:51.420" v="26" actId="478"/>
          <ac:spMkLst>
            <pc:docMk/>
            <pc:sldMk cId="419275145" sldId="300"/>
            <ac:spMk id="96" creationId="{5AB18BA0-DD28-2C3C-40C5-B90E2B205C91}"/>
          </ac:spMkLst>
        </pc:spChg>
        <pc:spChg chg="add del mod">
          <ac:chgData name="Tan, Pat" userId="83d30465-5781-4eb5-a12f-7ea16c3387f5" providerId="ADAL" clId="{47A81566-3D24-4A41-8302-67953E4F69ED}" dt="2024-06-04T13:09:51.420" v="26" actId="478"/>
          <ac:spMkLst>
            <pc:docMk/>
            <pc:sldMk cId="419275145" sldId="300"/>
            <ac:spMk id="97" creationId="{330788F9-9F5C-B121-D39C-F850C05FEC19}"/>
          </ac:spMkLst>
        </pc:spChg>
        <pc:spChg chg="add del mod">
          <ac:chgData name="Tan, Pat" userId="83d30465-5781-4eb5-a12f-7ea16c3387f5" providerId="ADAL" clId="{47A81566-3D24-4A41-8302-67953E4F69ED}" dt="2024-06-04T13:09:51.420" v="26" actId="478"/>
          <ac:spMkLst>
            <pc:docMk/>
            <pc:sldMk cId="419275145" sldId="300"/>
            <ac:spMk id="99" creationId="{93421C10-1B5C-4D0F-8EEA-1EC5EB9993DA}"/>
          </ac:spMkLst>
        </pc:spChg>
        <pc:spChg chg="add del mod">
          <ac:chgData name="Tan, Pat" userId="83d30465-5781-4eb5-a12f-7ea16c3387f5" providerId="ADAL" clId="{47A81566-3D24-4A41-8302-67953E4F69ED}" dt="2024-06-04T13:09:51.420" v="26" actId="478"/>
          <ac:spMkLst>
            <pc:docMk/>
            <pc:sldMk cId="419275145" sldId="300"/>
            <ac:spMk id="100" creationId="{1C209426-2B0D-9ECF-9DCE-8EDBE0D54F8F}"/>
          </ac:spMkLst>
        </pc:spChg>
        <pc:spChg chg="add del mod">
          <ac:chgData name="Tan, Pat" userId="83d30465-5781-4eb5-a12f-7ea16c3387f5" providerId="ADAL" clId="{47A81566-3D24-4A41-8302-67953E4F69ED}" dt="2024-06-04T13:09:51.420" v="26" actId="478"/>
          <ac:spMkLst>
            <pc:docMk/>
            <pc:sldMk cId="419275145" sldId="300"/>
            <ac:spMk id="101" creationId="{CED15FE1-53AA-58F6-0F4C-597B3B332118}"/>
          </ac:spMkLst>
        </pc:spChg>
        <pc:spChg chg="add del mod">
          <ac:chgData name="Tan, Pat" userId="83d30465-5781-4eb5-a12f-7ea16c3387f5" providerId="ADAL" clId="{47A81566-3D24-4A41-8302-67953E4F69ED}" dt="2024-06-04T13:09:51.420" v="26" actId="478"/>
          <ac:spMkLst>
            <pc:docMk/>
            <pc:sldMk cId="419275145" sldId="300"/>
            <ac:spMk id="103" creationId="{A4C3DEFF-F79E-33C9-61DB-F9C6B3E8F1F9}"/>
          </ac:spMkLst>
        </pc:spChg>
        <pc:spChg chg="add del mod">
          <ac:chgData name="Tan, Pat" userId="83d30465-5781-4eb5-a12f-7ea16c3387f5" providerId="ADAL" clId="{47A81566-3D24-4A41-8302-67953E4F69ED}" dt="2024-06-04T13:09:51.420" v="26" actId="478"/>
          <ac:spMkLst>
            <pc:docMk/>
            <pc:sldMk cId="419275145" sldId="300"/>
            <ac:spMk id="104" creationId="{5EF59875-870B-6A8D-6BA0-D533570CBFA4}"/>
          </ac:spMkLst>
        </pc:spChg>
        <pc:spChg chg="add del mod">
          <ac:chgData name="Tan, Pat" userId="83d30465-5781-4eb5-a12f-7ea16c3387f5" providerId="ADAL" clId="{47A81566-3D24-4A41-8302-67953E4F69ED}" dt="2024-06-04T13:09:51.420" v="26" actId="478"/>
          <ac:spMkLst>
            <pc:docMk/>
            <pc:sldMk cId="419275145" sldId="300"/>
            <ac:spMk id="106" creationId="{50056A06-6BA3-C276-D5DE-2E9E6EADEA80}"/>
          </ac:spMkLst>
        </pc:spChg>
        <pc:spChg chg="add del mod">
          <ac:chgData name="Tan, Pat" userId="83d30465-5781-4eb5-a12f-7ea16c3387f5" providerId="ADAL" clId="{47A81566-3D24-4A41-8302-67953E4F69ED}" dt="2024-06-04T13:09:51.420" v="26" actId="478"/>
          <ac:spMkLst>
            <pc:docMk/>
            <pc:sldMk cId="419275145" sldId="300"/>
            <ac:spMk id="108" creationId="{CC72BC9A-36B7-DA17-175F-369F338782E9}"/>
          </ac:spMkLst>
        </pc:spChg>
        <pc:spChg chg="add del mod">
          <ac:chgData name="Tan, Pat" userId="83d30465-5781-4eb5-a12f-7ea16c3387f5" providerId="ADAL" clId="{47A81566-3D24-4A41-8302-67953E4F69ED}" dt="2024-06-04T13:09:51.420" v="26" actId="478"/>
          <ac:spMkLst>
            <pc:docMk/>
            <pc:sldMk cId="419275145" sldId="300"/>
            <ac:spMk id="109" creationId="{77D2656B-B9D8-E354-6586-5DA0767295C5}"/>
          </ac:spMkLst>
        </pc:spChg>
        <pc:spChg chg="add del mod">
          <ac:chgData name="Tan, Pat" userId="83d30465-5781-4eb5-a12f-7ea16c3387f5" providerId="ADAL" clId="{47A81566-3D24-4A41-8302-67953E4F69ED}" dt="2024-06-04T13:09:51.420" v="26" actId="478"/>
          <ac:spMkLst>
            <pc:docMk/>
            <pc:sldMk cId="419275145" sldId="300"/>
            <ac:spMk id="111" creationId="{C1E3648A-53D2-F183-01B7-42D898C42BDA}"/>
          </ac:spMkLst>
        </pc:spChg>
        <pc:spChg chg="add del mod">
          <ac:chgData name="Tan, Pat" userId="83d30465-5781-4eb5-a12f-7ea16c3387f5" providerId="ADAL" clId="{47A81566-3D24-4A41-8302-67953E4F69ED}" dt="2024-06-04T13:09:51.420" v="26" actId="478"/>
          <ac:spMkLst>
            <pc:docMk/>
            <pc:sldMk cId="419275145" sldId="300"/>
            <ac:spMk id="114" creationId="{C3A461C7-D5E3-961F-BF83-92EB8F1A4F02}"/>
          </ac:spMkLst>
        </pc:spChg>
        <pc:spChg chg="add del mod">
          <ac:chgData name="Tan, Pat" userId="83d30465-5781-4eb5-a12f-7ea16c3387f5" providerId="ADAL" clId="{47A81566-3D24-4A41-8302-67953E4F69ED}" dt="2024-06-04T13:09:51.420" v="26" actId="478"/>
          <ac:spMkLst>
            <pc:docMk/>
            <pc:sldMk cId="419275145" sldId="300"/>
            <ac:spMk id="115" creationId="{D4F93599-0D89-064D-A8F3-D2265EB78AB2}"/>
          </ac:spMkLst>
        </pc:spChg>
        <pc:spChg chg="add del mod">
          <ac:chgData name="Tan, Pat" userId="83d30465-5781-4eb5-a12f-7ea16c3387f5" providerId="ADAL" clId="{47A81566-3D24-4A41-8302-67953E4F69ED}" dt="2024-06-04T13:09:51.420" v="26" actId="478"/>
          <ac:spMkLst>
            <pc:docMk/>
            <pc:sldMk cId="419275145" sldId="300"/>
            <ac:spMk id="116" creationId="{9E2C8F86-AF6A-CD79-E4D2-4046470D9479}"/>
          </ac:spMkLst>
        </pc:spChg>
        <pc:spChg chg="add del mod">
          <ac:chgData name="Tan, Pat" userId="83d30465-5781-4eb5-a12f-7ea16c3387f5" providerId="ADAL" clId="{47A81566-3D24-4A41-8302-67953E4F69ED}" dt="2024-06-04T13:09:51.420" v="26" actId="478"/>
          <ac:spMkLst>
            <pc:docMk/>
            <pc:sldMk cId="419275145" sldId="300"/>
            <ac:spMk id="118" creationId="{DB4C9C35-E7C3-346B-BE89-01E41B678BC8}"/>
          </ac:spMkLst>
        </pc:spChg>
        <pc:spChg chg="add del mod">
          <ac:chgData name="Tan, Pat" userId="83d30465-5781-4eb5-a12f-7ea16c3387f5" providerId="ADAL" clId="{47A81566-3D24-4A41-8302-67953E4F69ED}" dt="2024-06-04T13:09:51.420" v="26" actId="478"/>
          <ac:spMkLst>
            <pc:docMk/>
            <pc:sldMk cId="419275145" sldId="300"/>
            <ac:spMk id="120" creationId="{F462B81B-78B6-5506-A3FC-C04E40F0FE41}"/>
          </ac:spMkLst>
        </pc:spChg>
        <pc:spChg chg="add del mod">
          <ac:chgData name="Tan, Pat" userId="83d30465-5781-4eb5-a12f-7ea16c3387f5" providerId="ADAL" clId="{47A81566-3D24-4A41-8302-67953E4F69ED}" dt="2024-06-04T13:09:51.420" v="26" actId="478"/>
          <ac:spMkLst>
            <pc:docMk/>
            <pc:sldMk cId="419275145" sldId="300"/>
            <ac:spMk id="121" creationId="{E0CCDFA8-092D-76C7-4E4E-394F29DBF867}"/>
          </ac:spMkLst>
        </pc:spChg>
        <pc:spChg chg="add del mod">
          <ac:chgData name="Tan, Pat" userId="83d30465-5781-4eb5-a12f-7ea16c3387f5" providerId="ADAL" clId="{47A81566-3D24-4A41-8302-67953E4F69ED}" dt="2024-06-04T13:09:51.420" v="26" actId="478"/>
          <ac:spMkLst>
            <pc:docMk/>
            <pc:sldMk cId="419275145" sldId="300"/>
            <ac:spMk id="124" creationId="{D9B65A0C-A17C-F58F-C6A3-4366E578A3BD}"/>
          </ac:spMkLst>
        </pc:spChg>
        <pc:spChg chg="add del mod">
          <ac:chgData name="Tan, Pat" userId="83d30465-5781-4eb5-a12f-7ea16c3387f5" providerId="ADAL" clId="{47A81566-3D24-4A41-8302-67953E4F69ED}" dt="2024-06-04T13:09:51.420" v="26" actId="478"/>
          <ac:spMkLst>
            <pc:docMk/>
            <pc:sldMk cId="419275145" sldId="300"/>
            <ac:spMk id="125" creationId="{67C5B54C-0398-57BC-901F-9DAE5769B381}"/>
          </ac:spMkLst>
        </pc:spChg>
        <pc:spChg chg="add del mod">
          <ac:chgData name="Tan, Pat" userId="83d30465-5781-4eb5-a12f-7ea16c3387f5" providerId="ADAL" clId="{47A81566-3D24-4A41-8302-67953E4F69ED}" dt="2024-06-04T13:09:51.420" v="26" actId="478"/>
          <ac:spMkLst>
            <pc:docMk/>
            <pc:sldMk cId="419275145" sldId="300"/>
            <ac:spMk id="126" creationId="{B5ECCEB1-4531-3A3F-D42C-D30949264AF3}"/>
          </ac:spMkLst>
        </pc:spChg>
        <pc:spChg chg="add del mod">
          <ac:chgData name="Tan, Pat" userId="83d30465-5781-4eb5-a12f-7ea16c3387f5" providerId="ADAL" clId="{47A81566-3D24-4A41-8302-67953E4F69ED}" dt="2024-06-04T13:09:51.420" v="26" actId="478"/>
          <ac:spMkLst>
            <pc:docMk/>
            <pc:sldMk cId="419275145" sldId="300"/>
            <ac:spMk id="127" creationId="{37571475-0A96-74D1-FC6A-8294580F2BD9}"/>
          </ac:spMkLst>
        </pc:spChg>
        <pc:spChg chg="add del mod">
          <ac:chgData name="Tan, Pat" userId="83d30465-5781-4eb5-a12f-7ea16c3387f5" providerId="ADAL" clId="{47A81566-3D24-4A41-8302-67953E4F69ED}" dt="2024-06-04T13:09:51.420" v="26" actId="478"/>
          <ac:spMkLst>
            <pc:docMk/>
            <pc:sldMk cId="419275145" sldId="300"/>
            <ac:spMk id="131" creationId="{8D5D49BF-CAE3-C570-242F-8E0B0792A369}"/>
          </ac:spMkLst>
        </pc:spChg>
        <pc:spChg chg="add del mod">
          <ac:chgData name="Tan, Pat" userId="83d30465-5781-4eb5-a12f-7ea16c3387f5" providerId="ADAL" clId="{47A81566-3D24-4A41-8302-67953E4F69ED}" dt="2024-06-04T13:09:51.420" v="26" actId="478"/>
          <ac:spMkLst>
            <pc:docMk/>
            <pc:sldMk cId="419275145" sldId="300"/>
            <ac:spMk id="132" creationId="{197C2E88-6DDE-40CB-9C2B-47B2BB673DE7}"/>
          </ac:spMkLst>
        </pc:spChg>
        <pc:spChg chg="add del mod">
          <ac:chgData name="Tan, Pat" userId="83d30465-5781-4eb5-a12f-7ea16c3387f5" providerId="ADAL" clId="{47A81566-3D24-4A41-8302-67953E4F69ED}" dt="2024-06-04T13:09:51.420" v="26" actId="478"/>
          <ac:spMkLst>
            <pc:docMk/>
            <pc:sldMk cId="419275145" sldId="300"/>
            <ac:spMk id="133" creationId="{6802372D-6C63-B654-9FDA-1FECD351B666}"/>
          </ac:spMkLst>
        </pc:spChg>
        <pc:spChg chg="add del mod">
          <ac:chgData name="Tan, Pat" userId="83d30465-5781-4eb5-a12f-7ea16c3387f5" providerId="ADAL" clId="{47A81566-3D24-4A41-8302-67953E4F69ED}" dt="2024-06-04T13:09:51.420" v="26" actId="478"/>
          <ac:spMkLst>
            <pc:docMk/>
            <pc:sldMk cId="419275145" sldId="300"/>
            <ac:spMk id="134" creationId="{E7C1CEA6-D36C-F4FF-31C3-81787BC49896}"/>
          </ac:spMkLst>
        </pc:spChg>
        <pc:spChg chg="add del mod">
          <ac:chgData name="Tan, Pat" userId="83d30465-5781-4eb5-a12f-7ea16c3387f5" providerId="ADAL" clId="{47A81566-3D24-4A41-8302-67953E4F69ED}" dt="2024-06-04T13:09:51.420" v="26" actId="478"/>
          <ac:spMkLst>
            <pc:docMk/>
            <pc:sldMk cId="419275145" sldId="300"/>
            <ac:spMk id="136" creationId="{3E4DF610-2185-51C3-B8F6-52C3F15BF1CE}"/>
          </ac:spMkLst>
        </pc:spChg>
        <pc:spChg chg="add del mod">
          <ac:chgData name="Tan, Pat" userId="83d30465-5781-4eb5-a12f-7ea16c3387f5" providerId="ADAL" clId="{47A81566-3D24-4A41-8302-67953E4F69ED}" dt="2024-06-04T13:09:51.420" v="26" actId="478"/>
          <ac:spMkLst>
            <pc:docMk/>
            <pc:sldMk cId="419275145" sldId="300"/>
            <ac:spMk id="137" creationId="{459785D5-7B50-EDEB-D4BF-9D98F0EF48CE}"/>
          </ac:spMkLst>
        </pc:spChg>
        <pc:spChg chg="add del mod">
          <ac:chgData name="Tan, Pat" userId="83d30465-5781-4eb5-a12f-7ea16c3387f5" providerId="ADAL" clId="{47A81566-3D24-4A41-8302-67953E4F69ED}" dt="2024-06-04T13:09:51.420" v="26" actId="478"/>
          <ac:spMkLst>
            <pc:docMk/>
            <pc:sldMk cId="419275145" sldId="300"/>
            <ac:spMk id="138" creationId="{4D78721A-4E49-AE03-8DC1-8ABC6DE8377F}"/>
          </ac:spMkLst>
        </pc:spChg>
        <pc:spChg chg="add del mod">
          <ac:chgData name="Tan, Pat" userId="83d30465-5781-4eb5-a12f-7ea16c3387f5" providerId="ADAL" clId="{47A81566-3D24-4A41-8302-67953E4F69ED}" dt="2024-06-04T13:09:51.420" v="26" actId="478"/>
          <ac:spMkLst>
            <pc:docMk/>
            <pc:sldMk cId="419275145" sldId="300"/>
            <ac:spMk id="140" creationId="{73312672-DF4A-4C16-8F67-F221279454A3}"/>
          </ac:spMkLst>
        </pc:spChg>
        <pc:spChg chg="add del mod">
          <ac:chgData name="Tan, Pat" userId="83d30465-5781-4eb5-a12f-7ea16c3387f5" providerId="ADAL" clId="{47A81566-3D24-4A41-8302-67953E4F69ED}" dt="2024-06-04T13:09:51.420" v="26" actId="478"/>
          <ac:spMkLst>
            <pc:docMk/>
            <pc:sldMk cId="419275145" sldId="300"/>
            <ac:spMk id="142" creationId="{8EE758A2-DC56-F099-BEC5-C79B370938C6}"/>
          </ac:spMkLst>
        </pc:spChg>
        <pc:spChg chg="add del mod">
          <ac:chgData name="Tan, Pat" userId="83d30465-5781-4eb5-a12f-7ea16c3387f5" providerId="ADAL" clId="{47A81566-3D24-4A41-8302-67953E4F69ED}" dt="2024-06-04T13:09:51.420" v="26" actId="478"/>
          <ac:spMkLst>
            <pc:docMk/>
            <pc:sldMk cId="419275145" sldId="300"/>
            <ac:spMk id="143" creationId="{134AEC2A-9044-265F-C207-885AFA03A2A4}"/>
          </ac:spMkLst>
        </pc:spChg>
        <pc:spChg chg="add del mod">
          <ac:chgData name="Tan, Pat" userId="83d30465-5781-4eb5-a12f-7ea16c3387f5" providerId="ADAL" clId="{47A81566-3D24-4A41-8302-67953E4F69ED}" dt="2024-06-04T13:09:51.420" v="26" actId="478"/>
          <ac:spMkLst>
            <pc:docMk/>
            <pc:sldMk cId="419275145" sldId="300"/>
            <ac:spMk id="145" creationId="{6C3CA8B3-F906-A107-F5BE-B3F53671997B}"/>
          </ac:spMkLst>
        </pc:spChg>
        <pc:spChg chg="add del mod">
          <ac:chgData name="Tan, Pat" userId="83d30465-5781-4eb5-a12f-7ea16c3387f5" providerId="ADAL" clId="{47A81566-3D24-4A41-8302-67953E4F69ED}" dt="2024-06-04T13:09:51.420" v="26" actId="478"/>
          <ac:spMkLst>
            <pc:docMk/>
            <pc:sldMk cId="419275145" sldId="300"/>
            <ac:spMk id="146" creationId="{92C6C1D7-2390-6895-9FD2-8DB5CC6545D6}"/>
          </ac:spMkLst>
        </pc:spChg>
        <pc:spChg chg="add del mod">
          <ac:chgData name="Tan, Pat" userId="83d30465-5781-4eb5-a12f-7ea16c3387f5" providerId="ADAL" clId="{47A81566-3D24-4A41-8302-67953E4F69ED}" dt="2024-06-04T13:09:51.420" v="26" actId="478"/>
          <ac:spMkLst>
            <pc:docMk/>
            <pc:sldMk cId="419275145" sldId="300"/>
            <ac:spMk id="148" creationId="{A79C7CE2-7BF9-BBAD-5F39-BB662BE04EE3}"/>
          </ac:spMkLst>
        </pc:spChg>
        <pc:spChg chg="add del mod">
          <ac:chgData name="Tan, Pat" userId="83d30465-5781-4eb5-a12f-7ea16c3387f5" providerId="ADAL" clId="{47A81566-3D24-4A41-8302-67953E4F69ED}" dt="2024-06-04T13:09:51.420" v="26" actId="478"/>
          <ac:spMkLst>
            <pc:docMk/>
            <pc:sldMk cId="419275145" sldId="300"/>
            <ac:spMk id="149" creationId="{1968F0CC-9BAC-F7C4-B6F3-1DEDFB3D33AA}"/>
          </ac:spMkLst>
        </pc:spChg>
        <pc:spChg chg="add del mod">
          <ac:chgData name="Tan, Pat" userId="83d30465-5781-4eb5-a12f-7ea16c3387f5" providerId="ADAL" clId="{47A81566-3D24-4A41-8302-67953E4F69ED}" dt="2024-06-04T13:09:51.420" v="26" actId="478"/>
          <ac:spMkLst>
            <pc:docMk/>
            <pc:sldMk cId="419275145" sldId="300"/>
            <ac:spMk id="152" creationId="{6F8BCD23-0EFA-C4CA-D354-E9BD47C62502}"/>
          </ac:spMkLst>
        </pc:spChg>
        <pc:spChg chg="add del mod">
          <ac:chgData name="Tan, Pat" userId="83d30465-5781-4eb5-a12f-7ea16c3387f5" providerId="ADAL" clId="{47A81566-3D24-4A41-8302-67953E4F69ED}" dt="2024-06-04T13:09:51.420" v="26" actId="478"/>
          <ac:spMkLst>
            <pc:docMk/>
            <pc:sldMk cId="419275145" sldId="300"/>
            <ac:spMk id="153" creationId="{20E540A0-2FCE-C5D7-7751-454314E8FFEE}"/>
          </ac:spMkLst>
        </pc:spChg>
        <pc:spChg chg="add del mod">
          <ac:chgData name="Tan, Pat" userId="83d30465-5781-4eb5-a12f-7ea16c3387f5" providerId="ADAL" clId="{47A81566-3D24-4A41-8302-67953E4F69ED}" dt="2024-06-04T13:09:51.420" v="26" actId="478"/>
          <ac:spMkLst>
            <pc:docMk/>
            <pc:sldMk cId="419275145" sldId="300"/>
            <ac:spMk id="154" creationId="{C638F9C7-DCE9-C234-D8B7-D7CA0435C62C}"/>
          </ac:spMkLst>
        </pc:spChg>
        <pc:spChg chg="add del mod">
          <ac:chgData name="Tan, Pat" userId="83d30465-5781-4eb5-a12f-7ea16c3387f5" providerId="ADAL" clId="{47A81566-3D24-4A41-8302-67953E4F69ED}" dt="2024-06-04T13:09:51.420" v="26" actId="478"/>
          <ac:spMkLst>
            <pc:docMk/>
            <pc:sldMk cId="419275145" sldId="300"/>
            <ac:spMk id="156" creationId="{39B7DAEC-9873-7DC1-C149-8A778B843C08}"/>
          </ac:spMkLst>
        </pc:spChg>
        <pc:spChg chg="add del mod">
          <ac:chgData name="Tan, Pat" userId="83d30465-5781-4eb5-a12f-7ea16c3387f5" providerId="ADAL" clId="{47A81566-3D24-4A41-8302-67953E4F69ED}" dt="2024-06-04T13:09:51.420" v="26" actId="478"/>
          <ac:spMkLst>
            <pc:docMk/>
            <pc:sldMk cId="419275145" sldId="300"/>
            <ac:spMk id="157" creationId="{2B4C6BAB-5779-7715-E72F-FBD475B7ADA1}"/>
          </ac:spMkLst>
        </pc:spChg>
        <pc:spChg chg="add del mod">
          <ac:chgData name="Tan, Pat" userId="83d30465-5781-4eb5-a12f-7ea16c3387f5" providerId="ADAL" clId="{47A81566-3D24-4A41-8302-67953E4F69ED}" dt="2024-06-04T13:09:51.420" v="26" actId="478"/>
          <ac:spMkLst>
            <pc:docMk/>
            <pc:sldMk cId="419275145" sldId="300"/>
            <ac:spMk id="158" creationId="{DE9DC967-0E08-67E4-58F7-682B8B22A124}"/>
          </ac:spMkLst>
        </pc:spChg>
        <pc:picChg chg="del">
          <ac:chgData name="Tan, Pat" userId="83d30465-5781-4eb5-a12f-7ea16c3387f5" providerId="ADAL" clId="{47A81566-3D24-4A41-8302-67953E4F69ED}" dt="2024-06-04T13:08:51.961" v="19" actId="478"/>
          <ac:picMkLst>
            <pc:docMk/>
            <pc:sldMk cId="419275145" sldId="300"/>
            <ac:picMk id="11" creationId="{752D88AD-857D-3382-D951-141D713A36E0}"/>
          </ac:picMkLst>
        </pc:picChg>
        <pc:cxnChg chg="add del mod">
          <ac:chgData name="Tan, Pat" userId="83d30465-5781-4eb5-a12f-7ea16c3387f5" providerId="ADAL" clId="{47A81566-3D24-4A41-8302-67953E4F69ED}" dt="2024-06-04T13:09:12.884" v="23" actId="478"/>
          <ac:cxnSpMkLst>
            <pc:docMk/>
            <pc:sldMk cId="419275145" sldId="300"/>
            <ac:cxnSpMk id="3" creationId="{B51F0E11-411E-BA0D-39FD-F13BEE999889}"/>
          </ac:cxnSpMkLst>
        </pc:cxnChg>
        <pc:cxnChg chg="add del mod">
          <ac:chgData name="Tan, Pat" userId="83d30465-5781-4eb5-a12f-7ea16c3387f5" providerId="ADAL" clId="{47A81566-3D24-4A41-8302-67953E4F69ED}" dt="2024-06-04T13:09:12.884" v="23" actId="478"/>
          <ac:cxnSpMkLst>
            <pc:docMk/>
            <pc:sldMk cId="419275145" sldId="300"/>
            <ac:cxnSpMk id="5" creationId="{AB8450C0-3496-655E-BA9B-D1F2DB4400ED}"/>
          </ac:cxnSpMkLst>
        </pc:cxnChg>
        <pc:cxnChg chg="add del mod">
          <ac:chgData name="Tan, Pat" userId="83d30465-5781-4eb5-a12f-7ea16c3387f5" providerId="ADAL" clId="{47A81566-3D24-4A41-8302-67953E4F69ED}" dt="2024-06-04T13:09:12.884" v="23" actId="478"/>
          <ac:cxnSpMkLst>
            <pc:docMk/>
            <pc:sldMk cId="419275145" sldId="300"/>
            <ac:cxnSpMk id="7" creationId="{8C7A045C-A83D-2113-7E13-891087FC78CB}"/>
          </ac:cxnSpMkLst>
        </pc:cxnChg>
        <pc:cxnChg chg="add del mod">
          <ac:chgData name="Tan, Pat" userId="83d30465-5781-4eb5-a12f-7ea16c3387f5" providerId="ADAL" clId="{47A81566-3D24-4A41-8302-67953E4F69ED}" dt="2024-06-04T13:09:12.884" v="23" actId="478"/>
          <ac:cxnSpMkLst>
            <pc:docMk/>
            <pc:sldMk cId="419275145" sldId="300"/>
            <ac:cxnSpMk id="9" creationId="{8614C82C-93B4-4C4D-3770-D5AEE9676F5E}"/>
          </ac:cxnSpMkLst>
        </pc:cxnChg>
        <pc:cxnChg chg="add del mod">
          <ac:chgData name="Tan, Pat" userId="83d30465-5781-4eb5-a12f-7ea16c3387f5" providerId="ADAL" clId="{47A81566-3D24-4A41-8302-67953E4F69ED}" dt="2024-06-04T13:09:12.884" v="23" actId="478"/>
          <ac:cxnSpMkLst>
            <pc:docMk/>
            <pc:sldMk cId="419275145" sldId="300"/>
            <ac:cxnSpMk id="12" creationId="{020F50C3-7390-4D9A-C65C-944E09E03A9B}"/>
          </ac:cxnSpMkLst>
        </pc:cxnChg>
        <pc:cxnChg chg="add del mod">
          <ac:chgData name="Tan, Pat" userId="83d30465-5781-4eb5-a12f-7ea16c3387f5" providerId="ADAL" clId="{47A81566-3D24-4A41-8302-67953E4F69ED}" dt="2024-06-04T13:09:12.884" v="23" actId="478"/>
          <ac:cxnSpMkLst>
            <pc:docMk/>
            <pc:sldMk cId="419275145" sldId="300"/>
            <ac:cxnSpMk id="14" creationId="{6EF7C128-5216-D50F-6EBB-ECE86324A81B}"/>
          </ac:cxnSpMkLst>
        </pc:cxnChg>
        <pc:cxnChg chg="add del mod">
          <ac:chgData name="Tan, Pat" userId="83d30465-5781-4eb5-a12f-7ea16c3387f5" providerId="ADAL" clId="{47A81566-3D24-4A41-8302-67953E4F69ED}" dt="2024-06-04T13:09:12.884" v="23" actId="478"/>
          <ac:cxnSpMkLst>
            <pc:docMk/>
            <pc:sldMk cId="419275145" sldId="300"/>
            <ac:cxnSpMk id="18" creationId="{8D37BE20-84A3-20CC-1994-5636E1EF4060}"/>
          </ac:cxnSpMkLst>
        </pc:cxnChg>
        <pc:cxnChg chg="add del mod">
          <ac:chgData name="Tan, Pat" userId="83d30465-5781-4eb5-a12f-7ea16c3387f5" providerId="ADAL" clId="{47A81566-3D24-4A41-8302-67953E4F69ED}" dt="2024-06-04T13:09:12.884" v="23" actId="478"/>
          <ac:cxnSpMkLst>
            <pc:docMk/>
            <pc:sldMk cId="419275145" sldId="300"/>
            <ac:cxnSpMk id="22" creationId="{85F2BADF-D0E5-3C54-7D5F-5636421AB5A7}"/>
          </ac:cxnSpMkLst>
        </pc:cxnChg>
        <pc:cxnChg chg="add del mod">
          <ac:chgData name="Tan, Pat" userId="83d30465-5781-4eb5-a12f-7ea16c3387f5" providerId="ADAL" clId="{47A81566-3D24-4A41-8302-67953E4F69ED}" dt="2024-06-04T13:09:12.884" v="23" actId="478"/>
          <ac:cxnSpMkLst>
            <pc:docMk/>
            <pc:sldMk cId="419275145" sldId="300"/>
            <ac:cxnSpMk id="25" creationId="{07331C93-50F2-583C-8A24-76A3991E0680}"/>
          </ac:cxnSpMkLst>
        </pc:cxnChg>
        <pc:cxnChg chg="add del mod">
          <ac:chgData name="Tan, Pat" userId="83d30465-5781-4eb5-a12f-7ea16c3387f5" providerId="ADAL" clId="{47A81566-3D24-4A41-8302-67953E4F69ED}" dt="2024-06-04T13:09:12.884" v="23" actId="478"/>
          <ac:cxnSpMkLst>
            <pc:docMk/>
            <pc:sldMk cId="419275145" sldId="300"/>
            <ac:cxnSpMk id="27" creationId="{1DC7E246-DEBF-61CF-7F2F-55290B4EA6BC}"/>
          </ac:cxnSpMkLst>
        </pc:cxnChg>
        <pc:cxnChg chg="add del mod">
          <ac:chgData name="Tan, Pat" userId="83d30465-5781-4eb5-a12f-7ea16c3387f5" providerId="ADAL" clId="{47A81566-3D24-4A41-8302-67953E4F69ED}" dt="2024-06-04T13:09:12.884" v="23" actId="478"/>
          <ac:cxnSpMkLst>
            <pc:docMk/>
            <pc:sldMk cId="419275145" sldId="300"/>
            <ac:cxnSpMk id="30" creationId="{62F743EB-DCEA-9238-A667-AFE796292D82}"/>
          </ac:cxnSpMkLst>
        </pc:cxnChg>
        <pc:cxnChg chg="add del mod">
          <ac:chgData name="Tan, Pat" userId="83d30465-5781-4eb5-a12f-7ea16c3387f5" providerId="ADAL" clId="{47A81566-3D24-4A41-8302-67953E4F69ED}" dt="2024-06-04T13:09:12.884" v="23" actId="478"/>
          <ac:cxnSpMkLst>
            <pc:docMk/>
            <pc:sldMk cId="419275145" sldId="300"/>
            <ac:cxnSpMk id="32" creationId="{0D9816A5-F023-F2D0-4D7E-15D299ACFB83}"/>
          </ac:cxnSpMkLst>
        </pc:cxnChg>
        <pc:cxnChg chg="add del mod">
          <ac:chgData name="Tan, Pat" userId="83d30465-5781-4eb5-a12f-7ea16c3387f5" providerId="ADAL" clId="{47A81566-3D24-4A41-8302-67953E4F69ED}" dt="2024-06-04T13:09:12.884" v="23" actId="478"/>
          <ac:cxnSpMkLst>
            <pc:docMk/>
            <pc:sldMk cId="419275145" sldId="300"/>
            <ac:cxnSpMk id="33" creationId="{7DD6C97C-7AEB-DCD3-4CE7-67AB4E72BECB}"/>
          </ac:cxnSpMkLst>
        </pc:cxnChg>
        <pc:cxnChg chg="add del mod">
          <ac:chgData name="Tan, Pat" userId="83d30465-5781-4eb5-a12f-7ea16c3387f5" providerId="ADAL" clId="{47A81566-3D24-4A41-8302-67953E4F69ED}" dt="2024-06-04T13:09:12.884" v="23" actId="478"/>
          <ac:cxnSpMkLst>
            <pc:docMk/>
            <pc:sldMk cId="419275145" sldId="300"/>
            <ac:cxnSpMk id="37" creationId="{43C27427-73A7-51AF-8964-B4A9452839A0}"/>
          </ac:cxnSpMkLst>
        </pc:cxnChg>
        <pc:cxnChg chg="add del mod">
          <ac:chgData name="Tan, Pat" userId="83d30465-5781-4eb5-a12f-7ea16c3387f5" providerId="ADAL" clId="{47A81566-3D24-4A41-8302-67953E4F69ED}" dt="2024-06-04T13:09:12.884" v="23" actId="478"/>
          <ac:cxnSpMkLst>
            <pc:docMk/>
            <pc:sldMk cId="419275145" sldId="300"/>
            <ac:cxnSpMk id="39" creationId="{67BC37DD-26E2-2D50-B024-A94DD0D6B3D7}"/>
          </ac:cxnSpMkLst>
        </pc:cxnChg>
        <pc:cxnChg chg="add del mod">
          <ac:chgData name="Tan, Pat" userId="83d30465-5781-4eb5-a12f-7ea16c3387f5" providerId="ADAL" clId="{47A81566-3D24-4A41-8302-67953E4F69ED}" dt="2024-06-04T13:09:12.884" v="23" actId="478"/>
          <ac:cxnSpMkLst>
            <pc:docMk/>
            <pc:sldMk cId="419275145" sldId="300"/>
            <ac:cxnSpMk id="42" creationId="{6009BBD9-3B61-4A3C-7025-FAFD287A683A}"/>
          </ac:cxnSpMkLst>
        </pc:cxnChg>
        <pc:cxnChg chg="add del mod">
          <ac:chgData name="Tan, Pat" userId="83d30465-5781-4eb5-a12f-7ea16c3387f5" providerId="ADAL" clId="{47A81566-3D24-4A41-8302-67953E4F69ED}" dt="2024-06-04T13:09:12.884" v="23" actId="478"/>
          <ac:cxnSpMkLst>
            <pc:docMk/>
            <pc:sldMk cId="419275145" sldId="300"/>
            <ac:cxnSpMk id="43" creationId="{A33AC910-D82E-FB08-3CB3-B05E7DD31FD3}"/>
          </ac:cxnSpMkLst>
        </pc:cxnChg>
        <pc:cxnChg chg="add del mod">
          <ac:chgData name="Tan, Pat" userId="83d30465-5781-4eb5-a12f-7ea16c3387f5" providerId="ADAL" clId="{47A81566-3D24-4A41-8302-67953E4F69ED}" dt="2024-06-04T13:09:12.884" v="23" actId="478"/>
          <ac:cxnSpMkLst>
            <pc:docMk/>
            <pc:sldMk cId="419275145" sldId="300"/>
            <ac:cxnSpMk id="48" creationId="{77FC82F1-7050-61A1-6D28-C212801D77AC}"/>
          </ac:cxnSpMkLst>
        </pc:cxnChg>
        <pc:cxnChg chg="add del mod">
          <ac:chgData name="Tan, Pat" userId="83d30465-5781-4eb5-a12f-7ea16c3387f5" providerId="ADAL" clId="{47A81566-3D24-4A41-8302-67953E4F69ED}" dt="2024-06-04T13:09:12.884" v="23" actId="478"/>
          <ac:cxnSpMkLst>
            <pc:docMk/>
            <pc:sldMk cId="419275145" sldId="300"/>
            <ac:cxnSpMk id="49" creationId="{4CC74527-CF9F-BFA5-BE2D-37C5DA843BAF}"/>
          </ac:cxnSpMkLst>
        </pc:cxnChg>
        <pc:cxnChg chg="add del mod">
          <ac:chgData name="Tan, Pat" userId="83d30465-5781-4eb5-a12f-7ea16c3387f5" providerId="ADAL" clId="{47A81566-3D24-4A41-8302-67953E4F69ED}" dt="2024-06-04T13:09:12.884" v="23" actId="478"/>
          <ac:cxnSpMkLst>
            <pc:docMk/>
            <pc:sldMk cId="419275145" sldId="300"/>
            <ac:cxnSpMk id="50" creationId="{E52C375D-7AB5-39A9-3DDD-6D767D7C3E20}"/>
          </ac:cxnSpMkLst>
        </pc:cxnChg>
        <pc:cxnChg chg="add del mod">
          <ac:chgData name="Tan, Pat" userId="83d30465-5781-4eb5-a12f-7ea16c3387f5" providerId="ADAL" clId="{47A81566-3D24-4A41-8302-67953E4F69ED}" dt="2024-06-04T13:09:12.884" v="23" actId="478"/>
          <ac:cxnSpMkLst>
            <pc:docMk/>
            <pc:sldMk cId="419275145" sldId="300"/>
            <ac:cxnSpMk id="55" creationId="{0C3E9100-953F-17D7-44A6-5330AF5D89AD}"/>
          </ac:cxnSpMkLst>
        </pc:cxnChg>
        <pc:cxnChg chg="add del mod">
          <ac:chgData name="Tan, Pat" userId="83d30465-5781-4eb5-a12f-7ea16c3387f5" providerId="ADAL" clId="{47A81566-3D24-4A41-8302-67953E4F69ED}" dt="2024-06-04T13:09:12.884" v="23" actId="478"/>
          <ac:cxnSpMkLst>
            <pc:docMk/>
            <pc:sldMk cId="419275145" sldId="300"/>
            <ac:cxnSpMk id="59" creationId="{2C19E7FB-29E0-BA03-3527-53FBB7477ED8}"/>
          </ac:cxnSpMkLst>
        </pc:cxnChg>
        <pc:cxnChg chg="add del mod">
          <ac:chgData name="Tan, Pat" userId="83d30465-5781-4eb5-a12f-7ea16c3387f5" providerId="ADAL" clId="{47A81566-3D24-4A41-8302-67953E4F69ED}" dt="2024-06-04T13:09:12.884" v="23" actId="478"/>
          <ac:cxnSpMkLst>
            <pc:docMk/>
            <pc:sldMk cId="419275145" sldId="300"/>
            <ac:cxnSpMk id="61" creationId="{948193C6-6258-FAF1-26D9-BBF2AA8C0A6E}"/>
          </ac:cxnSpMkLst>
        </pc:cxnChg>
        <pc:cxnChg chg="add del mod">
          <ac:chgData name="Tan, Pat" userId="83d30465-5781-4eb5-a12f-7ea16c3387f5" providerId="ADAL" clId="{47A81566-3D24-4A41-8302-67953E4F69ED}" dt="2024-06-04T13:09:12.884" v="23" actId="478"/>
          <ac:cxnSpMkLst>
            <pc:docMk/>
            <pc:sldMk cId="419275145" sldId="300"/>
            <ac:cxnSpMk id="64" creationId="{2A2F9F0E-0269-1CDA-200B-3E1DBA1C973D}"/>
          </ac:cxnSpMkLst>
        </pc:cxnChg>
        <pc:cxnChg chg="add del mod">
          <ac:chgData name="Tan, Pat" userId="83d30465-5781-4eb5-a12f-7ea16c3387f5" providerId="ADAL" clId="{47A81566-3D24-4A41-8302-67953E4F69ED}" dt="2024-06-04T13:09:12.884" v="23" actId="478"/>
          <ac:cxnSpMkLst>
            <pc:docMk/>
            <pc:sldMk cId="419275145" sldId="300"/>
            <ac:cxnSpMk id="67" creationId="{88175439-475C-3466-EED9-8953EF94080E}"/>
          </ac:cxnSpMkLst>
        </pc:cxnChg>
        <pc:cxnChg chg="add del mod">
          <ac:chgData name="Tan, Pat" userId="83d30465-5781-4eb5-a12f-7ea16c3387f5" providerId="ADAL" clId="{47A81566-3D24-4A41-8302-67953E4F69ED}" dt="2024-06-04T13:09:12.884" v="23" actId="478"/>
          <ac:cxnSpMkLst>
            <pc:docMk/>
            <pc:sldMk cId="419275145" sldId="300"/>
            <ac:cxnSpMk id="70" creationId="{D35F07E0-5F64-5700-2826-51A4D8AB6B9F}"/>
          </ac:cxnSpMkLst>
        </pc:cxnChg>
        <pc:cxnChg chg="add del mod">
          <ac:chgData name="Tan, Pat" userId="83d30465-5781-4eb5-a12f-7ea16c3387f5" providerId="ADAL" clId="{47A81566-3D24-4A41-8302-67953E4F69ED}" dt="2024-06-04T13:09:12.884" v="23" actId="478"/>
          <ac:cxnSpMkLst>
            <pc:docMk/>
            <pc:sldMk cId="419275145" sldId="300"/>
            <ac:cxnSpMk id="71" creationId="{20DAE944-FE6D-16E8-9386-432149B7A458}"/>
          </ac:cxnSpMkLst>
        </pc:cxnChg>
        <pc:cxnChg chg="add del mod">
          <ac:chgData name="Tan, Pat" userId="83d30465-5781-4eb5-a12f-7ea16c3387f5" providerId="ADAL" clId="{47A81566-3D24-4A41-8302-67953E4F69ED}" dt="2024-06-04T13:09:12.884" v="23" actId="478"/>
          <ac:cxnSpMkLst>
            <pc:docMk/>
            <pc:sldMk cId="419275145" sldId="300"/>
            <ac:cxnSpMk id="75" creationId="{63189BB1-116F-7984-6C40-25D75290E4F0}"/>
          </ac:cxnSpMkLst>
        </pc:cxnChg>
        <pc:cxnChg chg="add del mod">
          <ac:chgData name="Tan, Pat" userId="83d30465-5781-4eb5-a12f-7ea16c3387f5" providerId="ADAL" clId="{47A81566-3D24-4A41-8302-67953E4F69ED}" dt="2024-06-04T13:09:51.420" v="26" actId="478"/>
          <ac:cxnSpMkLst>
            <pc:docMk/>
            <pc:sldMk cId="419275145" sldId="300"/>
            <ac:cxnSpMk id="84" creationId="{C2EA0F9F-05E4-FE76-DFDB-5BD423E3D1AC}"/>
          </ac:cxnSpMkLst>
        </pc:cxnChg>
        <pc:cxnChg chg="add del mod">
          <ac:chgData name="Tan, Pat" userId="83d30465-5781-4eb5-a12f-7ea16c3387f5" providerId="ADAL" clId="{47A81566-3D24-4A41-8302-67953E4F69ED}" dt="2024-06-04T13:09:51.420" v="26" actId="478"/>
          <ac:cxnSpMkLst>
            <pc:docMk/>
            <pc:sldMk cId="419275145" sldId="300"/>
            <ac:cxnSpMk id="86" creationId="{5FCACEDC-3232-0C65-3E37-F95766690C21}"/>
          </ac:cxnSpMkLst>
        </pc:cxnChg>
        <pc:cxnChg chg="add del mod">
          <ac:chgData name="Tan, Pat" userId="83d30465-5781-4eb5-a12f-7ea16c3387f5" providerId="ADAL" clId="{47A81566-3D24-4A41-8302-67953E4F69ED}" dt="2024-06-04T13:09:51.420" v="26" actId="478"/>
          <ac:cxnSpMkLst>
            <pc:docMk/>
            <pc:sldMk cId="419275145" sldId="300"/>
            <ac:cxnSpMk id="88" creationId="{2A7D546B-F364-74BE-2B95-A49A71AC37CC}"/>
          </ac:cxnSpMkLst>
        </pc:cxnChg>
        <pc:cxnChg chg="add del mod">
          <ac:chgData name="Tan, Pat" userId="83d30465-5781-4eb5-a12f-7ea16c3387f5" providerId="ADAL" clId="{47A81566-3D24-4A41-8302-67953E4F69ED}" dt="2024-06-04T13:09:51.420" v="26" actId="478"/>
          <ac:cxnSpMkLst>
            <pc:docMk/>
            <pc:sldMk cId="419275145" sldId="300"/>
            <ac:cxnSpMk id="90" creationId="{3BD8798A-7F24-0864-ADD6-F05D6D456876}"/>
          </ac:cxnSpMkLst>
        </pc:cxnChg>
        <pc:cxnChg chg="add del mod">
          <ac:chgData name="Tan, Pat" userId="83d30465-5781-4eb5-a12f-7ea16c3387f5" providerId="ADAL" clId="{47A81566-3D24-4A41-8302-67953E4F69ED}" dt="2024-06-04T13:09:51.420" v="26" actId="478"/>
          <ac:cxnSpMkLst>
            <pc:docMk/>
            <pc:sldMk cId="419275145" sldId="300"/>
            <ac:cxnSpMk id="92" creationId="{5F5A4DC2-C69F-F0DD-02EF-B2A5B9D4667E}"/>
          </ac:cxnSpMkLst>
        </pc:cxnChg>
        <pc:cxnChg chg="add del mod">
          <ac:chgData name="Tan, Pat" userId="83d30465-5781-4eb5-a12f-7ea16c3387f5" providerId="ADAL" clId="{47A81566-3D24-4A41-8302-67953E4F69ED}" dt="2024-06-04T13:09:51.420" v="26" actId="478"/>
          <ac:cxnSpMkLst>
            <pc:docMk/>
            <pc:sldMk cId="419275145" sldId="300"/>
            <ac:cxnSpMk id="94" creationId="{BBE03B36-246E-7D2C-1865-4CCA7519BE88}"/>
          </ac:cxnSpMkLst>
        </pc:cxnChg>
        <pc:cxnChg chg="add del mod">
          <ac:chgData name="Tan, Pat" userId="83d30465-5781-4eb5-a12f-7ea16c3387f5" providerId="ADAL" clId="{47A81566-3D24-4A41-8302-67953E4F69ED}" dt="2024-06-04T13:09:51.420" v="26" actId="478"/>
          <ac:cxnSpMkLst>
            <pc:docMk/>
            <pc:sldMk cId="419275145" sldId="300"/>
            <ac:cxnSpMk id="98" creationId="{649F1BC0-980E-153F-2EC0-CC7DC1C77F33}"/>
          </ac:cxnSpMkLst>
        </pc:cxnChg>
        <pc:cxnChg chg="add del mod">
          <ac:chgData name="Tan, Pat" userId="83d30465-5781-4eb5-a12f-7ea16c3387f5" providerId="ADAL" clId="{47A81566-3D24-4A41-8302-67953E4F69ED}" dt="2024-06-04T13:09:51.420" v="26" actId="478"/>
          <ac:cxnSpMkLst>
            <pc:docMk/>
            <pc:sldMk cId="419275145" sldId="300"/>
            <ac:cxnSpMk id="102" creationId="{6656C1A8-B003-7B80-6702-DF11543FA070}"/>
          </ac:cxnSpMkLst>
        </pc:cxnChg>
        <pc:cxnChg chg="add del mod">
          <ac:chgData name="Tan, Pat" userId="83d30465-5781-4eb5-a12f-7ea16c3387f5" providerId="ADAL" clId="{47A81566-3D24-4A41-8302-67953E4F69ED}" dt="2024-06-04T13:09:51.420" v="26" actId="478"/>
          <ac:cxnSpMkLst>
            <pc:docMk/>
            <pc:sldMk cId="419275145" sldId="300"/>
            <ac:cxnSpMk id="105" creationId="{D80C1CFD-9587-1C89-C708-CFBF5AD59667}"/>
          </ac:cxnSpMkLst>
        </pc:cxnChg>
        <pc:cxnChg chg="add del mod">
          <ac:chgData name="Tan, Pat" userId="83d30465-5781-4eb5-a12f-7ea16c3387f5" providerId="ADAL" clId="{47A81566-3D24-4A41-8302-67953E4F69ED}" dt="2024-06-04T13:09:51.420" v="26" actId="478"/>
          <ac:cxnSpMkLst>
            <pc:docMk/>
            <pc:sldMk cId="419275145" sldId="300"/>
            <ac:cxnSpMk id="107" creationId="{0E442F9A-C0A9-0CDD-A44C-0583C81C1FD6}"/>
          </ac:cxnSpMkLst>
        </pc:cxnChg>
        <pc:cxnChg chg="add del mod">
          <ac:chgData name="Tan, Pat" userId="83d30465-5781-4eb5-a12f-7ea16c3387f5" providerId="ADAL" clId="{47A81566-3D24-4A41-8302-67953E4F69ED}" dt="2024-06-04T13:09:51.420" v="26" actId="478"/>
          <ac:cxnSpMkLst>
            <pc:docMk/>
            <pc:sldMk cId="419275145" sldId="300"/>
            <ac:cxnSpMk id="110" creationId="{84A81C89-2594-3A38-CD8E-CF4E346D5DE0}"/>
          </ac:cxnSpMkLst>
        </pc:cxnChg>
        <pc:cxnChg chg="add del mod">
          <ac:chgData name="Tan, Pat" userId="83d30465-5781-4eb5-a12f-7ea16c3387f5" providerId="ADAL" clId="{47A81566-3D24-4A41-8302-67953E4F69ED}" dt="2024-06-04T13:09:51.420" v="26" actId="478"/>
          <ac:cxnSpMkLst>
            <pc:docMk/>
            <pc:sldMk cId="419275145" sldId="300"/>
            <ac:cxnSpMk id="112" creationId="{5CE04973-105F-2155-0A93-B8BA04BE5DDD}"/>
          </ac:cxnSpMkLst>
        </pc:cxnChg>
        <pc:cxnChg chg="add del mod">
          <ac:chgData name="Tan, Pat" userId="83d30465-5781-4eb5-a12f-7ea16c3387f5" providerId="ADAL" clId="{47A81566-3D24-4A41-8302-67953E4F69ED}" dt="2024-06-04T13:09:51.420" v="26" actId="478"/>
          <ac:cxnSpMkLst>
            <pc:docMk/>
            <pc:sldMk cId="419275145" sldId="300"/>
            <ac:cxnSpMk id="113" creationId="{370772B3-D125-201B-AEB7-D53D4985FCEA}"/>
          </ac:cxnSpMkLst>
        </pc:cxnChg>
        <pc:cxnChg chg="add del mod">
          <ac:chgData name="Tan, Pat" userId="83d30465-5781-4eb5-a12f-7ea16c3387f5" providerId="ADAL" clId="{47A81566-3D24-4A41-8302-67953E4F69ED}" dt="2024-06-04T13:09:51.420" v="26" actId="478"/>
          <ac:cxnSpMkLst>
            <pc:docMk/>
            <pc:sldMk cId="419275145" sldId="300"/>
            <ac:cxnSpMk id="117" creationId="{31C2F483-2E0D-C998-0422-9619FA0A54F5}"/>
          </ac:cxnSpMkLst>
        </pc:cxnChg>
        <pc:cxnChg chg="add del mod">
          <ac:chgData name="Tan, Pat" userId="83d30465-5781-4eb5-a12f-7ea16c3387f5" providerId="ADAL" clId="{47A81566-3D24-4A41-8302-67953E4F69ED}" dt="2024-06-04T13:09:51.420" v="26" actId="478"/>
          <ac:cxnSpMkLst>
            <pc:docMk/>
            <pc:sldMk cId="419275145" sldId="300"/>
            <ac:cxnSpMk id="119" creationId="{8EF1527D-F722-18EC-BDD9-982B65A6E4E4}"/>
          </ac:cxnSpMkLst>
        </pc:cxnChg>
        <pc:cxnChg chg="add del mod">
          <ac:chgData name="Tan, Pat" userId="83d30465-5781-4eb5-a12f-7ea16c3387f5" providerId="ADAL" clId="{47A81566-3D24-4A41-8302-67953E4F69ED}" dt="2024-06-04T13:09:51.420" v="26" actId="478"/>
          <ac:cxnSpMkLst>
            <pc:docMk/>
            <pc:sldMk cId="419275145" sldId="300"/>
            <ac:cxnSpMk id="122" creationId="{65997AE1-5E36-8429-0BD1-D2C7DED8566E}"/>
          </ac:cxnSpMkLst>
        </pc:cxnChg>
        <pc:cxnChg chg="add del mod">
          <ac:chgData name="Tan, Pat" userId="83d30465-5781-4eb5-a12f-7ea16c3387f5" providerId="ADAL" clId="{47A81566-3D24-4A41-8302-67953E4F69ED}" dt="2024-06-04T13:09:51.420" v="26" actId="478"/>
          <ac:cxnSpMkLst>
            <pc:docMk/>
            <pc:sldMk cId="419275145" sldId="300"/>
            <ac:cxnSpMk id="123" creationId="{7EBFA3EB-835E-4D54-C724-C03C7D3A34B4}"/>
          </ac:cxnSpMkLst>
        </pc:cxnChg>
        <pc:cxnChg chg="add del mod">
          <ac:chgData name="Tan, Pat" userId="83d30465-5781-4eb5-a12f-7ea16c3387f5" providerId="ADAL" clId="{47A81566-3D24-4A41-8302-67953E4F69ED}" dt="2024-06-04T13:09:51.420" v="26" actId="478"/>
          <ac:cxnSpMkLst>
            <pc:docMk/>
            <pc:sldMk cId="419275145" sldId="300"/>
            <ac:cxnSpMk id="128" creationId="{F3C2A0A2-250F-3095-5595-2B18AEAF15E1}"/>
          </ac:cxnSpMkLst>
        </pc:cxnChg>
        <pc:cxnChg chg="add del mod">
          <ac:chgData name="Tan, Pat" userId="83d30465-5781-4eb5-a12f-7ea16c3387f5" providerId="ADAL" clId="{47A81566-3D24-4A41-8302-67953E4F69ED}" dt="2024-06-04T13:09:51.420" v="26" actId="478"/>
          <ac:cxnSpMkLst>
            <pc:docMk/>
            <pc:sldMk cId="419275145" sldId="300"/>
            <ac:cxnSpMk id="129" creationId="{2D634BE0-B9EC-22EA-BB3B-819A16FE75E0}"/>
          </ac:cxnSpMkLst>
        </pc:cxnChg>
        <pc:cxnChg chg="add del mod">
          <ac:chgData name="Tan, Pat" userId="83d30465-5781-4eb5-a12f-7ea16c3387f5" providerId="ADAL" clId="{47A81566-3D24-4A41-8302-67953E4F69ED}" dt="2024-06-04T13:09:51.420" v="26" actId="478"/>
          <ac:cxnSpMkLst>
            <pc:docMk/>
            <pc:sldMk cId="419275145" sldId="300"/>
            <ac:cxnSpMk id="130" creationId="{2985271A-CCB6-2341-C52A-D1CAF0FE0CE8}"/>
          </ac:cxnSpMkLst>
        </pc:cxnChg>
        <pc:cxnChg chg="add del mod">
          <ac:chgData name="Tan, Pat" userId="83d30465-5781-4eb5-a12f-7ea16c3387f5" providerId="ADAL" clId="{47A81566-3D24-4A41-8302-67953E4F69ED}" dt="2024-06-04T13:09:51.420" v="26" actId="478"/>
          <ac:cxnSpMkLst>
            <pc:docMk/>
            <pc:sldMk cId="419275145" sldId="300"/>
            <ac:cxnSpMk id="135" creationId="{E30CFD21-6338-1FBD-6E72-D6B0687C06A5}"/>
          </ac:cxnSpMkLst>
        </pc:cxnChg>
        <pc:cxnChg chg="add del mod">
          <ac:chgData name="Tan, Pat" userId="83d30465-5781-4eb5-a12f-7ea16c3387f5" providerId="ADAL" clId="{47A81566-3D24-4A41-8302-67953E4F69ED}" dt="2024-06-04T13:09:51.420" v="26" actId="478"/>
          <ac:cxnSpMkLst>
            <pc:docMk/>
            <pc:sldMk cId="419275145" sldId="300"/>
            <ac:cxnSpMk id="139" creationId="{023DE549-7776-000C-C70E-6C0A8669F295}"/>
          </ac:cxnSpMkLst>
        </pc:cxnChg>
        <pc:cxnChg chg="add del mod">
          <ac:chgData name="Tan, Pat" userId="83d30465-5781-4eb5-a12f-7ea16c3387f5" providerId="ADAL" clId="{47A81566-3D24-4A41-8302-67953E4F69ED}" dt="2024-06-04T13:09:51.420" v="26" actId="478"/>
          <ac:cxnSpMkLst>
            <pc:docMk/>
            <pc:sldMk cId="419275145" sldId="300"/>
            <ac:cxnSpMk id="141" creationId="{ECC2BA4B-CDA7-32AD-2290-1506F5EFD78E}"/>
          </ac:cxnSpMkLst>
        </pc:cxnChg>
        <pc:cxnChg chg="add del mod">
          <ac:chgData name="Tan, Pat" userId="83d30465-5781-4eb5-a12f-7ea16c3387f5" providerId="ADAL" clId="{47A81566-3D24-4A41-8302-67953E4F69ED}" dt="2024-06-04T13:09:51.420" v="26" actId="478"/>
          <ac:cxnSpMkLst>
            <pc:docMk/>
            <pc:sldMk cId="419275145" sldId="300"/>
            <ac:cxnSpMk id="144" creationId="{E60B81C8-8871-1EBA-9DDE-DD18EB017530}"/>
          </ac:cxnSpMkLst>
        </pc:cxnChg>
        <pc:cxnChg chg="add del mod">
          <ac:chgData name="Tan, Pat" userId="83d30465-5781-4eb5-a12f-7ea16c3387f5" providerId="ADAL" clId="{47A81566-3D24-4A41-8302-67953E4F69ED}" dt="2024-06-04T13:09:51.420" v="26" actId="478"/>
          <ac:cxnSpMkLst>
            <pc:docMk/>
            <pc:sldMk cId="419275145" sldId="300"/>
            <ac:cxnSpMk id="147" creationId="{60C97469-59B4-E251-385D-DE37E87B2F5F}"/>
          </ac:cxnSpMkLst>
        </pc:cxnChg>
        <pc:cxnChg chg="add del mod">
          <ac:chgData name="Tan, Pat" userId="83d30465-5781-4eb5-a12f-7ea16c3387f5" providerId="ADAL" clId="{47A81566-3D24-4A41-8302-67953E4F69ED}" dt="2024-06-04T13:09:51.420" v="26" actId="478"/>
          <ac:cxnSpMkLst>
            <pc:docMk/>
            <pc:sldMk cId="419275145" sldId="300"/>
            <ac:cxnSpMk id="150" creationId="{23FA48BC-85DE-B52D-15C6-70BF2F549D54}"/>
          </ac:cxnSpMkLst>
        </pc:cxnChg>
        <pc:cxnChg chg="add del mod">
          <ac:chgData name="Tan, Pat" userId="83d30465-5781-4eb5-a12f-7ea16c3387f5" providerId="ADAL" clId="{47A81566-3D24-4A41-8302-67953E4F69ED}" dt="2024-06-04T13:09:51.420" v="26" actId="478"/>
          <ac:cxnSpMkLst>
            <pc:docMk/>
            <pc:sldMk cId="419275145" sldId="300"/>
            <ac:cxnSpMk id="151" creationId="{AEDD499D-1BE2-BD6F-5212-570D200722F5}"/>
          </ac:cxnSpMkLst>
        </pc:cxnChg>
        <pc:cxnChg chg="add del mod">
          <ac:chgData name="Tan, Pat" userId="83d30465-5781-4eb5-a12f-7ea16c3387f5" providerId="ADAL" clId="{47A81566-3D24-4A41-8302-67953E4F69ED}" dt="2024-06-04T13:09:51.420" v="26" actId="478"/>
          <ac:cxnSpMkLst>
            <pc:docMk/>
            <pc:sldMk cId="419275145" sldId="300"/>
            <ac:cxnSpMk id="155" creationId="{6F31F97E-1177-E1B4-D8BE-C04AC33E7086}"/>
          </ac:cxnSpMkLst>
        </pc:cxnChg>
      </pc:sldChg>
      <pc:sldChg chg="addSp delSp modSp mod">
        <pc:chgData name="Tan, Pat" userId="83d30465-5781-4eb5-a12f-7ea16c3387f5" providerId="ADAL" clId="{47A81566-3D24-4A41-8302-67953E4F69ED}" dt="2024-06-04T13:30:12.141" v="239" actId="1076"/>
        <pc:sldMkLst>
          <pc:docMk/>
          <pc:sldMk cId="1402241077" sldId="302"/>
        </pc:sldMkLst>
        <pc:spChg chg="add del mod">
          <ac:chgData name="Tan, Pat" userId="83d30465-5781-4eb5-a12f-7ea16c3387f5" providerId="ADAL" clId="{47A81566-3D24-4A41-8302-67953E4F69ED}" dt="2024-06-04T13:20:54.652" v="35"/>
          <ac:spMkLst>
            <pc:docMk/>
            <pc:sldMk cId="1402241077" sldId="302"/>
            <ac:spMk id="3" creationId="{CA16186F-6D70-A008-95F7-F09C253CF489}"/>
          </ac:spMkLst>
        </pc:spChg>
        <pc:spChg chg="add del mod">
          <ac:chgData name="Tan, Pat" userId="83d30465-5781-4eb5-a12f-7ea16c3387f5" providerId="ADAL" clId="{47A81566-3D24-4A41-8302-67953E4F69ED}" dt="2024-06-04T13:28:58.420" v="69" actId="478"/>
          <ac:spMkLst>
            <pc:docMk/>
            <pc:sldMk cId="1402241077" sldId="302"/>
            <ac:spMk id="4" creationId="{9C29157A-66F2-4315-3F6E-6A6DC39E7701}"/>
          </ac:spMkLst>
        </pc:spChg>
        <pc:spChg chg="add mod">
          <ac:chgData name="Tan, Pat" userId="83d30465-5781-4eb5-a12f-7ea16c3387f5" providerId="ADAL" clId="{47A81566-3D24-4A41-8302-67953E4F69ED}" dt="2024-06-04T13:30:12.141" v="239" actId="1076"/>
          <ac:spMkLst>
            <pc:docMk/>
            <pc:sldMk cId="1402241077" sldId="302"/>
            <ac:spMk id="5" creationId="{94F11190-F515-CFD0-DAE0-4D338590CDB2}"/>
          </ac:spMkLst>
        </pc:spChg>
        <pc:graphicFrameChg chg="add mod">
          <ac:chgData name="Tan, Pat" userId="83d30465-5781-4eb5-a12f-7ea16c3387f5" providerId="ADAL" clId="{47A81566-3D24-4A41-8302-67953E4F69ED}" dt="2024-06-04T13:30:10.013" v="238" actId="1076"/>
          <ac:graphicFrameMkLst>
            <pc:docMk/>
            <pc:sldMk cId="1402241077" sldId="302"/>
            <ac:graphicFrameMk id="2" creationId="{CC11FAD6-5881-356D-BD85-B4748B34FD73}"/>
          </ac:graphicFrameMkLst>
        </pc:graphicFrameChg>
      </pc:sldChg>
      <pc:sldChg chg="addSp delSp mod">
        <pc:chgData name="Tan, Pat" userId="83d30465-5781-4eb5-a12f-7ea16c3387f5" providerId="ADAL" clId="{47A81566-3D24-4A41-8302-67953E4F69ED}" dt="2024-06-04T14:22:54.537" v="536" actId="478"/>
        <pc:sldMkLst>
          <pc:docMk/>
          <pc:sldMk cId="2688972842" sldId="304"/>
        </pc:sldMkLst>
        <pc:graphicFrameChg chg="add del">
          <ac:chgData name="Tan, Pat" userId="83d30465-5781-4eb5-a12f-7ea16c3387f5" providerId="ADAL" clId="{47A81566-3D24-4A41-8302-67953E4F69ED}" dt="2024-06-04T14:22:54.537" v="536" actId="478"/>
          <ac:graphicFrameMkLst>
            <pc:docMk/>
            <pc:sldMk cId="2688972842" sldId="304"/>
            <ac:graphicFrameMk id="10" creationId="{A58B9477-6814-7EFA-448D-1A76F8CD690E}"/>
          </ac:graphicFrameMkLst>
        </pc:graphicFrameChg>
        <pc:graphicFrameChg chg="add del">
          <ac:chgData name="Tan, Pat" userId="83d30465-5781-4eb5-a12f-7ea16c3387f5" providerId="ADAL" clId="{47A81566-3D24-4A41-8302-67953E4F69ED}" dt="2024-06-04T14:22:54.099" v="534" actId="478"/>
          <ac:graphicFrameMkLst>
            <pc:docMk/>
            <pc:sldMk cId="2688972842" sldId="304"/>
            <ac:graphicFrameMk id="15" creationId="{21BE8B35-1EA9-3F97-35D9-A323A32D114B}"/>
          </ac:graphicFrameMkLst>
        </pc:graphicFrameChg>
        <pc:graphicFrameChg chg="add del">
          <ac:chgData name="Tan, Pat" userId="83d30465-5781-4eb5-a12f-7ea16c3387f5" providerId="ADAL" clId="{47A81566-3D24-4A41-8302-67953E4F69ED}" dt="2024-06-04T14:22:54.361" v="535" actId="478"/>
          <ac:graphicFrameMkLst>
            <pc:docMk/>
            <pc:sldMk cId="2688972842" sldId="304"/>
            <ac:graphicFrameMk id="17" creationId="{F2AAF36E-160D-0A14-7FA8-47E8E2C60165}"/>
          </ac:graphicFrameMkLst>
        </pc:graphicFrameChg>
      </pc:sldChg>
      <pc:sldChg chg="new del">
        <pc:chgData name="Tan, Pat" userId="83d30465-5781-4eb5-a12f-7ea16c3387f5" providerId="ADAL" clId="{47A81566-3D24-4A41-8302-67953E4F69ED}" dt="2024-06-04T13:28:12.250" v="44" actId="47"/>
        <pc:sldMkLst>
          <pc:docMk/>
          <pc:sldMk cId="4038848106" sldId="305"/>
        </pc:sldMkLst>
      </pc:sldChg>
      <pc:sldChg chg="addSp delSp modSp new mod ord">
        <pc:chgData name="Tan, Pat" userId="83d30465-5781-4eb5-a12f-7ea16c3387f5" providerId="ADAL" clId="{47A81566-3D24-4A41-8302-67953E4F69ED}" dt="2024-06-04T14:30:06.110" v="568" actId="20577"/>
        <pc:sldMkLst>
          <pc:docMk/>
          <pc:sldMk cId="218244124" sldId="306"/>
        </pc:sldMkLst>
        <pc:spChg chg="del">
          <ac:chgData name="Tan, Pat" userId="83d30465-5781-4eb5-a12f-7ea16c3387f5" providerId="ADAL" clId="{47A81566-3D24-4A41-8302-67953E4F69ED}" dt="2024-06-04T13:48:32.823" v="529" actId="478"/>
          <ac:spMkLst>
            <pc:docMk/>
            <pc:sldMk cId="218244124" sldId="306"/>
            <ac:spMk id="2" creationId="{C096BF2E-50ED-40B6-AD76-0DBF28D918F7}"/>
          </ac:spMkLst>
        </pc:spChg>
        <pc:spChg chg="add mod">
          <ac:chgData name="Tan, Pat" userId="83d30465-5781-4eb5-a12f-7ea16c3387f5" providerId="ADAL" clId="{47A81566-3D24-4A41-8302-67953E4F69ED}" dt="2024-06-04T14:30:06.110" v="568" actId="20577"/>
          <ac:spMkLst>
            <pc:docMk/>
            <pc:sldMk cId="218244124" sldId="306"/>
            <ac:spMk id="3" creationId="{1DAD6788-6338-2323-48B1-FBA1BE28ED58}"/>
          </ac:spMkLst>
        </pc:spChg>
      </pc:sldChg>
      <pc:sldChg chg="new del">
        <pc:chgData name="Tan, Pat" userId="83d30465-5781-4eb5-a12f-7ea16c3387f5" providerId="ADAL" clId="{47A81566-3D24-4A41-8302-67953E4F69ED}" dt="2024-06-04T13:28:09.461" v="43" actId="47"/>
        <pc:sldMkLst>
          <pc:docMk/>
          <pc:sldMk cId="1627582168" sldId="306"/>
        </pc:sldMkLst>
      </pc:sldChg>
      <pc:sldChg chg="addSp delSp modSp new mod">
        <pc:chgData name="Tan, Pat" userId="83d30465-5781-4eb5-a12f-7ea16c3387f5" providerId="ADAL" clId="{47A81566-3D24-4A41-8302-67953E4F69ED}" dt="2024-06-04T15:07:40.983" v="612" actId="14100"/>
        <pc:sldMkLst>
          <pc:docMk/>
          <pc:sldMk cId="1342622427" sldId="315"/>
        </pc:sldMkLst>
        <pc:spChg chg="del">
          <ac:chgData name="Tan, Pat" userId="83d30465-5781-4eb5-a12f-7ea16c3387f5" providerId="ADAL" clId="{47A81566-3D24-4A41-8302-67953E4F69ED}" dt="2024-06-04T14:22:58.176" v="538" actId="478"/>
          <ac:spMkLst>
            <pc:docMk/>
            <pc:sldMk cId="1342622427" sldId="315"/>
            <ac:spMk id="2" creationId="{DEE5D9E3-0FAD-0A9D-172C-4F5B04F90F67}"/>
          </ac:spMkLst>
        </pc:spChg>
        <pc:spChg chg="add mod">
          <ac:chgData name="Tan, Pat" userId="83d30465-5781-4eb5-a12f-7ea16c3387f5" providerId="ADAL" clId="{47A81566-3D24-4A41-8302-67953E4F69ED}" dt="2024-06-04T14:24:20.039" v="558"/>
          <ac:spMkLst>
            <pc:docMk/>
            <pc:sldMk cId="1342622427" sldId="315"/>
            <ac:spMk id="3" creationId="{50D8D557-76B0-68BB-C829-5B0444DA5C8E}"/>
          </ac:spMkLst>
        </pc:spChg>
        <pc:picChg chg="add del mod">
          <ac:chgData name="Tan, Pat" userId="83d30465-5781-4eb5-a12f-7ea16c3387f5" providerId="ADAL" clId="{47A81566-3D24-4A41-8302-67953E4F69ED}" dt="2024-06-04T15:06:07.052" v="585" actId="478"/>
          <ac:picMkLst>
            <pc:docMk/>
            <pc:sldMk cId="1342622427" sldId="315"/>
            <ac:picMk id="1025" creationId="{029BE094-6516-186E-B45F-F1A718EA26EC}"/>
          </ac:picMkLst>
        </pc:picChg>
        <pc:picChg chg="add del mod">
          <ac:chgData name="Tan, Pat" userId="83d30465-5781-4eb5-a12f-7ea16c3387f5" providerId="ADAL" clId="{47A81566-3D24-4A41-8302-67953E4F69ED}" dt="2024-06-04T15:06:07.605" v="586" actId="478"/>
          <ac:picMkLst>
            <pc:docMk/>
            <pc:sldMk cId="1342622427" sldId="315"/>
            <ac:picMk id="1026" creationId="{ED02A3E0-19DA-161D-EB60-63E589D273E2}"/>
          </ac:picMkLst>
        </pc:picChg>
        <pc:picChg chg="add del mod">
          <ac:chgData name="Tan, Pat" userId="83d30465-5781-4eb5-a12f-7ea16c3387f5" providerId="ADAL" clId="{47A81566-3D24-4A41-8302-67953E4F69ED}" dt="2024-06-04T15:06:08.021" v="587" actId="478"/>
          <ac:picMkLst>
            <pc:docMk/>
            <pc:sldMk cId="1342622427" sldId="315"/>
            <ac:picMk id="1027" creationId="{DE595B98-9375-0EBA-AC9F-2CFEF37222CE}"/>
          </ac:picMkLst>
        </pc:picChg>
        <pc:picChg chg="add mod">
          <ac:chgData name="Tan, Pat" userId="83d30465-5781-4eb5-a12f-7ea16c3387f5" providerId="ADAL" clId="{47A81566-3D24-4A41-8302-67953E4F69ED}" dt="2024-06-04T15:07:37.487" v="611" actId="14100"/>
          <ac:picMkLst>
            <pc:docMk/>
            <pc:sldMk cId="1342622427" sldId="315"/>
            <ac:picMk id="1028" creationId="{1FBCC8A7-0D26-5520-53AE-3E61FBE0E40D}"/>
          </ac:picMkLst>
        </pc:picChg>
        <pc:picChg chg="add mod">
          <ac:chgData name="Tan, Pat" userId="83d30465-5781-4eb5-a12f-7ea16c3387f5" providerId="ADAL" clId="{47A81566-3D24-4A41-8302-67953E4F69ED}" dt="2024-06-04T15:07:40.983" v="612" actId="14100"/>
          <ac:picMkLst>
            <pc:docMk/>
            <pc:sldMk cId="1342622427" sldId="315"/>
            <ac:picMk id="1029" creationId="{74229B97-84AC-5C77-31DD-821A7A6EC50F}"/>
          </ac:picMkLst>
        </pc:picChg>
        <pc:picChg chg="add del mod">
          <ac:chgData name="Tan, Pat" userId="83d30465-5781-4eb5-a12f-7ea16c3387f5" providerId="ADAL" clId="{47A81566-3D24-4A41-8302-67953E4F69ED}" dt="2024-06-04T15:06:32.334" v="594" actId="478"/>
          <ac:picMkLst>
            <pc:docMk/>
            <pc:sldMk cId="1342622427" sldId="315"/>
            <ac:picMk id="1030" creationId="{B99EEA0D-CD19-7DCC-50F1-545727F9D1D3}"/>
          </ac:picMkLst>
        </pc:picChg>
        <pc:picChg chg="add del mod">
          <ac:chgData name="Tan, Pat" userId="83d30465-5781-4eb5-a12f-7ea16c3387f5" providerId="ADAL" clId="{47A81566-3D24-4A41-8302-67953E4F69ED}" dt="2024-06-04T15:06:34.806" v="597" actId="478"/>
          <ac:picMkLst>
            <pc:docMk/>
            <pc:sldMk cId="1342622427" sldId="315"/>
            <ac:picMk id="1031" creationId="{793BEF80-99D4-0149-E1B9-6B732E49E9E8}"/>
          </ac:picMkLst>
        </pc:picChg>
        <pc:picChg chg="add del mod">
          <ac:chgData name="Tan, Pat" userId="83d30465-5781-4eb5-a12f-7ea16c3387f5" providerId="ADAL" clId="{47A81566-3D24-4A41-8302-67953E4F69ED}" dt="2024-06-04T15:06:49.197" v="600" actId="478"/>
          <ac:picMkLst>
            <pc:docMk/>
            <pc:sldMk cId="1342622427" sldId="315"/>
            <ac:picMk id="1032" creationId="{A960FAF7-9A4B-6F8C-38C2-B8303BD03AE6}"/>
          </ac:picMkLst>
        </pc:picChg>
        <pc:picChg chg="add del mod">
          <ac:chgData name="Tan, Pat" userId="83d30465-5781-4eb5-a12f-7ea16c3387f5" providerId="ADAL" clId="{47A81566-3D24-4A41-8302-67953E4F69ED}" dt="2024-06-04T15:07:10.639" v="606" actId="478"/>
          <ac:picMkLst>
            <pc:docMk/>
            <pc:sldMk cId="1342622427" sldId="315"/>
            <ac:picMk id="1033" creationId="{09652245-A712-B161-62D6-468044DF7814}"/>
          </ac:picMkLst>
        </pc:picChg>
        <pc:picChg chg="add mod">
          <ac:chgData name="Tan, Pat" userId="83d30465-5781-4eb5-a12f-7ea16c3387f5" providerId="ADAL" clId="{47A81566-3D24-4A41-8302-67953E4F69ED}" dt="2024-06-04T15:07:35.335" v="610" actId="1076"/>
          <ac:picMkLst>
            <pc:docMk/>
            <pc:sldMk cId="1342622427" sldId="315"/>
            <ac:picMk id="1034" creationId="{2801CAC5-8496-A5A9-22C4-63429C8ED25B}"/>
          </ac:picMkLst>
        </pc:picChg>
      </pc:sldChg>
      <pc:sldChg chg="addSp delSp modSp new mod">
        <pc:chgData name="Tan, Pat" userId="83d30465-5781-4eb5-a12f-7ea16c3387f5" providerId="ADAL" clId="{47A81566-3D24-4A41-8302-67953E4F69ED}" dt="2024-06-04T15:33:22.595" v="1002" actId="1076"/>
        <pc:sldMkLst>
          <pc:docMk/>
          <pc:sldMk cId="2246755007" sldId="324"/>
        </pc:sldMkLst>
        <pc:spChg chg="add del mod">
          <ac:chgData name="Tan, Pat" userId="83d30465-5781-4eb5-a12f-7ea16c3387f5" providerId="ADAL" clId="{47A81566-3D24-4A41-8302-67953E4F69ED}" dt="2024-06-04T15:07:54.359" v="619" actId="20577"/>
          <ac:spMkLst>
            <pc:docMk/>
            <pc:sldMk cId="2246755007" sldId="324"/>
            <ac:spMk id="2" creationId="{B810EFA0-433E-3F48-59E0-B62BC9871731}"/>
          </ac:spMkLst>
        </pc:spChg>
        <pc:spChg chg="add del">
          <ac:chgData name="Tan, Pat" userId="83d30465-5781-4eb5-a12f-7ea16c3387f5" providerId="ADAL" clId="{47A81566-3D24-4A41-8302-67953E4F69ED}" dt="2024-06-04T14:30:46.201" v="584" actId="478"/>
          <ac:spMkLst>
            <pc:docMk/>
            <pc:sldMk cId="2246755007" sldId="324"/>
            <ac:spMk id="3" creationId="{EE4CA8BF-5A11-57A2-5AEA-DCF636C50ADE}"/>
          </ac:spMkLst>
        </pc:spChg>
        <pc:spChg chg="add mod">
          <ac:chgData name="Tan, Pat" userId="83d30465-5781-4eb5-a12f-7ea16c3387f5" providerId="ADAL" clId="{47A81566-3D24-4A41-8302-67953E4F69ED}" dt="2024-06-04T15:10:46.538" v="836" actId="20577"/>
          <ac:spMkLst>
            <pc:docMk/>
            <pc:sldMk cId="2246755007" sldId="324"/>
            <ac:spMk id="5" creationId="{3339A670-3032-303A-D311-81885E14AB4B}"/>
          </ac:spMkLst>
        </pc:spChg>
        <pc:spChg chg="add mod">
          <ac:chgData name="Tan, Pat" userId="83d30465-5781-4eb5-a12f-7ea16c3387f5" providerId="ADAL" clId="{47A81566-3D24-4A41-8302-67953E4F69ED}" dt="2024-06-04T15:33:20.031" v="1001" actId="20577"/>
          <ac:spMkLst>
            <pc:docMk/>
            <pc:sldMk cId="2246755007" sldId="324"/>
            <ac:spMk id="6" creationId="{6DB593B6-7E98-E0CB-6556-FA8417B821DD}"/>
          </ac:spMkLst>
        </pc:spChg>
        <pc:spChg chg="add del mod">
          <ac:chgData name="Tan, Pat" userId="83d30465-5781-4eb5-a12f-7ea16c3387f5" providerId="ADAL" clId="{47A81566-3D24-4A41-8302-67953E4F69ED}" dt="2024-06-04T15:30:13.711" v="884" actId="478"/>
          <ac:spMkLst>
            <pc:docMk/>
            <pc:sldMk cId="2246755007" sldId="324"/>
            <ac:spMk id="7" creationId="{9DADB8C8-B242-7443-609B-D0BDDBAC2BC1}"/>
          </ac:spMkLst>
        </pc:spChg>
        <pc:spChg chg="add mod">
          <ac:chgData name="Tan, Pat" userId="83d30465-5781-4eb5-a12f-7ea16c3387f5" providerId="ADAL" clId="{47A81566-3D24-4A41-8302-67953E4F69ED}" dt="2024-06-04T15:33:22.595" v="1002" actId="1076"/>
          <ac:spMkLst>
            <pc:docMk/>
            <pc:sldMk cId="2246755007" sldId="324"/>
            <ac:spMk id="8" creationId="{203350B5-28E3-7071-3AE3-3D4235C250B8}"/>
          </ac:spMkLst>
        </pc:spChg>
        <pc:picChg chg="add mod">
          <ac:chgData name="Tan, Pat" userId="83d30465-5781-4eb5-a12f-7ea16c3387f5" providerId="ADAL" clId="{47A81566-3D24-4A41-8302-67953E4F69ED}" dt="2024-06-04T15:09:21.249" v="623" actId="1076"/>
          <ac:picMkLst>
            <pc:docMk/>
            <pc:sldMk cId="2246755007" sldId="324"/>
            <ac:picMk id="4" creationId="{0D0B5C89-47D8-5113-74C2-B1974289A38F}"/>
          </ac:picMkLst>
        </pc:picChg>
      </pc:sldChg>
    </pc:docChg>
  </pc:docChgLst>
  <pc:docChgLst>
    <pc:chgData name="Beacall, Bailey" userId="S::zcapbea@ucl.ac.uk::7773c113-dec3-4fe7-82df-13a38ac62860" providerId="AD" clId="Web-{820E35A9-AD65-8B6A-1C91-F8D6E0235FE9}"/>
    <pc:docChg chg="modSld">
      <pc:chgData name="Beacall, Bailey" userId="S::zcapbea@ucl.ac.uk::7773c113-dec3-4fe7-82df-13a38ac62860" providerId="AD" clId="Web-{820E35A9-AD65-8B6A-1C91-F8D6E0235FE9}" dt="2024-06-05T19:27:21.422" v="268" actId="20577"/>
      <pc:docMkLst>
        <pc:docMk/>
      </pc:docMkLst>
      <pc:sldChg chg="modSp">
        <pc:chgData name="Beacall, Bailey" userId="S::zcapbea@ucl.ac.uk::7773c113-dec3-4fe7-82df-13a38ac62860" providerId="AD" clId="Web-{820E35A9-AD65-8B6A-1C91-F8D6E0235FE9}" dt="2024-06-05T19:27:21.422" v="268" actId="20577"/>
        <pc:sldMkLst>
          <pc:docMk/>
          <pc:sldMk cId="2247247521" sldId="356"/>
        </pc:sldMkLst>
        <pc:spChg chg="mod">
          <ac:chgData name="Beacall, Bailey" userId="S::zcapbea@ucl.ac.uk::7773c113-dec3-4fe7-82df-13a38ac62860" providerId="AD" clId="Web-{820E35A9-AD65-8B6A-1C91-F8D6E0235FE9}" dt="2024-06-05T19:27:21.422" v="268" actId="20577"/>
          <ac:spMkLst>
            <pc:docMk/>
            <pc:sldMk cId="2247247521" sldId="356"/>
            <ac:spMk id="6" creationId="{77793EF4-A6BE-41BB-74EC-FE018C7A0E98}"/>
          </ac:spMkLst>
        </pc:spChg>
      </pc:sldChg>
    </pc:docChg>
  </pc:docChgLst>
  <pc:docChgLst>
    <pc:chgData name="Wang, Zhechuan" userId="cb973f2a-be4a-4e2f-9ffa-040a4ebf5946" providerId="ADAL" clId="{900DECA2-B42D-4E04-83FA-BF379EF93338}"/>
    <pc:docChg chg="undo custSel addSld delSld modSld sldOrd">
      <pc:chgData name="Wang, Zhechuan" userId="cb973f2a-be4a-4e2f-9ffa-040a4ebf5946" providerId="ADAL" clId="{900DECA2-B42D-4E04-83FA-BF379EF93338}" dt="2024-06-05T13:08:11.971" v="488" actId="1038"/>
      <pc:docMkLst>
        <pc:docMk/>
      </pc:docMkLst>
      <pc:sldChg chg="modSp mod">
        <pc:chgData name="Wang, Zhechuan" userId="cb973f2a-be4a-4e2f-9ffa-040a4ebf5946" providerId="ADAL" clId="{900DECA2-B42D-4E04-83FA-BF379EF93338}" dt="2024-06-05T11:12:42.493" v="0" actId="167"/>
        <pc:sldMkLst>
          <pc:docMk/>
          <pc:sldMk cId="0" sldId="256"/>
        </pc:sldMkLst>
        <pc:grpChg chg="ord">
          <ac:chgData name="Wang, Zhechuan" userId="cb973f2a-be4a-4e2f-9ffa-040a4ebf5946" providerId="ADAL" clId="{900DECA2-B42D-4E04-83FA-BF379EF93338}" dt="2024-06-05T11:12:42.493" v="0" actId="167"/>
          <ac:grpSpMkLst>
            <pc:docMk/>
            <pc:sldMk cId="0" sldId="256"/>
            <ac:grpSpMk id="945" creationId="{00000000-0000-0000-0000-000000000000}"/>
          </ac:grpSpMkLst>
        </pc:grpChg>
      </pc:sldChg>
      <pc:sldChg chg="del">
        <pc:chgData name="Wang, Zhechuan" userId="cb973f2a-be4a-4e2f-9ffa-040a4ebf5946" providerId="ADAL" clId="{900DECA2-B42D-4E04-83FA-BF379EF93338}" dt="2024-06-05T11:23:04.817" v="54" actId="2696"/>
        <pc:sldMkLst>
          <pc:docMk/>
          <pc:sldMk cId="0" sldId="261"/>
        </pc:sldMkLst>
      </pc:sldChg>
      <pc:sldChg chg="modSp mod">
        <pc:chgData name="Wang, Zhechuan" userId="cb973f2a-be4a-4e2f-9ffa-040a4ebf5946" providerId="ADAL" clId="{900DECA2-B42D-4E04-83FA-BF379EF93338}" dt="2024-06-05T11:25:18.127" v="84" actId="20577"/>
        <pc:sldMkLst>
          <pc:docMk/>
          <pc:sldMk cId="1141027388" sldId="283"/>
        </pc:sldMkLst>
        <pc:spChg chg="mod">
          <ac:chgData name="Wang, Zhechuan" userId="cb973f2a-be4a-4e2f-9ffa-040a4ebf5946" providerId="ADAL" clId="{900DECA2-B42D-4E04-83FA-BF379EF93338}" dt="2024-06-05T11:14:43.500" v="11" actId="404"/>
          <ac:spMkLst>
            <pc:docMk/>
            <pc:sldMk cId="1141027388" sldId="283"/>
            <ac:spMk id="1244" creationId="{00000000-0000-0000-0000-000000000000}"/>
          </ac:spMkLst>
        </pc:spChg>
        <pc:spChg chg="mod">
          <ac:chgData name="Wang, Zhechuan" userId="cb973f2a-be4a-4e2f-9ffa-040a4ebf5946" providerId="ADAL" clId="{900DECA2-B42D-4E04-83FA-BF379EF93338}" dt="2024-06-05T11:14:14.129" v="2" actId="20577"/>
          <ac:spMkLst>
            <pc:docMk/>
            <pc:sldMk cId="1141027388" sldId="283"/>
            <ac:spMk id="1245" creationId="{00000000-0000-0000-0000-000000000000}"/>
          </ac:spMkLst>
        </pc:spChg>
        <pc:spChg chg="mod">
          <ac:chgData name="Wang, Zhechuan" userId="cb973f2a-be4a-4e2f-9ffa-040a4ebf5946" providerId="ADAL" clId="{900DECA2-B42D-4E04-83FA-BF379EF93338}" dt="2024-06-05T11:25:18.127" v="84" actId="20577"/>
          <ac:spMkLst>
            <pc:docMk/>
            <pc:sldMk cId="1141027388" sldId="283"/>
            <ac:spMk id="1315" creationId="{00000000-0000-0000-0000-000000000000}"/>
          </ac:spMkLst>
        </pc:spChg>
      </pc:sldChg>
      <pc:sldChg chg="modSp mod">
        <pc:chgData name="Wang, Zhechuan" userId="cb973f2a-be4a-4e2f-9ffa-040a4ebf5946" providerId="ADAL" clId="{900DECA2-B42D-4E04-83FA-BF379EF93338}" dt="2024-06-05T12:50:03.028" v="244" actId="20577"/>
        <pc:sldMkLst>
          <pc:docMk/>
          <pc:sldMk cId="12328209" sldId="299"/>
        </pc:sldMkLst>
        <pc:spChg chg="mod">
          <ac:chgData name="Wang, Zhechuan" userId="cb973f2a-be4a-4e2f-9ffa-040a4ebf5946" providerId="ADAL" clId="{900DECA2-B42D-4E04-83FA-BF379EF93338}" dt="2024-06-05T12:50:03.028" v="244" actId="20577"/>
          <ac:spMkLst>
            <pc:docMk/>
            <pc:sldMk cId="12328209" sldId="299"/>
            <ac:spMk id="3" creationId="{D417761F-2958-D86B-2307-2BAD623AE1CF}"/>
          </ac:spMkLst>
        </pc:spChg>
        <pc:spChg chg="mod">
          <ac:chgData name="Wang, Zhechuan" userId="cb973f2a-be4a-4e2f-9ffa-040a4ebf5946" providerId="ADAL" clId="{900DECA2-B42D-4E04-83FA-BF379EF93338}" dt="2024-06-05T12:49:04.718" v="242" actId="2711"/>
          <ac:spMkLst>
            <pc:docMk/>
            <pc:sldMk cId="12328209" sldId="299"/>
            <ac:spMk id="23" creationId="{F5744DC7-668A-4A4C-3D7F-924A473A4A49}"/>
          </ac:spMkLst>
        </pc:spChg>
        <pc:spChg chg="mod">
          <ac:chgData name="Wang, Zhechuan" userId="cb973f2a-be4a-4e2f-9ffa-040a4ebf5946" providerId="ADAL" clId="{900DECA2-B42D-4E04-83FA-BF379EF93338}" dt="2024-06-05T12:48:46.847" v="240" actId="113"/>
          <ac:spMkLst>
            <pc:docMk/>
            <pc:sldMk cId="12328209" sldId="299"/>
            <ac:spMk id="68" creationId="{B8ABD893-3739-757F-BA5E-0B096DF86B2C}"/>
          </ac:spMkLst>
        </pc:spChg>
        <pc:spChg chg="mod">
          <ac:chgData name="Wang, Zhechuan" userId="cb973f2a-be4a-4e2f-9ffa-040a4ebf5946" providerId="ADAL" clId="{900DECA2-B42D-4E04-83FA-BF379EF93338}" dt="2024-06-05T12:48:43.195" v="239" actId="113"/>
          <ac:spMkLst>
            <pc:docMk/>
            <pc:sldMk cId="12328209" sldId="299"/>
            <ac:spMk id="69" creationId="{1E2A774D-C880-EE65-36D5-9D1238D5134E}"/>
          </ac:spMkLst>
        </pc:spChg>
        <pc:spChg chg="mod">
          <ac:chgData name="Wang, Zhechuan" userId="cb973f2a-be4a-4e2f-9ffa-040a4ebf5946" providerId="ADAL" clId="{900DECA2-B42D-4E04-83FA-BF379EF93338}" dt="2024-06-05T12:49:12.923" v="243" actId="2711"/>
          <ac:spMkLst>
            <pc:docMk/>
            <pc:sldMk cId="12328209" sldId="299"/>
            <ac:spMk id="70" creationId="{1205F96F-084F-5868-6093-58EEC16E7459}"/>
          </ac:spMkLst>
        </pc:spChg>
        <pc:spChg chg="mod">
          <ac:chgData name="Wang, Zhechuan" userId="cb973f2a-be4a-4e2f-9ffa-040a4ebf5946" providerId="ADAL" clId="{900DECA2-B42D-4E04-83FA-BF379EF93338}" dt="2024-06-05T12:48:39.652" v="238" actId="113"/>
          <ac:spMkLst>
            <pc:docMk/>
            <pc:sldMk cId="12328209" sldId="299"/>
            <ac:spMk id="72" creationId="{C0CB3425-F959-7CB4-2EEE-6F6F8FBF5007}"/>
          </ac:spMkLst>
        </pc:spChg>
        <pc:spChg chg="mod">
          <ac:chgData name="Wang, Zhechuan" userId="cb973f2a-be4a-4e2f-9ffa-040a4ebf5946" providerId="ADAL" clId="{900DECA2-B42D-4E04-83FA-BF379EF93338}" dt="2024-06-05T12:48:21.548" v="234" actId="113"/>
          <ac:spMkLst>
            <pc:docMk/>
            <pc:sldMk cId="12328209" sldId="299"/>
            <ac:spMk id="73" creationId="{2783B020-8E80-900D-76D1-4DB1FAF7FEC1}"/>
          </ac:spMkLst>
        </pc:spChg>
        <pc:spChg chg="mod">
          <ac:chgData name="Wang, Zhechuan" userId="cb973f2a-be4a-4e2f-9ffa-040a4ebf5946" providerId="ADAL" clId="{900DECA2-B42D-4E04-83FA-BF379EF93338}" dt="2024-06-05T12:48:24.910" v="235" actId="113"/>
          <ac:spMkLst>
            <pc:docMk/>
            <pc:sldMk cId="12328209" sldId="299"/>
            <ac:spMk id="74" creationId="{EDC86649-1F4E-1880-F887-8DAB0FC894E6}"/>
          </ac:spMkLst>
        </pc:spChg>
        <pc:spChg chg="mod">
          <ac:chgData name="Wang, Zhechuan" userId="cb973f2a-be4a-4e2f-9ffa-040a4ebf5946" providerId="ADAL" clId="{900DECA2-B42D-4E04-83FA-BF379EF93338}" dt="2024-06-05T12:48:27.036" v="236" actId="113"/>
          <ac:spMkLst>
            <pc:docMk/>
            <pc:sldMk cId="12328209" sldId="299"/>
            <ac:spMk id="75" creationId="{BB7E829B-58E4-26B6-ABF1-BE698609AE72}"/>
          </ac:spMkLst>
        </pc:spChg>
      </pc:sldChg>
      <pc:sldChg chg="addSp delSp modSp mod">
        <pc:chgData name="Wang, Zhechuan" userId="cb973f2a-be4a-4e2f-9ffa-040a4ebf5946" providerId="ADAL" clId="{900DECA2-B42D-4E04-83FA-BF379EF93338}" dt="2024-06-05T13:08:11.971" v="488" actId="1038"/>
        <pc:sldMkLst>
          <pc:docMk/>
          <pc:sldMk cId="1120828458" sldId="301"/>
        </pc:sldMkLst>
        <pc:spChg chg="mod">
          <ac:chgData name="Wang, Zhechuan" userId="cb973f2a-be4a-4e2f-9ffa-040a4ebf5946" providerId="ADAL" clId="{900DECA2-B42D-4E04-83FA-BF379EF93338}" dt="2024-06-05T12:59:35.029" v="293" actId="115"/>
          <ac:spMkLst>
            <pc:docMk/>
            <pc:sldMk cId="1120828458" sldId="301"/>
            <ac:spMk id="2" creationId="{F7E2F28C-8ABB-5E7C-6FA3-C5EB55EDBA3D}"/>
          </ac:spMkLst>
        </pc:spChg>
        <pc:spChg chg="add del mod ord">
          <ac:chgData name="Wang, Zhechuan" userId="cb973f2a-be4a-4e2f-9ffa-040a4ebf5946" providerId="ADAL" clId="{900DECA2-B42D-4E04-83FA-BF379EF93338}" dt="2024-06-05T12:25:37.907" v="106" actId="478"/>
          <ac:spMkLst>
            <pc:docMk/>
            <pc:sldMk cId="1120828458" sldId="301"/>
            <ac:spMk id="3" creationId="{695249AD-691C-2D17-E09C-FAE70C89B9DB}"/>
          </ac:spMkLst>
        </pc:spChg>
        <pc:spChg chg="add mod">
          <ac:chgData name="Wang, Zhechuan" userId="cb973f2a-be4a-4e2f-9ffa-040a4ebf5946" providerId="ADAL" clId="{900DECA2-B42D-4E04-83FA-BF379EF93338}" dt="2024-06-05T13:05:25.664" v="448" actId="1036"/>
          <ac:spMkLst>
            <pc:docMk/>
            <pc:sldMk cId="1120828458" sldId="301"/>
            <ac:spMk id="4" creationId="{96ED0C47-8EB7-B927-1A83-09CA321B9431}"/>
          </ac:spMkLst>
        </pc:spChg>
        <pc:spChg chg="add mod">
          <ac:chgData name="Wang, Zhechuan" userId="cb973f2a-be4a-4e2f-9ffa-040a4ebf5946" providerId="ADAL" clId="{900DECA2-B42D-4E04-83FA-BF379EF93338}" dt="2024-06-05T13:06:03.105" v="477" actId="14100"/>
          <ac:spMkLst>
            <pc:docMk/>
            <pc:sldMk cId="1120828458" sldId="301"/>
            <ac:spMk id="5" creationId="{E0115CB9-5535-6259-04D0-E34BDF07CA9E}"/>
          </ac:spMkLst>
        </pc:spChg>
        <pc:spChg chg="add mod">
          <ac:chgData name="Wang, Zhechuan" userId="cb973f2a-be4a-4e2f-9ffa-040a4ebf5946" providerId="ADAL" clId="{900DECA2-B42D-4E04-83FA-BF379EF93338}" dt="2024-06-05T13:06:06.809" v="478" actId="1076"/>
          <ac:spMkLst>
            <pc:docMk/>
            <pc:sldMk cId="1120828458" sldId="301"/>
            <ac:spMk id="6" creationId="{C21AC184-B8A0-8623-409F-1D00452648CF}"/>
          </ac:spMkLst>
        </pc:spChg>
        <pc:spChg chg="add mod ord">
          <ac:chgData name="Wang, Zhechuan" userId="cb973f2a-be4a-4e2f-9ffa-040a4ebf5946" providerId="ADAL" clId="{900DECA2-B42D-4E04-83FA-BF379EF93338}" dt="2024-06-05T13:05:32.020" v="474" actId="1036"/>
          <ac:spMkLst>
            <pc:docMk/>
            <pc:sldMk cId="1120828458" sldId="301"/>
            <ac:spMk id="7" creationId="{F3A16CAA-3285-EE55-189E-031B4B844E75}"/>
          </ac:spMkLst>
        </pc:spChg>
        <pc:spChg chg="add mod">
          <ac:chgData name="Wang, Zhechuan" userId="cb973f2a-be4a-4e2f-9ffa-040a4ebf5946" providerId="ADAL" clId="{900DECA2-B42D-4E04-83FA-BF379EF93338}" dt="2024-06-05T13:05:15.334" v="415"/>
          <ac:spMkLst>
            <pc:docMk/>
            <pc:sldMk cId="1120828458" sldId="301"/>
            <ac:spMk id="17" creationId="{F88214FF-D92D-A2AD-12D3-22FE2050EF45}"/>
          </ac:spMkLst>
        </pc:spChg>
        <pc:spChg chg="mod">
          <ac:chgData name="Wang, Zhechuan" userId="cb973f2a-be4a-4e2f-9ffa-040a4ebf5946" providerId="ADAL" clId="{900DECA2-B42D-4E04-83FA-BF379EF93338}" dt="2024-06-05T13:03:38.147" v="404" actId="404"/>
          <ac:spMkLst>
            <pc:docMk/>
            <pc:sldMk cId="1120828458" sldId="301"/>
            <ac:spMk id="28" creationId="{32A69E93-535C-1BBE-5FF5-FD02DBBF44CF}"/>
          </ac:spMkLst>
        </pc:spChg>
        <pc:spChg chg="mod">
          <ac:chgData name="Wang, Zhechuan" userId="cb973f2a-be4a-4e2f-9ffa-040a4ebf5946" providerId="ADAL" clId="{900DECA2-B42D-4E04-83FA-BF379EF93338}" dt="2024-06-05T13:02:54.652" v="340" actId="404"/>
          <ac:spMkLst>
            <pc:docMk/>
            <pc:sldMk cId="1120828458" sldId="301"/>
            <ac:spMk id="29" creationId="{2A6057CE-D8C0-B285-F324-9D01F83EEE72}"/>
          </ac:spMkLst>
        </pc:spChg>
        <pc:graphicFrameChg chg="add mod">
          <ac:chgData name="Wang, Zhechuan" userId="cb973f2a-be4a-4e2f-9ffa-040a4ebf5946" providerId="ADAL" clId="{900DECA2-B42D-4E04-83FA-BF379EF93338}" dt="2024-06-05T12:45:02.986" v="189"/>
          <ac:graphicFrameMkLst>
            <pc:docMk/>
            <pc:sldMk cId="1120828458" sldId="301"/>
            <ac:graphicFrameMk id="9" creationId="{F1B067A0-3CD5-6559-FF5D-F9BA438ED6D1}"/>
          </ac:graphicFrameMkLst>
        </pc:graphicFrameChg>
        <pc:graphicFrameChg chg="add mod">
          <ac:chgData name="Wang, Zhechuan" userId="cb973f2a-be4a-4e2f-9ffa-040a4ebf5946" providerId="ADAL" clId="{900DECA2-B42D-4E04-83FA-BF379EF93338}" dt="2024-06-05T12:46:50.326" v="216"/>
          <ac:graphicFrameMkLst>
            <pc:docMk/>
            <pc:sldMk cId="1120828458" sldId="301"/>
            <ac:graphicFrameMk id="11" creationId="{F1B067A0-3CD5-6559-FF5D-F9BA438ED6D1}"/>
          </ac:graphicFrameMkLst>
        </pc:graphicFrameChg>
        <pc:picChg chg="add mod">
          <ac:chgData name="Wang, Zhechuan" userId="cb973f2a-be4a-4e2f-9ffa-040a4ebf5946" providerId="ADAL" clId="{900DECA2-B42D-4E04-83FA-BF379EF93338}" dt="2024-06-05T12:44:50.933" v="186"/>
          <ac:picMkLst>
            <pc:docMk/>
            <pc:sldMk cId="1120828458" sldId="301"/>
            <ac:picMk id="8" creationId="{E53FF19C-8361-AAE4-7135-6A4F27458740}"/>
          </ac:picMkLst>
        </pc:picChg>
        <pc:picChg chg="add del mod">
          <ac:chgData name="Wang, Zhechuan" userId="cb973f2a-be4a-4e2f-9ffa-040a4ebf5946" providerId="ADAL" clId="{900DECA2-B42D-4E04-83FA-BF379EF93338}" dt="2024-06-05T12:46:28.954" v="211" actId="478"/>
          <ac:picMkLst>
            <pc:docMk/>
            <pc:sldMk cId="1120828458" sldId="301"/>
            <ac:picMk id="10" creationId="{832BF02B-0A2F-3D4A-2035-1913536758B5}"/>
          </ac:picMkLst>
        </pc:picChg>
        <pc:picChg chg="add mod">
          <ac:chgData name="Wang, Zhechuan" userId="cb973f2a-be4a-4e2f-9ffa-040a4ebf5946" providerId="ADAL" clId="{900DECA2-B42D-4E04-83FA-BF379EF93338}" dt="2024-06-05T13:03:17.222" v="399" actId="1076"/>
          <ac:picMkLst>
            <pc:docMk/>
            <pc:sldMk cId="1120828458" sldId="301"/>
            <ac:picMk id="12" creationId="{9D0DC925-3E80-D447-B609-D6EE30E5AFE6}"/>
          </ac:picMkLst>
        </pc:picChg>
        <pc:picChg chg="add mod">
          <ac:chgData name="Wang, Zhechuan" userId="cb973f2a-be4a-4e2f-9ffa-040a4ebf5946" providerId="ADAL" clId="{900DECA2-B42D-4E04-83FA-BF379EF93338}" dt="2024-06-05T13:07:13.346" v="480" actId="1076"/>
          <ac:picMkLst>
            <pc:docMk/>
            <pc:sldMk cId="1120828458" sldId="301"/>
            <ac:picMk id="13" creationId="{2A483D0A-01E3-1802-B76D-D4961D152DA0}"/>
          </ac:picMkLst>
        </pc:picChg>
        <pc:picChg chg="add mod">
          <ac:chgData name="Wang, Zhechuan" userId="cb973f2a-be4a-4e2f-9ffa-040a4ebf5946" providerId="ADAL" clId="{900DECA2-B42D-4E04-83FA-BF379EF93338}" dt="2024-06-05T13:07:32.922" v="485" actId="1035"/>
          <ac:picMkLst>
            <pc:docMk/>
            <pc:sldMk cId="1120828458" sldId="301"/>
            <ac:picMk id="14" creationId="{538FC2F2-8F79-2495-C5EB-87DDA749A1E4}"/>
          </ac:picMkLst>
        </pc:picChg>
        <pc:picChg chg="add mod">
          <ac:chgData name="Wang, Zhechuan" userId="cb973f2a-be4a-4e2f-9ffa-040a4ebf5946" providerId="ADAL" clId="{900DECA2-B42D-4E04-83FA-BF379EF93338}" dt="2024-06-05T13:07:47.971" v="486" actId="1076"/>
          <ac:picMkLst>
            <pc:docMk/>
            <pc:sldMk cId="1120828458" sldId="301"/>
            <ac:picMk id="15" creationId="{BB11BAF7-C299-0E9D-55B2-8457AD25C889}"/>
          </ac:picMkLst>
        </pc:picChg>
        <pc:picChg chg="add mod">
          <ac:chgData name="Wang, Zhechuan" userId="cb973f2a-be4a-4e2f-9ffa-040a4ebf5946" providerId="ADAL" clId="{900DECA2-B42D-4E04-83FA-BF379EF93338}" dt="2024-06-05T13:08:11.971" v="488" actId="1038"/>
          <ac:picMkLst>
            <pc:docMk/>
            <pc:sldMk cId="1120828458" sldId="301"/>
            <ac:picMk id="16" creationId="{97C2324C-5E9D-39B1-8724-0D342C08BF88}"/>
          </ac:picMkLst>
        </pc:picChg>
        <pc:picChg chg="mod ord">
          <ac:chgData name="Wang, Zhechuan" userId="cb973f2a-be4a-4e2f-9ffa-040a4ebf5946" providerId="ADAL" clId="{900DECA2-B42D-4E04-83FA-BF379EF93338}" dt="2024-06-05T13:03:09.622" v="389" actId="1035"/>
          <ac:picMkLst>
            <pc:docMk/>
            <pc:sldMk cId="1120828458" sldId="301"/>
            <ac:picMk id="27" creationId="{719A6782-5C3A-F5B3-8B06-D933085A7D04}"/>
          </ac:picMkLst>
        </pc:picChg>
        <pc:picChg chg="del">
          <ac:chgData name="Wang, Zhechuan" userId="cb973f2a-be4a-4e2f-9ffa-040a4ebf5946" providerId="ADAL" clId="{900DECA2-B42D-4E04-83FA-BF379EF93338}" dt="2024-06-05T12:44:47.789" v="185" actId="478"/>
          <ac:picMkLst>
            <pc:docMk/>
            <pc:sldMk cId="1120828458" sldId="301"/>
            <ac:picMk id="1026" creationId="{89EFBDEB-210A-55C6-B92F-E39BC118FC83}"/>
          </ac:picMkLst>
        </pc:picChg>
      </pc:sldChg>
      <pc:sldChg chg="modSp mod">
        <pc:chgData name="Wang, Zhechuan" userId="cb973f2a-be4a-4e2f-9ffa-040a4ebf5946" providerId="ADAL" clId="{900DECA2-B42D-4E04-83FA-BF379EF93338}" dt="2024-06-05T12:58:54.686" v="289" actId="404"/>
        <pc:sldMkLst>
          <pc:docMk/>
          <pc:sldMk cId="3953215466" sldId="335"/>
        </pc:sldMkLst>
        <pc:spChg chg="mod">
          <ac:chgData name="Wang, Zhechuan" userId="cb973f2a-be4a-4e2f-9ffa-040a4ebf5946" providerId="ADAL" clId="{900DECA2-B42D-4E04-83FA-BF379EF93338}" dt="2024-06-05T12:58:54.686" v="289" actId="404"/>
          <ac:spMkLst>
            <pc:docMk/>
            <pc:sldMk cId="3953215466" sldId="335"/>
            <ac:spMk id="2" creationId="{2086984D-ED20-8969-A906-8E91CEE2B239}"/>
          </ac:spMkLst>
        </pc:spChg>
      </pc:sldChg>
      <pc:sldChg chg="new del">
        <pc:chgData name="Wang, Zhechuan" userId="cb973f2a-be4a-4e2f-9ffa-040a4ebf5946" providerId="ADAL" clId="{900DECA2-B42D-4E04-83FA-BF379EF93338}" dt="2024-06-05T11:16:57.296" v="12" actId="47"/>
        <pc:sldMkLst>
          <pc:docMk/>
          <pc:sldMk cId="4152729500" sldId="339"/>
        </pc:sldMkLst>
      </pc:sldChg>
      <pc:sldChg chg="modSp mod">
        <pc:chgData name="Wang, Zhechuan" userId="cb973f2a-be4a-4e2f-9ffa-040a4ebf5946" providerId="ADAL" clId="{900DECA2-B42D-4E04-83FA-BF379EF93338}" dt="2024-06-05T11:17:56.187" v="39" actId="1076"/>
        <pc:sldMkLst>
          <pc:docMk/>
          <pc:sldMk cId="2613749229" sldId="340"/>
        </pc:sldMkLst>
        <pc:spChg chg="mod">
          <ac:chgData name="Wang, Zhechuan" userId="cb973f2a-be4a-4e2f-9ffa-040a4ebf5946" providerId="ADAL" clId="{900DECA2-B42D-4E04-83FA-BF379EF93338}" dt="2024-06-05T11:17:56.187" v="39" actId="1076"/>
          <ac:spMkLst>
            <pc:docMk/>
            <pc:sldMk cId="2613749229" sldId="340"/>
            <ac:spMk id="1244" creationId="{00000000-0000-0000-0000-000000000000}"/>
          </ac:spMkLst>
        </pc:spChg>
        <pc:spChg chg="mod">
          <ac:chgData name="Wang, Zhechuan" userId="cb973f2a-be4a-4e2f-9ffa-040a4ebf5946" providerId="ADAL" clId="{900DECA2-B42D-4E04-83FA-BF379EF93338}" dt="2024-06-05T11:17:02.778" v="14" actId="20577"/>
          <ac:spMkLst>
            <pc:docMk/>
            <pc:sldMk cId="2613749229" sldId="340"/>
            <ac:spMk id="1315" creationId="{00000000-0000-0000-0000-000000000000}"/>
          </ac:spMkLst>
        </pc:spChg>
      </pc:sldChg>
      <pc:sldChg chg="modSp new mod ord">
        <pc:chgData name="Wang, Zhechuan" userId="cb973f2a-be4a-4e2f-9ffa-040a4ebf5946" providerId="ADAL" clId="{900DECA2-B42D-4E04-83FA-BF379EF93338}" dt="2024-06-05T12:23:05.177" v="91" actId="20577"/>
        <pc:sldMkLst>
          <pc:docMk/>
          <pc:sldMk cId="522948286" sldId="341"/>
        </pc:sldMkLst>
        <pc:spChg chg="mod">
          <ac:chgData name="Wang, Zhechuan" userId="cb973f2a-be4a-4e2f-9ffa-040a4ebf5946" providerId="ADAL" clId="{900DECA2-B42D-4E04-83FA-BF379EF93338}" dt="2024-06-05T11:22:42.181" v="53" actId="20577"/>
          <ac:spMkLst>
            <pc:docMk/>
            <pc:sldMk cId="522948286" sldId="341"/>
            <ac:spMk id="2" creationId="{A18DE308-EA43-9A42-A08F-968239615CBE}"/>
          </ac:spMkLst>
        </pc:spChg>
        <pc:spChg chg="mod">
          <ac:chgData name="Wang, Zhechuan" userId="cb973f2a-be4a-4e2f-9ffa-040a4ebf5946" providerId="ADAL" clId="{900DECA2-B42D-4E04-83FA-BF379EF93338}" dt="2024-06-05T12:23:05.177" v="91" actId="20577"/>
          <ac:spMkLst>
            <pc:docMk/>
            <pc:sldMk cId="522948286" sldId="341"/>
            <ac:spMk id="3" creationId="{A719F07B-EDC0-37FF-F577-E2E349F41EE5}"/>
          </ac:spMkLst>
        </pc:spChg>
      </pc:sldChg>
      <pc:sldChg chg="modSp mod">
        <pc:chgData name="Wang, Zhechuan" userId="cb973f2a-be4a-4e2f-9ffa-040a4ebf5946" providerId="ADAL" clId="{900DECA2-B42D-4E04-83FA-BF379EF93338}" dt="2024-06-05T11:24:56.550" v="66" actId="20577"/>
        <pc:sldMkLst>
          <pc:docMk/>
          <pc:sldMk cId="4226995441" sldId="342"/>
        </pc:sldMkLst>
        <pc:spChg chg="mod">
          <ac:chgData name="Wang, Zhechuan" userId="cb973f2a-be4a-4e2f-9ffa-040a4ebf5946" providerId="ADAL" clId="{900DECA2-B42D-4E04-83FA-BF379EF93338}" dt="2024-06-05T11:24:56.550" v="66" actId="20577"/>
          <ac:spMkLst>
            <pc:docMk/>
            <pc:sldMk cId="4226995441" sldId="342"/>
            <ac:spMk id="1244" creationId="{00000000-0000-0000-0000-000000000000}"/>
          </ac:spMkLst>
        </pc:spChg>
        <pc:spChg chg="mod">
          <ac:chgData name="Wang, Zhechuan" userId="cb973f2a-be4a-4e2f-9ffa-040a4ebf5946" providerId="ADAL" clId="{900DECA2-B42D-4E04-83FA-BF379EF93338}" dt="2024-06-05T11:24:52.478" v="56" actId="20577"/>
          <ac:spMkLst>
            <pc:docMk/>
            <pc:sldMk cId="4226995441" sldId="342"/>
            <ac:spMk id="1315" creationId="{00000000-0000-0000-0000-000000000000}"/>
          </ac:spMkLst>
        </pc:spChg>
      </pc:sldChg>
      <pc:sldChg chg="modSp mod">
        <pc:chgData name="Wang, Zhechuan" userId="cb973f2a-be4a-4e2f-9ffa-040a4ebf5946" providerId="ADAL" clId="{900DECA2-B42D-4E04-83FA-BF379EF93338}" dt="2024-06-05T11:25:09.598" v="82" actId="20577"/>
        <pc:sldMkLst>
          <pc:docMk/>
          <pc:sldMk cId="3887205729" sldId="343"/>
        </pc:sldMkLst>
        <pc:spChg chg="mod">
          <ac:chgData name="Wang, Zhechuan" userId="cb973f2a-be4a-4e2f-9ffa-040a4ebf5946" providerId="ADAL" clId="{900DECA2-B42D-4E04-83FA-BF379EF93338}" dt="2024-06-05T11:25:09.598" v="82" actId="20577"/>
          <ac:spMkLst>
            <pc:docMk/>
            <pc:sldMk cId="3887205729" sldId="343"/>
            <ac:spMk id="1244" creationId="{00000000-0000-0000-0000-000000000000}"/>
          </ac:spMkLst>
        </pc:spChg>
        <pc:spChg chg="mod">
          <ac:chgData name="Wang, Zhechuan" userId="cb973f2a-be4a-4e2f-9ffa-040a4ebf5946" providerId="ADAL" clId="{900DECA2-B42D-4E04-83FA-BF379EF93338}" dt="2024-06-05T11:25:04.550" v="68" actId="20577"/>
          <ac:spMkLst>
            <pc:docMk/>
            <pc:sldMk cId="3887205729" sldId="343"/>
            <ac:spMk id="1315" creationId="{00000000-0000-0000-0000-000000000000}"/>
          </ac:spMkLst>
        </pc:spChg>
      </pc:sldChg>
    </pc:docChg>
  </pc:docChgLst>
  <pc:docChgLst>
    <pc:chgData name="Zhang, Zhang" userId="S::zczll25@ucl.ac.uk::a3b58fcd-dd8d-408d-a073-fb5d6f146af8" providerId="AD" clId="Web-{42C6D56F-BA78-2251-E21F-5AF2C37982E9}"/>
    <pc:docChg chg="addSld delSld modSld">
      <pc:chgData name="Zhang, Zhang" userId="S::zczll25@ucl.ac.uk::a3b58fcd-dd8d-408d-a073-fb5d6f146af8" providerId="AD" clId="Web-{42C6D56F-BA78-2251-E21F-5AF2C37982E9}" dt="2024-06-04T11:43:34.744" v="845"/>
      <pc:docMkLst>
        <pc:docMk/>
      </pc:docMkLst>
      <pc:sldChg chg="modSp add replId">
        <pc:chgData name="Zhang, Zhang" userId="S::zczll25@ucl.ac.uk::a3b58fcd-dd8d-408d-a073-fb5d6f146af8" providerId="AD" clId="Web-{42C6D56F-BA78-2251-E21F-5AF2C37982E9}" dt="2024-06-04T10:43:09.719" v="52" actId="14100"/>
        <pc:sldMkLst>
          <pc:docMk/>
          <pc:sldMk cId="1141027388" sldId="283"/>
        </pc:sldMkLst>
        <pc:spChg chg="mod">
          <ac:chgData name="Zhang, Zhang" userId="S::zczll25@ucl.ac.uk::a3b58fcd-dd8d-408d-a073-fb5d6f146af8" providerId="AD" clId="Web-{42C6D56F-BA78-2251-E21F-5AF2C37982E9}" dt="2024-06-04T10:43:09.719" v="52" actId="14100"/>
          <ac:spMkLst>
            <pc:docMk/>
            <pc:sldMk cId="1141027388" sldId="283"/>
            <ac:spMk id="1244" creationId="{00000000-0000-0000-0000-000000000000}"/>
          </ac:spMkLst>
        </pc:spChg>
        <pc:spChg chg="mod">
          <ac:chgData name="Zhang, Zhang" userId="S::zczll25@ucl.ac.uk::a3b58fcd-dd8d-408d-a073-fb5d6f146af8" providerId="AD" clId="Web-{42C6D56F-BA78-2251-E21F-5AF2C37982E9}" dt="2024-06-04T10:42:09.780" v="34" actId="20577"/>
          <ac:spMkLst>
            <pc:docMk/>
            <pc:sldMk cId="1141027388" sldId="283"/>
            <ac:spMk id="1315" creationId="{00000000-0000-0000-0000-000000000000}"/>
          </ac:spMkLst>
        </pc:spChg>
      </pc:sldChg>
      <pc:sldChg chg="addSp delSp modSp add replId">
        <pc:chgData name="Zhang, Zhang" userId="S::zczll25@ucl.ac.uk::a3b58fcd-dd8d-408d-a073-fb5d6f146af8" providerId="AD" clId="Web-{42C6D56F-BA78-2251-E21F-5AF2C37982E9}" dt="2024-06-04T11:22:24.708" v="601" actId="20577"/>
        <pc:sldMkLst>
          <pc:docMk/>
          <pc:sldMk cId="1848738573" sldId="284"/>
        </pc:sldMkLst>
        <pc:spChg chg="add mod">
          <ac:chgData name="Zhang, Zhang" userId="S::zczll25@ucl.ac.uk::a3b58fcd-dd8d-408d-a073-fb5d6f146af8" providerId="AD" clId="Web-{42C6D56F-BA78-2251-E21F-5AF2C37982E9}" dt="2024-06-04T11:22:24.708" v="601" actId="20577"/>
          <ac:spMkLst>
            <pc:docMk/>
            <pc:sldMk cId="1848738573" sldId="284"/>
            <ac:spMk id="2" creationId="{CF3502C9-FC09-523E-2E5B-6FDAE7C96067}"/>
          </ac:spMkLst>
        </pc:spChg>
        <pc:spChg chg="add mod">
          <ac:chgData name="Zhang, Zhang" userId="S::zczll25@ucl.ac.uk::a3b58fcd-dd8d-408d-a073-fb5d6f146af8" providerId="AD" clId="Web-{42C6D56F-BA78-2251-E21F-5AF2C37982E9}" dt="2024-06-04T10:50:30.528" v="238" actId="20577"/>
          <ac:spMkLst>
            <pc:docMk/>
            <pc:sldMk cId="1848738573" sldId="284"/>
            <ac:spMk id="4" creationId="{4F492EBA-844B-8F9B-0BD7-8FA0CEBC88BE}"/>
          </ac:spMkLst>
        </pc:spChg>
        <pc:spChg chg="add mod">
          <ac:chgData name="Zhang, Zhang" userId="S::zczll25@ucl.ac.uk::a3b58fcd-dd8d-408d-a073-fb5d6f146af8" providerId="AD" clId="Web-{42C6D56F-BA78-2251-E21F-5AF2C37982E9}" dt="2024-06-04T10:52:10.687" v="270" actId="14100"/>
          <ac:spMkLst>
            <pc:docMk/>
            <pc:sldMk cId="1848738573" sldId="284"/>
            <ac:spMk id="7" creationId="{D4F71C61-E1DF-ECF6-06BC-2065833E64A8}"/>
          </ac:spMkLst>
        </pc:spChg>
        <pc:spChg chg="add mod">
          <ac:chgData name="Zhang, Zhang" userId="S::zczll25@ucl.ac.uk::a3b58fcd-dd8d-408d-a073-fb5d6f146af8" providerId="AD" clId="Web-{42C6D56F-BA78-2251-E21F-5AF2C37982E9}" dt="2024-06-04T10:52:55.766" v="290" actId="20577"/>
          <ac:spMkLst>
            <pc:docMk/>
            <pc:sldMk cId="1848738573" sldId="284"/>
            <ac:spMk id="9" creationId="{4135DA9F-D980-47C3-C723-ACC36318CC9B}"/>
          </ac:spMkLst>
        </pc:spChg>
        <pc:spChg chg="add mod">
          <ac:chgData name="Zhang, Zhang" userId="S::zczll25@ucl.ac.uk::a3b58fcd-dd8d-408d-a073-fb5d6f146af8" providerId="AD" clId="Web-{42C6D56F-BA78-2251-E21F-5AF2C37982E9}" dt="2024-06-04T10:55:49.240" v="346" actId="20577"/>
          <ac:spMkLst>
            <pc:docMk/>
            <pc:sldMk cId="1848738573" sldId="284"/>
            <ac:spMk id="10" creationId="{C2AC259F-CD55-2835-2655-E80D59E65A4E}"/>
          </ac:spMkLst>
        </pc:spChg>
        <pc:spChg chg="add mod">
          <ac:chgData name="Zhang, Zhang" userId="S::zczll25@ucl.ac.uk::a3b58fcd-dd8d-408d-a073-fb5d6f146af8" providerId="AD" clId="Web-{42C6D56F-BA78-2251-E21F-5AF2C37982E9}" dt="2024-06-04T10:54:58.582" v="331" actId="20577"/>
          <ac:spMkLst>
            <pc:docMk/>
            <pc:sldMk cId="1848738573" sldId="284"/>
            <ac:spMk id="17" creationId="{24029349-8271-9765-5A03-19B177F4BB8A}"/>
          </ac:spMkLst>
        </pc:spChg>
        <pc:spChg chg="add mod">
          <ac:chgData name="Zhang, Zhang" userId="S::zczll25@ucl.ac.uk::a3b58fcd-dd8d-408d-a073-fb5d6f146af8" providerId="AD" clId="Web-{42C6D56F-BA78-2251-E21F-5AF2C37982E9}" dt="2024-06-04T10:55:07.832" v="333" actId="1076"/>
          <ac:spMkLst>
            <pc:docMk/>
            <pc:sldMk cId="1848738573" sldId="284"/>
            <ac:spMk id="18" creationId="{E17D600D-2C9B-1ADC-32CE-FF92BF9322A0}"/>
          </ac:spMkLst>
        </pc:spChg>
        <pc:spChg chg="del">
          <ac:chgData name="Zhang, Zhang" userId="S::zczll25@ucl.ac.uk::a3b58fcd-dd8d-408d-a073-fb5d6f146af8" providerId="AD" clId="Web-{42C6D56F-BA78-2251-E21F-5AF2C37982E9}" dt="2024-06-04T10:47:32.398" v="172"/>
          <ac:spMkLst>
            <pc:docMk/>
            <pc:sldMk cId="1848738573" sldId="284"/>
            <ac:spMk id="1985" creationId="{00000000-0000-0000-0000-000000000000}"/>
          </ac:spMkLst>
        </pc:spChg>
        <pc:spChg chg="mod">
          <ac:chgData name="Zhang, Zhang" userId="S::zczll25@ucl.ac.uk::a3b58fcd-dd8d-408d-a073-fb5d6f146af8" providerId="AD" clId="Web-{42C6D56F-BA78-2251-E21F-5AF2C37982E9}" dt="2024-06-04T10:46:47.725" v="144" actId="20577"/>
          <ac:spMkLst>
            <pc:docMk/>
            <pc:sldMk cId="1848738573" sldId="284"/>
            <ac:spMk id="2012" creationId="{00000000-0000-0000-0000-000000000000}"/>
          </ac:spMkLst>
        </pc:spChg>
        <pc:spChg chg="del mod">
          <ac:chgData name="Zhang, Zhang" userId="S::zczll25@ucl.ac.uk::a3b58fcd-dd8d-408d-a073-fb5d6f146af8" providerId="AD" clId="Web-{42C6D56F-BA78-2251-E21F-5AF2C37982E9}" dt="2024-06-04T10:47:11.882" v="158"/>
          <ac:spMkLst>
            <pc:docMk/>
            <pc:sldMk cId="1848738573" sldId="284"/>
            <ac:spMk id="2013" creationId="{00000000-0000-0000-0000-000000000000}"/>
          </ac:spMkLst>
        </pc:spChg>
        <pc:spChg chg="del mod">
          <ac:chgData name="Zhang, Zhang" userId="S::zczll25@ucl.ac.uk::a3b58fcd-dd8d-408d-a073-fb5d6f146af8" providerId="AD" clId="Web-{42C6D56F-BA78-2251-E21F-5AF2C37982E9}" dt="2024-06-04T10:47:00.663" v="152"/>
          <ac:spMkLst>
            <pc:docMk/>
            <pc:sldMk cId="1848738573" sldId="284"/>
            <ac:spMk id="2014" creationId="{00000000-0000-0000-0000-000000000000}"/>
          </ac:spMkLst>
        </pc:spChg>
        <pc:spChg chg="del mod">
          <ac:chgData name="Zhang, Zhang" userId="S::zczll25@ucl.ac.uk::a3b58fcd-dd8d-408d-a073-fb5d6f146af8" providerId="AD" clId="Web-{42C6D56F-BA78-2251-E21F-5AF2C37982E9}" dt="2024-06-04T10:47:26.741" v="165"/>
          <ac:spMkLst>
            <pc:docMk/>
            <pc:sldMk cId="1848738573" sldId="284"/>
            <ac:spMk id="2015" creationId="{00000000-0000-0000-0000-000000000000}"/>
          </ac:spMkLst>
        </pc:spChg>
        <pc:spChg chg="del mod">
          <ac:chgData name="Zhang, Zhang" userId="S::zczll25@ucl.ac.uk::a3b58fcd-dd8d-408d-a073-fb5d6f146af8" providerId="AD" clId="Web-{42C6D56F-BA78-2251-E21F-5AF2C37982E9}" dt="2024-06-04T10:47:24.695" v="163"/>
          <ac:spMkLst>
            <pc:docMk/>
            <pc:sldMk cId="1848738573" sldId="284"/>
            <ac:spMk id="2016" creationId="{00000000-0000-0000-0000-000000000000}"/>
          </ac:spMkLst>
        </pc:spChg>
        <pc:spChg chg="del mod">
          <ac:chgData name="Zhang, Zhang" userId="S::zczll25@ucl.ac.uk::a3b58fcd-dd8d-408d-a073-fb5d6f146af8" providerId="AD" clId="Web-{42C6D56F-BA78-2251-E21F-5AF2C37982E9}" dt="2024-06-04T10:48:00.008" v="190"/>
          <ac:spMkLst>
            <pc:docMk/>
            <pc:sldMk cId="1848738573" sldId="284"/>
            <ac:spMk id="2017" creationId="{00000000-0000-0000-0000-000000000000}"/>
          </ac:spMkLst>
        </pc:spChg>
        <pc:spChg chg="del mod">
          <ac:chgData name="Zhang, Zhang" userId="S::zczll25@ucl.ac.uk::a3b58fcd-dd8d-408d-a073-fb5d6f146af8" providerId="AD" clId="Web-{42C6D56F-BA78-2251-E21F-5AF2C37982E9}" dt="2024-06-04T10:47:39.351" v="178"/>
          <ac:spMkLst>
            <pc:docMk/>
            <pc:sldMk cId="1848738573" sldId="284"/>
            <ac:spMk id="2018" creationId="{00000000-0000-0000-0000-000000000000}"/>
          </ac:spMkLst>
        </pc:spChg>
        <pc:spChg chg="del">
          <ac:chgData name="Zhang, Zhang" userId="S::zczll25@ucl.ac.uk::a3b58fcd-dd8d-408d-a073-fb5d6f146af8" providerId="AD" clId="Web-{42C6D56F-BA78-2251-E21F-5AF2C37982E9}" dt="2024-06-04T10:46:51.412" v="147"/>
          <ac:spMkLst>
            <pc:docMk/>
            <pc:sldMk cId="1848738573" sldId="284"/>
            <ac:spMk id="2019" creationId="{00000000-0000-0000-0000-000000000000}"/>
          </ac:spMkLst>
        </pc:spChg>
        <pc:spChg chg="del">
          <ac:chgData name="Zhang, Zhang" userId="S::zczll25@ucl.ac.uk::a3b58fcd-dd8d-408d-a073-fb5d6f146af8" providerId="AD" clId="Web-{42C6D56F-BA78-2251-E21F-5AF2C37982E9}" dt="2024-06-04T10:47:28.820" v="168"/>
          <ac:spMkLst>
            <pc:docMk/>
            <pc:sldMk cId="1848738573" sldId="284"/>
            <ac:spMk id="2020" creationId="{00000000-0000-0000-0000-000000000000}"/>
          </ac:spMkLst>
        </pc:spChg>
        <pc:spChg chg="del">
          <ac:chgData name="Zhang, Zhang" userId="S::zczll25@ucl.ac.uk::a3b58fcd-dd8d-408d-a073-fb5d6f146af8" providerId="AD" clId="Web-{42C6D56F-BA78-2251-E21F-5AF2C37982E9}" dt="2024-06-04T10:47:34.523" v="175"/>
          <ac:spMkLst>
            <pc:docMk/>
            <pc:sldMk cId="1848738573" sldId="284"/>
            <ac:spMk id="2084" creationId="{00000000-0000-0000-0000-000000000000}"/>
          </ac:spMkLst>
        </pc:spChg>
        <pc:spChg chg="del">
          <ac:chgData name="Zhang, Zhang" userId="S::zczll25@ucl.ac.uk::a3b58fcd-dd8d-408d-a073-fb5d6f146af8" providerId="AD" clId="Web-{42C6D56F-BA78-2251-E21F-5AF2C37982E9}" dt="2024-06-04T10:47:33.460" v="173"/>
          <ac:spMkLst>
            <pc:docMk/>
            <pc:sldMk cId="1848738573" sldId="284"/>
            <ac:spMk id="2085" creationId="{00000000-0000-0000-0000-000000000000}"/>
          </ac:spMkLst>
        </pc:spChg>
        <pc:spChg chg="del">
          <ac:chgData name="Zhang, Zhang" userId="S::zczll25@ucl.ac.uk::a3b58fcd-dd8d-408d-a073-fb5d6f146af8" providerId="AD" clId="Web-{42C6D56F-BA78-2251-E21F-5AF2C37982E9}" dt="2024-06-04T10:46:56.147" v="149"/>
          <ac:spMkLst>
            <pc:docMk/>
            <pc:sldMk cId="1848738573" sldId="284"/>
            <ac:spMk id="2086" creationId="{00000000-0000-0000-0000-000000000000}"/>
          </ac:spMkLst>
        </pc:spChg>
        <pc:spChg chg="del">
          <ac:chgData name="Zhang, Zhang" userId="S::zczll25@ucl.ac.uk::a3b58fcd-dd8d-408d-a073-fb5d6f146af8" providerId="AD" clId="Web-{42C6D56F-BA78-2251-E21F-5AF2C37982E9}" dt="2024-06-04T10:47:30.085" v="169"/>
          <ac:spMkLst>
            <pc:docMk/>
            <pc:sldMk cId="1848738573" sldId="284"/>
            <ac:spMk id="2087" creationId="{00000000-0000-0000-0000-000000000000}"/>
          </ac:spMkLst>
        </pc:spChg>
        <pc:grpChg chg="del">
          <ac:chgData name="Zhang, Zhang" userId="S::zczll25@ucl.ac.uk::a3b58fcd-dd8d-408d-a073-fb5d6f146af8" providerId="AD" clId="Web-{42C6D56F-BA78-2251-E21F-5AF2C37982E9}" dt="2024-06-04T10:47:31.867" v="171"/>
          <ac:grpSpMkLst>
            <pc:docMk/>
            <pc:sldMk cId="1848738573" sldId="284"/>
            <ac:grpSpMk id="1986" creationId="{00000000-0000-0000-0000-000000000000}"/>
          </ac:grpSpMkLst>
        </pc:grpChg>
        <pc:grpChg chg="del">
          <ac:chgData name="Zhang, Zhang" userId="S::zczll25@ucl.ac.uk::a3b58fcd-dd8d-408d-a073-fb5d6f146af8" providerId="AD" clId="Web-{42C6D56F-BA78-2251-E21F-5AF2C37982E9}" dt="2024-06-04T10:46:50.350" v="146"/>
          <ac:grpSpMkLst>
            <pc:docMk/>
            <pc:sldMk cId="1848738573" sldId="284"/>
            <ac:grpSpMk id="2021" creationId="{00000000-0000-0000-0000-000000000000}"/>
          </ac:grpSpMkLst>
        </pc:grpChg>
        <pc:grpChg chg="del">
          <ac:chgData name="Zhang, Zhang" userId="S::zczll25@ucl.ac.uk::a3b58fcd-dd8d-408d-a073-fb5d6f146af8" providerId="AD" clId="Web-{42C6D56F-BA78-2251-E21F-5AF2C37982E9}" dt="2024-06-04T10:47:27.585" v="166"/>
          <ac:grpSpMkLst>
            <pc:docMk/>
            <pc:sldMk cId="1848738573" sldId="284"/>
            <ac:grpSpMk id="2024" creationId="{00000000-0000-0000-0000-000000000000}"/>
          </ac:grpSpMkLst>
        </pc:grpChg>
        <pc:grpChg chg="del">
          <ac:chgData name="Zhang, Zhang" userId="S::zczll25@ucl.ac.uk::a3b58fcd-dd8d-408d-a073-fb5d6f146af8" providerId="AD" clId="Web-{42C6D56F-BA78-2251-E21F-5AF2C37982E9}" dt="2024-06-04T10:47:31.038" v="170"/>
          <ac:grpSpMkLst>
            <pc:docMk/>
            <pc:sldMk cId="1848738573" sldId="284"/>
            <ac:grpSpMk id="2028" creationId="{00000000-0000-0000-0000-000000000000}"/>
          </ac:grpSpMkLst>
        </pc:grpChg>
        <pc:grpChg chg="del">
          <ac:chgData name="Zhang, Zhang" userId="S::zczll25@ucl.ac.uk::a3b58fcd-dd8d-408d-a073-fb5d6f146af8" providerId="AD" clId="Web-{42C6D56F-BA78-2251-E21F-5AF2C37982E9}" dt="2024-06-04T10:46:55.319" v="148"/>
          <ac:grpSpMkLst>
            <pc:docMk/>
            <pc:sldMk cId="1848738573" sldId="284"/>
            <ac:grpSpMk id="2032" creationId="{00000000-0000-0000-0000-000000000000}"/>
          </ac:grpSpMkLst>
        </pc:grpChg>
        <pc:grpChg chg="del">
          <ac:chgData name="Zhang, Zhang" userId="S::zczll25@ucl.ac.uk::a3b58fcd-dd8d-408d-a073-fb5d6f146af8" providerId="AD" clId="Web-{42C6D56F-BA78-2251-E21F-5AF2C37982E9}" dt="2024-06-04T10:47:28.226" v="167"/>
          <ac:grpSpMkLst>
            <pc:docMk/>
            <pc:sldMk cId="1848738573" sldId="284"/>
            <ac:grpSpMk id="2045" creationId="{00000000-0000-0000-0000-000000000000}"/>
          </ac:grpSpMkLst>
        </pc:grpChg>
        <pc:grpChg chg="del">
          <ac:chgData name="Zhang, Zhang" userId="S::zczll25@ucl.ac.uk::a3b58fcd-dd8d-408d-a073-fb5d6f146af8" providerId="AD" clId="Web-{42C6D56F-BA78-2251-E21F-5AF2C37982E9}" dt="2024-06-04T10:47:33.913" v="174"/>
          <ac:grpSpMkLst>
            <pc:docMk/>
            <pc:sldMk cId="1848738573" sldId="284"/>
            <ac:grpSpMk id="2071" creationId="{00000000-0000-0000-0000-000000000000}"/>
          </ac:grpSpMkLst>
        </pc:grpChg>
        <pc:cxnChg chg="add mod">
          <ac:chgData name="Zhang, Zhang" userId="S::zczll25@ucl.ac.uk::a3b58fcd-dd8d-408d-a073-fb5d6f146af8" providerId="AD" clId="Web-{42C6D56F-BA78-2251-E21F-5AF2C37982E9}" dt="2024-06-04T10:50:41.669" v="242"/>
          <ac:cxnSpMkLst>
            <pc:docMk/>
            <pc:sldMk cId="1848738573" sldId="284"/>
            <ac:cxnSpMk id="3" creationId="{73D665D3-6882-3AFD-6295-66BC3EEEAE71}"/>
          </ac:cxnSpMkLst>
        </pc:cxnChg>
        <pc:cxnChg chg="add del mod">
          <ac:chgData name="Zhang, Zhang" userId="S::zczll25@ucl.ac.uk::a3b58fcd-dd8d-408d-a073-fb5d6f146af8" providerId="AD" clId="Web-{42C6D56F-BA78-2251-E21F-5AF2C37982E9}" dt="2024-06-04T10:51:16.404" v="247"/>
          <ac:cxnSpMkLst>
            <pc:docMk/>
            <pc:sldMk cId="1848738573" sldId="284"/>
            <ac:cxnSpMk id="5" creationId="{DE939F77-FD95-1F9B-2FEA-5F8934196BC9}"/>
          </ac:cxnSpMkLst>
        </pc:cxnChg>
        <pc:cxnChg chg="add mod">
          <ac:chgData name="Zhang, Zhang" userId="S::zczll25@ucl.ac.uk::a3b58fcd-dd8d-408d-a073-fb5d6f146af8" providerId="AD" clId="Web-{42C6D56F-BA78-2251-E21F-5AF2C37982E9}" dt="2024-06-04T10:51:28.811" v="249" actId="1076"/>
          <ac:cxnSpMkLst>
            <pc:docMk/>
            <pc:sldMk cId="1848738573" sldId="284"/>
            <ac:cxnSpMk id="6" creationId="{E6675FE8-EACB-8196-AC71-21797788D8F8}"/>
          </ac:cxnSpMkLst>
        </pc:cxnChg>
        <pc:cxnChg chg="add mod">
          <ac:chgData name="Zhang, Zhang" userId="S::zczll25@ucl.ac.uk::a3b58fcd-dd8d-408d-a073-fb5d6f146af8" providerId="AD" clId="Web-{42C6D56F-BA78-2251-E21F-5AF2C37982E9}" dt="2024-06-04T10:52:29.969" v="273" actId="1076"/>
          <ac:cxnSpMkLst>
            <pc:docMk/>
            <pc:sldMk cId="1848738573" sldId="284"/>
            <ac:cxnSpMk id="8" creationId="{863D9C43-B216-8702-C182-B883DEA7599B}"/>
          </ac:cxnSpMkLst>
        </pc:cxnChg>
        <pc:cxnChg chg="add mod">
          <ac:chgData name="Zhang, Zhang" userId="S::zczll25@ucl.ac.uk::a3b58fcd-dd8d-408d-a073-fb5d6f146af8" providerId="AD" clId="Web-{42C6D56F-BA78-2251-E21F-5AF2C37982E9}" dt="2024-06-04T10:53:33.330" v="298" actId="1076"/>
          <ac:cxnSpMkLst>
            <pc:docMk/>
            <pc:sldMk cId="1848738573" sldId="284"/>
            <ac:cxnSpMk id="11" creationId="{98E871F4-7677-E38C-856C-1C4A0E065093}"/>
          </ac:cxnSpMkLst>
        </pc:cxnChg>
        <pc:cxnChg chg="add mod">
          <ac:chgData name="Zhang, Zhang" userId="S::zczll25@ucl.ac.uk::a3b58fcd-dd8d-408d-a073-fb5d6f146af8" providerId="AD" clId="Web-{42C6D56F-BA78-2251-E21F-5AF2C37982E9}" dt="2024-06-04T10:53:44.549" v="300" actId="1076"/>
          <ac:cxnSpMkLst>
            <pc:docMk/>
            <pc:sldMk cId="1848738573" sldId="284"/>
            <ac:cxnSpMk id="12" creationId="{9DB2F935-1BEE-5C69-7884-90591DEDF37F}"/>
          </ac:cxnSpMkLst>
        </pc:cxnChg>
        <pc:cxnChg chg="add mod">
          <ac:chgData name="Zhang, Zhang" userId="S::zczll25@ucl.ac.uk::a3b58fcd-dd8d-408d-a073-fb5d6f146af8" providerId="AD" clId="Web-{42C6D56F-BA78-2251-E21F-5AF2C37982E9}" dt="2024-06-04T10:56:53.992" v="347" actId="1076"/>
          <ac:cxnSpMkLst>
            <pc:docMk/>
            <pc:sldMk cId="1848738573" sldId="284"/>
            <ac:cxnSpMk id="13" creationId="{A861E3E4-053D-9AB2-8630-DD4289258210}"/>
          </ac:cxnSpMkLst>
        </pc:cxnChg>
        <pc:cxnChg chg="add del mod">
          <ac:chgData name="Zhang, Zhang" userId="S::zczll25@ucl.ac.uk::a3b58fcd-dd8d-408d-a073-fb5d6f146af8" providerId="AD" clId="Web-{42C6D56F-BA78-2251-E21F-5AF2C37982E9}" dt="2024-06-04T10:54:05.987" v="304"/>
          <ac:cxnSpMkLst>
            <pc:docMk/>
            <pc:sldMk cId="1848738573" sldId="284"/>
            <ac:cxnSpMk id="14" creationId="{8E1EF75A-06BE-00F5-E1B0-E863C7676934}"/>
          </ac:cxnSpMkLst>
        </pc:cxnChg>
        <pc:cxnChg chg="add del mod">
          <ac:chgData name="Zhang, Zhang" userId="S::zczll25@ucl.ac.uk::a3b58fcd-dd8d-408d-a073-fb5d6f146af8" providerId="AD" clId="Web-{42C6D56F-BA78-2251-E21F-5AF2C37982E9}" dt="2024-06-04T10:54:09.893" v="306"/>
          <ac:cxnSpMkLst>
            <pc:docMk/>
            <pc:sldMk cId="1848738573" sldId="284"/>
            <ac:cxnSpMk id="15" creationId="{CC1EC662-E81D-92D8-A876-4674EFE6EF9F}"/>
          </ac:cxnSpMkLst>
        </pc:cxnChg>
        <pc:cxnChg chg="add del mod">
          <ac:chgData name="Zhang, Zhang" userId="S::zczll25@ucl.ac.uk::a3b58fcd-dd8d-408d-a073-fb5d6f146af8" providerId="AD" clId="Web-{42C6D56F-BA78-2251-E21F-5AF2C37982E9}" dt="2024-06-04T10:54:16.800" v="308"/>
          <ac:cxnSpMkLst>
            <pc:docMk/>
            <pc:sldMk cId="1848738573" sldId="284"/>
            <ac:cxnSpMk id="16" creationId="{76799B83-6545-77E4-6A04-E56F8BB4C6EF}"/>
          </ac:cxnSpMkLst>
        </pc:cxnChg>
        <pc:cxnChg chg="del">
          <ac:chgData name="Zhang, Zhang" userId="S::zczll25@ucl.ac.uk::a3b58fcd-dd8d-408d-a073-fb5d6f146af8" providerId="AD" clId="Web-{42C6D56F-BA78-2251-E21F-5AF2C37982E9}" dt="2024-06-04T10:46:49.225" v="145"/>
          <ac:cxnSpMkLst>
            <pc:docMk/>
            <pc:sldMk cId="1848738573" sldId="284"/>
            <ac:cxnSpMk id="2027" creationId="{00000000-0000-0000-0000-000000000000}"/>
          </ac:cxnSpMkLst>
        </pc:cxnChg>
      </pc:sldChg>
      <pc:sldChg chg="addSp delSp modSp add replId">
        <pc:chgData name="Zhang, Zhang" userId="S::zczll25@ucl.ac.uk::a3b58fcd-dd8d-408d-a073-fb5d6f146af8" providerId="AD" clId="Web-{42C6D56F-BA78-2251-E21F-5AF2C37982E9}" dt="2024-06-04T11:27:23.623" v="724" actId="1076"/>
        <pc:sldMkLst>
          <pc:docMk/>
          <pc:sldMk cId="2210307775" sldId="285"/>
        </pc:sldMkLst>
        <pc:spChg chg="add del mod">
          <ac:chgData name="Zhang, Zhang" userId="S::zczll25@ucl.ac.uk::a3b58fcd-dd8d-408d-a073-fb5d6f146af8" providerId="AD" clId="Web-{42C6D56F-BA78-2251-E21F-5AF2C37982E9}" dt="2024-06-04T11:03:01.595" v="394"/>
          <ac:spMkLst>
            <pc:docMk/>
            <pc:sldMk cId="2210307775" sldId="285"/>
            <ac:spMk id="3" creationId="{6F8129F5-70EA-6F7E-111D-C24DF2A8300B}"/>
          </ac:spMkLst>
        </pc:spChg>
        <pc:spChg chg="add del mod">
          <ac:chgData name="Zhang, Zhang" userId="S::zczll25@ucl.ac.uk::a3b58fcd-dd8d-408d-a073-fb5d6f146af8" providerId="AD" clId="Web-{42C6D56F-BA78-2251-E21F-5AF2C37982E9}" dt="2024-06-04T11:03:01.595" v="393"/>
          <ac:spMkLst>
            <pc:docMk/>
            <pc:sldMk cId="2210307775" sldId="285"/>
            <ac:spMk id="5" creationId="{31E07223-025B-EAE4-67FB-C5905BB7BC30}"/>
          </ac:spMkLst>
        </pc:spChg>
        <pc:spChg chg="add del mod">
          <ac:chgData name="Zhang, Zhang" userId="S::zczll25@ucl.ac.uk::a3b58fcd-dd8d-408d-a073-fb5d6f146af8" providerId="AD" clId="Web-{42C6D56F-BA78-2251-E21F-5AF2C37982E9}" dt="2024-06-04T11:03:01.595" v="392"/>
          <ac:spMkLst>
            <pc:docMk/>
            <pc:sldMk cId="2210307775" sldId="285"/>
            <ac:spMk id="7" creationId="{FD105924-9F38-B52D-874C-5236FD825CFF}"/>
          </ac:spMkLst>
        </pc:spChg>
        <pc:spChg chg="add del mod">
          <ac:chgData name="Zhang, Zhang" userId="S::zczll25@ucl.ac.uk::a3b58fcd-dd8d-408d-a073-fb5d6f146af8" providerId="AD" clId="Web-{42C6D56F-BA78-2251-E21F-5AF2C37982E9}" dt="2024-06-04T11:03:01.595" v="391"/>
          <ac:spMkLst>
            <pc:docMk/>
            <pc:sldMk cId="2210307775" sldId="285"/>
            <ac:spMk id="9" creationId="{8ED6EC14-14FA-80F9-6551-6E9C2444CC81}"/>
          </ac:spMkLst>
        </pc:spChg>
        <pc:spChg chg="add del mod">
          <ac:chgData name="Zhang, Zhang" userId="S::zczll25@ucl.ac.uk::a3b58fcd-dd8d-408d-a073-fb5d6f146af8" providerId="AD" clId="Web-{42C6D56F-BA78-2251-E21F-5AF2C37982E9}" dt="2024-06-04T11:03:01.595" v="390"/>
          <ac:spMkLst>
            <pc:docMk/>
            <pc:sldMk cId="2210307775" sldId="285"/>
            <ac:spMk id="11" creationId="{1F717163-11A3-50B7-06DE-AEE48730B461}"/>
          </ac:spMkLst>
        </pc:spChg>
        <pc:spChg chg="add del mod">
          <ac:chgData name="Zhang, Zhang" userId="S::zczll25@ucl.ac.uk::a3b58fcd-dd8d-408d-a073-fb5d6f146af8" providerId="AD" clId="Web-{42C6D56F-BA78-2251-E21F-5AF2C37982E9}" dt="2024-06-04T11:03:01.595" v="389"/>
          <ac:spMkLst>
            <pc:docMk/>
            <pc:sldMk cId="2210307775" sldId="285"/>
            <ac:spMk id="13" creationId="{020F6519-C1EA-5230-ECD8-D6198D3489E3}"/>
          </ac:spMkLst>
        </pc:spChg>
        <pc:spChg chg="add del mod">
          <ac:chgData name="Zhang, Zhang" userId="S::zczll25@ucl.ac.uk::a3b58fcd-dd8d-408d-a073-fb5d6f146af8" providerId="AD" clId="Web-{42C6D56F-BA78-2251-E21F-5AF2C37982E9}" dt="2024-06-04T11:03:01.595" v="388"/>
          <ac:spMkLst>
            <pc:docMk/>
            <pc:sldMk cId="2210307775" sldId="285"/>
            <ac:spMk id="15" creationId="{F1BF0147-6E4A-05A6-376D-3D1BBC855380}"/>
          </ac:spMkLst>
        </pc:spChg>
        <pc:spChg chg="add del mod">
          <ac:chgData name="Zhang, Zhang" userId="S::zczll25@ucl.ac.uk::a3b58fcd-dd8d-408d-a073-fb5d6f146af8" providerId="AD" clId="Web-{42C6D56F-BA78-2251-E21F-5AF2C37982E9}" dt="2024-06-04T11:03:01.595" v="387"/>
          <ac:spMkLst>
            <pc:docMk/>
            <pc:sldMk cId="2210307775" sldId="285"/>
            <ac:spMk id="17" creationId="{9FEA29DD-316A-B752-EFF7-67A5DF822965}"/>
          </ac:spMkLst>
        </pc:spChg>
        <pc:spChg chg="add del mod">
          <ac:chgData name="Zhang, Zhang" userId="S::zczll25@ucl.ac.uk::a3b58fcd-dd8d-408d-a073-fb5d6f146af8" providerId="AD" clId="Web-{42C6D56F-BA78-2251-E21F-5AF2C37982E9}" dt="2024-06-04T11:03:01.595" v="386"/>
          <ac:spMkLst>
            <pc:docMk/>
            <pc:sldMk cId="2210307775" sldId="285"/>
            <ac:spMk id="19" creationId="{85DFBDAE-C184-32FF-551F-9C657573983D}"/>
          </ac:spMkLst>
        </pc:spChg>
        <pc:spChg chg="add del mod">
          <ac:chgData name="Zhang, Zhang" userId="S::zczll25@ucl.ac.uk::a3b58fcd-dd8d-408d-a073-fb5d6f146af8" providerId="AD" clId="Web-{42C6D56F-BA78-2251-E21F-5AF2C37982E9}" dt="2024-06-04T11:03:01.580" v="385"/>
          <ac:spMkLst>
            <pc:docMk/>
            <pc:sldMk cId="2210307775" sldId="285"/>
            <ac:spMk id="21" creationId="{C026D83B-A84A-527E-9B43-F49083725ADF}"/>
          </ac:spMkLst>
        </pc:spChg>
        <pc:spChg chg="add del mod">
          <ac:chgData name="Zhang, Zhang" userId="S::zczll25@ucl.ac.uk::a3b58fcd-dd8d-408d-a073-fb5d6f146af8" providerId="AD" clId="Web-{42C6D56F-BA78-2251-E21F-5AF2C37982E9}" dt="2024-06-04T11:03:01.580" v="384"/>
          <ac:spMkLst>
            <pc:docMk/>
            <pc:sldMk cId="2210307775" sldId="285"/>
            <ac:spMk id="23" creationId="{789CFD92-BFBA-C688-0958-681BE0D5CC46}"/>
          </ac:spMkLst>
        </pc:spChg>
        <pc:spChg chg="add del mod">
          <ac:chgData name="Zhang, Zhang" userId="S::zczll25@ucl.ac.uk::a3b58fcd-dd8d-408d-a073-fb5d6f146af8" providerId="AD" clId="Web-{42C6D56F-BA78-2251-E21F-5AF2C37982E9}" dt="2024-06-04T11:03:01.580" v="383"/>
          <ac:spMkLst>
            <pc:docMk/>
            <pc:sldMk cId="2210307775" sldId="285"/>
            <ac:spMk id="25" creationId="{3F54ED5D-3D42-7FAB-E0CB-9B7917701AEF}"/>
          </ac:spMkLst>
        </pc:spChg>
        <pc:spChg chg="del">
          <ac:chgData name="Zhang, Zhang" userId="S::zczll25@ucl.ac.uk::a3b58fcd-dd8d-408d-a073-fb5d6f146af8" providerId="AD" clId="Web-{42C6D56F-BA78-2251-E21F-5AF2C37982E9}" dt="2024-06-04T11:06:51.039" v="415"/>
          <ac:spMkLst>
            <pc:docMk/>
            <pc:sldMk cId="2210307775" sldId="285"/>
            <ac:spMk id="30" creationId="{1C135183-AB48-7B82-0FFC-246312EF38E6}"/>
          </ac:spMkLst>
        </pc:spChg>
        <pc:spChg chg="add mod">
          <ac:chgData name="Zhang, Zhang" userId="S::zczll25@ucl.ac.uk::a3b58fcd-dd8d-408d-a073-fb5d6f146af8" providerId="AD" clId="Web-{42C6D56F-BA78-2251-E21F-5AF2C37982E9}" dt="2024-06-04T11:09:36.247" v="430" actId="1076"/>
          <ac:spMkLst>
            <pc:docMk/>
            <pc:sldMk cId="2210307775" sldId="285"/>
            <ac:spMk id="31" creationId="{266A4937-6232-5338-0E32-365A35F95B69}"/>
          </ac:spMkLst>
        </pc:spChg>
        <pc:spChg chg="add mod">
          <ac:chgData name="Zhang, Zhang" userId="S::zczll25@ucl.ac.uk::a3b58fcd-dd8d-408d-a073-fb5d6f146af8" providerId="AD" clId="Web-{42C6D56F-BA78-2251-E21F-5AF2C37982E9}" dt="2024-06-04T11:11:52.965" v="456" actId="1076"/>
          <ac:spMkLst>
            <pc:docMk/>
            <pc:sldMk cId="2210307775" sldId="285"/>
            <ac:spMk id="32" creationId="{F2B859D8-BC6A-594E-BEE9-091F2BAB107F}"/>
          </ac:spMkLst>
        </pc:spChg>
        <pc:spChg chg="add mod">
          <ac:chgData name="Zhang, Zhang" userId="S::zczll25@ucl.ac.uk::a3b58fcd-dd8d-408d-a073-fb5d6f146af8" providerId="AD" clId="Web-{42C6D56F-BA78-2251-E21F-5AF2C37982E9}" dt="2024-06-04T11:11:37.183" v="452" actId="1076"/>
          <ac:spMkLst>
            <pc:docMk/>
            <pc:sldMk cId="2210307775" sldId="285"/>
            <ac:spMk id="33" creationId="{FC57253E-7BDA-D4B2-2080-7962611B73AC}"/>
          </ac:spMkLst>
        </pc:spChg>
        <pc:spChg chg="add del mod">
          <ac:chgData name="Zhang, Zhang" userId="S::zczll25@ucl.ac.uk::a3b58fcd-dd8d-408d-a073-fb5d6f146af8" providerId="AD" clId="Web-{42C6D56F-BA78-2251-E21F-5AF2C37982E9}" dt="2024-06-04T11:12:27.333" v="468"/>
          <ac:spMkLst>
            <pc:docMk/>
            <pc:sldMk cId="2210307775" sldId="285"/>
            <ac:spMk id="34" creationId="{A0F8A208-E684-9AAE-7833-659EE6B9B850}"/>
          </ac:spMkLst>
        </pc:spChg>
        <pc:spChg chg="add del mod">
          <ac:chgData name="Zhang, Zhang" userId="S::zczll25@ucl.ac.uk::a3b58fcd-dd8d-408d-a073-fb5d6f146af8" providerId="AD" clId="Web-{42C6D56F-BA78-2251-E21F-5AF2C37982E9}" dt="2024-06-04T11:12:48.740" v="477"/>
          <ac:spMkLst>
            <pc:docMk/>
            <pc:sldMk cId="2210307775" sldId="285"/>
            <ac:spMk id="36" creationId="{E8A6D659-A7F0-5CBA-2E17-9AB4D61C737F}"/>
          </ac:spMkLst>
        </pc:spChg>
        <pc:spChg chg="add del mod">
          <ac:chgData name="Zhang, Zhang" userId="S::zczll25@ucl.ac.uk::a3b58fcd-dd8d-408d-a073-fb5d6f146af8" providerId="AD" clId="Web-{42C6D56F-BA78-2251-E21F-5AF2C37982E9}" dt="2024-06-04T11:22:49.631" v="603"/>
          <ac:spMkLst>
            <pc:docMk/>
            <pc:sldMk cId="2210307775" sldId="285"/>
            <ac:spMk id="38" creationId="{341D504D-C0F7-3012-CD32-47E2E067CD39}"/>
          </ac:spMkLst>
        </pc:spChg>
        <pc:spChg chg="add mod">
          <ac:chgData name="Zhang, Zhang" userId="S::zczll25@ucl.ac.uk::a3b58fcd-dd8d-408d-a073-fb5d6f146af8" providerId="AD" clId="Web-{42C6D56F-BA78-2251-E21F-5AF2C37982E9}" dt="2024-06-04T11:14:15.617" v="505" actId="1076"/>
          <ac:spMkLst>
            <pc:docMk/>
            <pc:sldMk cId="2210307775" sldId="285"/>
            <ac:spMk id="39" creationId="{B6F15E17-2BA7-35B5-592D-DC10E9D7B9D5}"/>
          </ac:spMkLst>
        </pc:spChg>
        <pc:spChg chg="add mod">
          <ac:chgData name="Zhang, Zhang" userId="S::zczll25@ucl.ac.uk::a3b58fcd-dd8d-408d-a073-fb5d6f146af8" providerId="AD" clId="Web-{42C6D56F-BA78-2251-E21F-5AF2C37982E9}" dt="2024-06-04T11:14:19.696" v="506" actId="1076"/>
          <ac:spMkLst>
            <pc:docMk/>
            <pc:sldMk cId="2210307775" sldId="285"/>
            <ac:spMk id="40" creationId="{D7BA135D-535C-495A-7947-03EBB91CE843}"/>
          </ac:spMkLst>
        </pc:spChg>
        <pc:spChg chg="add del mod">
          <ac:chgData name="Zhang, Zhang" userId="S::zczll25@ucl.ac.uk::a3b58fcd-dd8d-408d-a073-fb5d6f146af8" providerId="AD" clId="Web-{42C6D56F-BA78-2251-E21F-5AF2C37982E9}" dt="2024-06-04T11:13:44.288" v="500"/>
          <ac:spMkLst>
            <pc:docMk/>
            <pc:sldMk cId="2210307775" sldId="285"/>
            <ac:spMk id="42" creationId="{4209DBE1-AD1F-C563-1413-D0613799E908}"/>
          </ac:spMkLst>
        </pc:spChg>
        <pc:spChg chg="add del mod">
          <ac:chgData name="Zhang, Zhang" userId="S::zczll25@ucl.ac.uk::a3b58fcd-dd8d-408d-a073-fb5d6f146af8" providerId="AD" clId="Web-{42C6D56F-BA78-2251-E21F-5AF2C37982E9}" dt="2024-06-04T11:19:17.188" v="563"/>
          <ac:spMkLst>
            <pc:docMk/>
            <pc:sldMk cId="2210307775" sldId="285"/>
            <ac:spMk id="43" creationId="{19CE05A1-0F39-B028-1EE5-4F7FB64F8874}"/>
          </ac:spMkLst>
        </pc:spChg>
        <pc:spChg chg="add mod">
          <ac:chgData name="Zhang, Zhang" userId="S::zczll25@ucl.ac.uk::a3b58fcd-dd8d-408d-a073-fb5d6f146af8" providerId="AD" clId="Web-{42C6D56F-BA78-2251-E21F-5AF2C37982E9}" dt="2024-06-04T11:21:45.129" v="593" actId="20577"/>
          <ac:spMkLst>
            <pc:docMk/>
            <pc:sldMk cId="2210307775" sldId="285"/>
            <ac:spMk id="44" creationId="{0ADF6F1C-E454-1C58-DDB3-C20AB7A83E3C}"/>
          </ac:spMkLst>
        </pc:spChg>
        <pc:spChg chg="add del mod">
          <ac:chgData name="Zhang, Zhang" userId="S::zczll25@ucl.ac.uk::a3b58fcd-dd8d-408d-a073-fb5d6f146af8" providerId="AD" clId="Web-{42C6D56F-BA78-2251-E21F-5AF2C37982E9}" dt="2024-06-04T11:22:57.147" v="618"/>
          <ac:spMkLst>
            <pc:docMk/>
            <pc:sldMk cId="2210307775" sldId="285"/>
            <ac:spMk id="46" creationId="{D9976A76-BEE5-72B8-EBFD-414CC1E8D77A}"/>
          </ac:spMkLst>
        </pc:spChg>
        <pc:spChg chg="add del mod">
          <ac:chgData name="Zhang, Zhang" userId="S::zczll25@ucl.ac.uk::a3b58fcd-dd8d-408d-a073-fb5d6f146af8" providerId="AD" clId="Web-{42C6D56F-BA78-2251-E21F-5AF2C37982E9}" dt="2024-06-04T11:22:57.147" v="617"/>
          <ac:spMkLst>
            <pc:docMk/>
            <pc:sldMk cId="2210307775" sldId="285"/>
            <ac:spMk id="48" creationId="{5DB95CE2-147B-31B9-138E-8B265CCEF90F}"/>
          </ac:spMkLst>
        </pc:spChg>
        <pc:spChg chg="add del mod">
          <ac:chgData name="Zhang, Zhang" userId="S::zczll25@ucl.ac.uk::a3b58fcd-dd8d-408d-a073-fb5d6f146af8" providerId="AD" clId="Web-{42C6D56F-BA78-2251-E21F-5AF2C37982E9}" dt="2024-06-04T11:22:57.147" v="616"/>
          <ac:spMkLst>
            <pc:docMk/>
            <pc:sldMk cId="2210307775" sldId="285"/>
            <ac:spMk id="50" creationId="{7EBC075C-1411-7C2C-FCCB-46955E8B2CD6}"/>
          </ac:spMkLst>
        </pc:spChg>
        <pc:spChg chg="add del mod">
          <ac:chgData name="Zhang, Zhang" userId="S::zczll25@ucl.ac.uk::a3b58fcd-dd8d-408d-a073-fb5d6f146af8" providerId="AD" clId="Web-{42C6D56F-BA78-2251-E21F-5AF2C37982E9}" dt="2024-06-04T11:22:57.147" v="615"/>
          <ac:spMkLst>
            <pc:docMk/>
            <pc:sldMk cId="2210307775" sldId="285"/>
            <ac:spMk id="52" creationId="{BAFED46C-6856-0F8B-92EB-529D6A6993EC}"/>
          </ac:spMkLst>
        </pc:spChg>
        <pc:spChg chg="add del mod">
          <ac:chgData name="Zhang, Zhang" userId="S::zczll25@ucl.ac.uk::a3b58fcd-dd8d-408d-a073-fb5d6f146af8" providerId="AD" clId="Web-{42C6D56F-BA78-2251-E21F-5AF2C37982E9}" dt="2024-06-04T11:22:57.147" v="614"/>
          <ac:spMkLst>
            <pc:docMk/>
            <pc:sldMk cId="2210307775" sldId="285"/>
            <ac:spMk id="54" creationId="{E925B726-BD00-AEDD-8F3A-89F9953061F3}"/>
          </ac:spMkLst>
        </pc:spChg>
        <pc:spChg chg="add del mod">
          <ac:chgData name="Zhang, Zhang" userId="S::zczll25@ucl.ac.uk::a3b58fcd-dd8d-408d-a073-fb5d6f146af8" providerId="AD" clId="Web-{42C6D56F-BA78-2251-E21F-5AF2C37982E9}" dt="2024-06-04T11:22:57.147" v="613"/>
          <ac:spMkLst>
            <pc:docMk/>
            <pc:sldMk cId="2210307775" sldId="285"/>
            <ac:spMk id="56" creationId="{E83E72FB-2278-1D76-CFAA-9B5E1961AC99}"/>
          </ac:spMkLst>
        </pc:spChg>
        <pc:spChg chg="add mod">
          <ac:chgData name="Zhang, Zhang" userId="S::zczll25@ucl.ac.uk::a3b58fcd-dd8d-408d-a073-fb5d6f146af8" providerId="AD" clId="Web-{42C6D56F-BA78-2251-E21F-5AF2C37982E9}" dt="2024-06-04T11:23:52.680" v="649" actId="1076"/>
          <ac:spMkLst>
            <pc:docMk/>
            <pc:sldMk cId="2210307775" sldId="285"/>
            <ac:spMk id="58" creationId="{9427661C-5B41-12C9-014E-31CEDAD2C498}"/>
          </ac:spMkLst>
        </pc:spChg>
        <pc:spChg chg="add mod">
          <ac:chgData name="Zhang, Zhang" userId="S::zczll25@ucl.ac.uk::a3b58fcd-dd8d-408d-a073-fb5d6f146af8" providerId="AD" clId="Web-{42C6D56F-BA78-2251-E21F-5AF2C37982E9}" dt="2024-06-04T11:27:23.623" v="724" actId="1076"/>
          <ac:spMkLst>
            <pc:docMk/>
            <pc:sldMk cId="2210307775" sldId="285"/>
            <ac:spMk id="60" creationId="{8E755D46-23FF-1D66-F433-0C0624295F5B}"/>
          </ac:spMkLst>
        </pc:spChg>
        <pc:spChg chg="add mod">
          <ac:chgData name="Zhang, Zhang" userId="S::zczll25@ucl.ac.uk::a3b58fcd-dd8d-408d-a073-fb5d6f146af8" providerId="AD" clId="Web-{42C6D56F-BA78-2251-E21F-5AF2C37982E9}" dt="2024-06-04T11:23:07.616" v="630" actId="1076"/>
          <ac:spMkLst>
            <pc:docMk/>
            <pc:sldMk cId="2210307775" sldId="285"/>
            <ac:spMk id="61" creationId="{E7CFED92-3827-CC42-2F84-B68C81031EEB}"/>
          </ac:spMkLst>
        </pc:spChg>
        <pc:spChg chg="add mod">
          <ac:chgData name="Zhang, Zhang" userId="S::zczll25@ucl.ac.uk::a3b58fcd-dd8d-408d-a073-fb5d6f146af8" providerId="AD" clId="Web-{42C6D56F-BA78-2251-E21F-5AF2C37982E9}" dt="2024-06-04T11:23:13.085" v="638" actId="20577"/>
          <ac:spMkLst>
            <pc:docMk/>
            <pc:sldMk cId="2210307775" sldId="285"/>
            <ac:spMk id="62" creationId="{27CC67BF-4C3E-909B-C1D9-776C8EC7A325}"/>
          </ac:spMkLst>
        </pc:spChg>
        <pc:spChg chg="add mod">
          <ac:chgData name="Zhang, Zhang" userId="S::zczll25@ucl.ac.uk::a3b58fcd-dd8d-408d-a073-fb5d6f146af8" providerId="AD" clId="Web-{42C6D56F-BA78-2251-E21F-5AF2C37982E9}" dt="2024-06-04T11:23:07.631" v="632" actId="1076"/>
          <ac:spMkLst>
            <pc:docMk/>
            <pc:sldMk cId="2210307775" sldId="285"/>
            <ac:spMk id="63" creationId="{C3FBC621-E7D4-4646-C452-87166DB13CE9}"/>
          </ac:spMkLst>
        </pc:spChg>
        <pc:spChg chg="add mod">
          <ac:chgData name="Zhang, Zhang" userId="S::zczll25@ucl.ac.uk::a3b58fcd-dd8d-408d-a073-fb5d6f146af8" providerId="AD" clId="Web-{42C6D56F-BA78-2251-E21F-5AF2C37982E9}" dt="2024-06-04T11:23:15.522" v="639" actId="20577"/>
          <ac:spMkLst>
            <pc:docMk/>
            <pc:sldMk cId="2210307775" sldId="285"/>
            <ac:spMk id="2368" creationId="{6ED9AEFB-983A-0BFF-1360-C41D40C612E1}"/>
          </ac:spMkLst>
        </pc:spChg>
        <pc:spChg chg="add mod">
          <ac:chgData name="Zhang, Zhang" userId="S::zczll25@ucl.ac.uk::a3b58fcd-dd8d-408d-a073-fb5d6f146af8" providerId="AD" clId="Web-{42C6D56F-BA78-2251-E21F-5AF2C37982E9}" dt="2024-06-04T11:23:07.663" v="634" actId="1076"/>
          <ac:spMkLst>
            <pc:docMk/>
            <pc:sldMk cId="2210307775" sldId="285"/>
            <ac:spMk id="2369" creationId="{A88E8FA5-0AAE-7F13-132E-C582D72B414E}"/>
          </ac:spMkLst>
        </pc:spChg>
        <pc:spChg chg="add mod">
          <ac:chgData name="Zhang, Zhang" userId="S::zczll25@ucl.ac.uk::a3b58fcd-dd8d-408d-a073-fb5d6f146af8" providerId="AD" clId="Web-{42C6D56F-BA78-2251-E21F-5AF2C37982E9}" dt="2024-06-04T11:23:25.866" v="641" actId="20577"/>
          <ac:spMkLst>
            <pc:docMk/>
            <pc:sldMk cId="2210307775" sldId="285"/>
            <ac:spMk id="2370" creationId="{246D805C-C3BD-867E-C805-18B085245C3E}"/>
          </ac:spMkLst>
        </pc:spChg>
        <pc:spChg chg="add mod">
          <ac:chgData name="Zhang, Zhang" userId="S::zczll25@ucl.ac.uk::a3b58fcd-dd8d-408d-a073-fb5d6f146af8" providerId="AD" clId="Web-{42C6D56F-BA78-2251-E21F-5AF2C37982E9}" dt="2024-06-04T11:26:32.543" v="723" actId="1076"/>
          <ac:spMkLst>
            <pc:docMk/>
            <pc:sldMk cId="2210307775" sldId="285"/>
            <ac:spMk id="2371" creationId="{EF18ECAB-0475-0B7E-15E5-90A9737D01EF}"/>
          </ac:spMkLst>
        </pc:spChg>
        <pc:spChg chg="mod">
          <ac:chgData name="Zhang, Zhang" userId="S::zczll25@ucl.ac.uk::a3b58fcd-dd8d-408d-a073-fb5d6f146af8" providerId="AD" clId="Web-{42C6D56F-BA78-2251-E21F-5AF2C37982E9}" dt="2024-06-04T11:02:11.125" v="363" actId="20577"/>
          <ac:spMkLst>
            <pc:docMk/>
            <pc:sldMk cId="2210307775" sldId="285"/>
            <ac:spMk id="2429" creationId="{00000000-0000-0000-0000-000000000000}"/>
          </ac:spMkLst>
        </pc:spChg>
        <pc:spChg chg="add del mod">
          <ac:chgData name="Zhang, Zhang" userId="S::zczll25@ucl.ac.uk::a3b58fcd-dd8d-408d-a073-fb5d6f146af8" providerId="AD" clId="Web-{42C6D56F-BA78-2251-E21F-5AF2C37982E9}" dt="2024-06-04T11:12:11.637" v="462"/>
          <ac:spMkLst>
            <pc:docMk/>
            <pc:sldMk cId="2210307775" sldId="285"/>
            <ac:spMk id="2430" creationId="{00000000-0000-0000-0000-000000000000}"/>
          </ac:spMkLst>
        </pc:spChg>
        <pc:spChg chg="add del mod">
          <ac:chgData name="Zhang, Zhang" userId="S::zczll25@ucl.ac.uk::a3b58fcd-dd8d-408d-a073-fb5d6f146af8" providerId="AD" clId="Web-{42C6D56F-BA78-2251-E21F-5AF2C37982E9}" dt="2024-06-04T11:18:22.670" v="557" actId="20577"/>
          <ac:spMkLst>
            <pc:docMk/>
            <pc:sldMk cId="2210307775" sldId="285"/>
            <ac:spMk id="2431" creationId="{00000000-0000-0000-0000-000000000000}"/>
          </ac:spMkLst>
        </pc:spChg>
        <pc:spChg chg="add del">
          <ac:chgData name="Zhang, Zhang" userId="S::zczll25@ucl.ac.uk::a3b58fcd-dd8d-408d-a073-fb5d6f146af8" providerId="AD" clId="Web-{42C6D56F-BA78-2251-E21F-5AF2C37982E9}" dt="2024-06-04T11:22:50.162" v="612"/>
          <ac:spMkLst>
            <pc:docMk/>
            <pc:sldMk cId="2210307775" sldId="285"/>
            <ac:spMk id="2432" creationId="{00000000-0000-0000-0000-000000000000}"/>
          </ac:spMkLst>
        </pc:spChg>
        <pc:spChg chg="add del">
          <ac:chgData name="Zhang, Zhang" userId="S::zczll25@ucl.ac.uk::a3b58fcd-dd8d-408d-a073-fb5d6f146af8" providerId="AD" clId="Web-{42C6D56F-BA78-2251-E21F-5AF2C37982E9}" dt="2024-06-04T11:22:50.068" v="611"/>
          <ac:spMkLst>
            <pc:docMk/>
            <pc:sldMk cId="2210307775" sldId="285"/>
            <ac:spMk id="2433" creationId="{00000000-0000-0000-0000-000000000000}"/>
          </ac:spMkLst>
        </pc:spChg>
        <pc:spChg chg="add del mod">
          <ac:chgData name="Zhang, Zhang" userId="S::zczll25@ucl.ac.uk::a3b58fcd-dd8d-408d-a073-fb5d6f146af8" providerId="AD" clId="Web-{42C6D56F-BA78-2251-E21F-5AF2C37982E9}" dt="2024-06-04T11:12:32.255" v="470"/>
          <ac:spMkLst>
            <pc:docMk/>
            <pc:sldMk cId="2210307775" sldId="285"/>
            <ac:spMk id="2434" creationId="{00000000-0000-0000-0000-000000000000}"/>
          </ac:spMkLst>
        </pc:spChg>
        <pc:spChg chg="add del mod">
          <ac:chgData name="Zhang, Zhang" userId="S::zczll25@ucl.ac.uk::a3b58fcd-dd8d-408d-a073-fb5d6f146af8" providerId="AD" clId="Web-{42C6D56F-BA78-2251-E21F-5AF2C37982E9}" dt="2024-06-04T11:18:32.968" v="559" actId="1076"/>
          <ac:spMkLst>
            <pc:docMk/>
            <pc:sldMk cId="2210307775" sldId="285"/>
            <ac:spMk id="2435" creationId="{00000000-0000-0000-0000-000000000000}"/>
          </ac:spMkLst>
        </pc:spChg>
        <pc:spChg chg="add del">
          <ac:chgData name="Zhang, Zhang" userId="S::zczll25@ucl.ac.uk::a3b58fcd-dd8d-408d-a073-fb5d6f146af8" providerId="AD" clId="Web-{42C6D56F-BA78-2251-E21F-5AF2C37982E9}" dt="2024-06-04T11:22:49.975" v="610"/>
          <ac:spMkLst>
            <pc:docMk/>
            <pc:sldMk cId="2210307775" sldId="285"/>
            <ac:spMk id="2436" creationId="{00000000-0000-0000-0000-000000000000}"/>
          </ac:spMkLst>
        </pc:spChg>
        <pc:spChg chg="add del">
          <ac:chgData name="Zhang, Zhang" userId="S::zczll25@ucl.ac.uk::a3b58fcd-dd8d-408d-a073-fb5d6f146af8" providerId="AD" clId="Web-{42C6D56F-BA78-2251-E21F-5AF2C37982E9}" dt="2024-06-04T11:22:49.897" v="609"/>
          <ac:spMkLst>
            <pc:docMk/>
            <pc:sldMk cId="2210307775" sldId="285"/>
            <ac:spMk id="2437" creationId="{00000000-0000-0000-0000-000000000000}"/>
          </ac:spMkLst>
        </pc:spChg>
        <pc:spChg chg="add del mod">
          <ac:chgData name="Zhang, Zhang" userId="S::zczll25@ucl.ac.uk::a3b58fcd-dd8d-408d-a073-fb5d6f146af8" providerId="AD" clId="Web-{42C6D56F-BA78-2251-E21F-5AF2C37982E9}" dt="2024-06-04T11:13:39.366" v="495"/>
          <ac:spMkLst>
            <pc:docMk/>
            <pc:sldMk cId="2210307775" sldId="285"/>
            <ac:spMk id="2438" creationId="{00000000-0000-0000-0000-000000000000}"/>
          </ac:spMkLst>
        </pc:spChg>
        <pc:spChg chg="add del mod">
          <ac:chgData name="Zhang, Zhang" userId="S::zczll25@ucl.ac.uk::a3b58fcd-dd8d-408d-a073-fb5d6f146af8" providerId="AD" clId="Web-{42C6D56F-BA78-2251-E21F-5AF2C37982E9}" dt="2024-06-04T11:13:42.054" v="498"/>
          <ac:spMkLst>
            <pc:docMk/>
            <pc:sldMk cId="2210307775" sldId="285"/>
            <ac:spMk id="2439" creationId="{00000000-0000-0000-0000-000000000000}"/>
          </ac:spMkLst>
        </pc:spChg>
        <pc:spChg chg="add del">
          <ac:chgData name="Zhang, Zhang" userId="S::zczll25@ucl.ac.uk::a3b58fcd-dd8d-408d-a073-fb5d6f146af8" providerId="AD" clId="Web-{42C6D56F-BA78-2251-E21F-5AF2C37982E9}" dt="2024-06-04T11:22:49.803" v="608"/>
          <ac:spMkLst>
            <pc:docMk/>
            <pc:sldMk cId="2210307775" sldId="285"/>
            <ac:spMk id="2440" creationId="{00000000-0000-0000-0000-000000000000}"/>
          </ac:spMkLst>
        </pc:spChg>
        <pc:spChg chg="add del">
          <ac:chgData name="Zhang, Zhang" userId="S::zczll25@ucl.ac.uk::a3b58fcd-dd8d-408d-a073-fb5d6f146af8" providerId="AD" clId="Web-{42C6D56F-BA78-2251-E21F-5AF2C37982E9}" dt="2024-06-04T11:22:49.725" v="607"/>
          <ac:spMkLst>
            <pc:docMk/>
            <pc:sldMk cId="2210307775" sldId="285"/>
            <ac:spMk id="2441" creationId="{00000000-0000-0000-0000-000000000000}"/>
          </ac:spMkLst>
        </pc:spChg>
        <pc:spChg chg="mod topLvl">
          <ac:chgData name="Zhang, Zhang" userId="S::zczll25@ucl.ac.uk::a3b58fcd-dd8d-408d-a073-fb5d6f146af8" providerId="AD" clId="Web-{42C6D56F-BA78-2251-E21F-5AF2C37982E9}" dt="2024-06-04T11:09:36.231" v="429" actId="1076"/>
          <ac:spMkLst>
            <pc:docMk/>
            <pc:sldMk cId="2210307775" sldId="285"/>
            <ac:spMk id="2448" creationId="{00000000-0000-0000-0000-000000000000}"/>
          </ac:spMkLst>
        </pc:spChg>
        <pc:spChg chg="del topLvl">
          <ac:chgData name="Zhang, Zhang" userId="S::zczll25@ucl.ac.uk::a3b58fcd-dd8d-408d-a073-fb5d6f146af8" providerId="AD" clId="Web-{42C6D56F-BA78-2251-E21F-5AF2C37982E9}" dt="2024-06-04T11:07:01.149" v="418"/>
          <ac:spMkLst>
            <pc:docMk/>
            <pc:sldMk cId="2210307775" sldId="285"/>
            <ac:spMk id="2450" creationId="{00000000-0000-0000-0000-000000000000}"/>
          </ac:spMkLst>
        </pc:spChg>
        <pc:spChg chg="del">
          <ac:chgData name="Zhang, Zhang" userId="S::zczll25@ucl.ac.uk::a3b58fcd-dd8d-408d-a073-fb5d6f146af8" providerId="AD" clId="Web-{42C6D56F-BA78-2251-E21F-5AF2C37982E9}" dt="2024-06-04T11:06:59.055" v="417"/>
          <ac:spMkLst>
            <pc:docMk/>
            <pc:sldMk cId="2210307775" sldId="285"/>
            <ac:spMk id="2451" creationId="{00000000-0000-0000-0000-000000000000}"/>
          </ac:spMkLst>
        </pc:spChg>
        <pc:grpChg chg="add del mod">
          <ac:chgData name="Zhang, Zhang" userId="S::zczll25@ucl.ac.uk::a3b58fcd-dd8d-408d-a073-fb5d6f146af8" providerId="AD" clId="Web-{42C6D56F-BA78-2251-E21F-5AF2C37982E9}" dt="2024-06-04T11:06:53.883" v="416"/>
          <ac:grpSpMkLst>
            <pc:docMk/>
            <pc:sldMk cId="2210307775" sldId="285"/>
            <ac:grpSpMk id="26" creationId="{9354AA36-AD4B-ABC4-A561-1C3E8D724C2E}"/>
          </ac:grpSpMkLst>
        </pc:grpChg>
        <pc:grpChg chg="del">
          <ac:chgData name="Zhang, Zhang" userId="S::zczll25@ucl.ac.uk::a3b58fcd-dd8d-408d-a073-fb5d6f146af8" providerId="AD" clId="Web-{42C6D56F-BA78-2251-E21F-5AF2C37982E9}" dt="2024-06-04T11:06:51.039" v="415"/>
          <ac:grpSpMkLst>
            <pc:docMk/>
            <pc:sldMk cId="2210307775" sldId="285"/>
            <ac:grpSpMk id="28" creationId="{F7ED70E3-5847-F114-D34B-076456059CDF}"/>
          </ac:grpSpMkLst>
        </pc:grpChg>
        <pc:grpChg chg="del">
          <ac:chgData name="Zhang, Zhang" userId="S::zczll25@ucl.ac.uk::a3b58fcd-dd8d-408d-a073-fb5d6f146af8" providerId="AD" clId="Web-{42C6D56F-BA78-2251-E21F-5AF2C37982E9}" dt="2024-06-04T11:02:34.188" v="364"/>
          <ac:grpSpMkLst>
            <pc:docMk/>
            <pc:sldMk cId="2210307775" sldId="285"/>
            <ac:grpSpMk id="2442" creationId="{00000000-0000-0000-0000-000000000000}"/>
          </ac:grpSpMkLst>
        </pc:grpChg>
        <pc:grpChg chg="add del">
          <ac:chgData name="Zhang, Zhang" userId="S::zczll25@ucl.ac.uk::a3b58fcd-dd8d-408d-a073-fb5d6f146af8" providerId="AD" clId="Web-{42C6D56F-BA78-2251-E21F-5AF2C37982E9}" dt="2024-06-04T11:07:01.149" v="418"/>
          <ac:grpSpMkLst>
            <pc:docMk/>
            <pc:sldMk cId="2210307775" sldId="285"/>
            <ac:grpSpMk id="2447" creationId="{00000000-0000-0000-0000-000000000000}"/>
          </ac:grpSpMkLst>
        </pc:grpChg>
        <pc:grpChg chg="del">
          <ac:chgData name="Zhang, Zhang" userId="S::zczll25@ucl.ac.uk::a3b58fcd-dd8d-408d-a073-fb5d6f146af8" providerId="AD" clId="Web-{42C6D56F-BA78-2251-E21F-5AF2C37982E9}" dt="2024-06-04T11:06:59.055" v="417"/>
          <ac:grpSpMkLst>
            <pc:docMk/>
            <pc:sldMk cId="2210307775" sldId="285"/>
            <ac:grpSpMk id="2449" creationId="{00000000-0000-0000-0000-000000000000}"/>
          </ac:grpSpMkLst>
        </pc:grpChg>
        <pc:grpChg chg="add del">
          <ac:chgData name="Zhang, Zhang" userId="S::zczll25@ucl.ac.uk::a3b58fcd-dd8d-408d-a073-fb5d6f146af8" providerId="AD" clId="Web-{42C6D56F-BA78-2251-E21F-5AF2C37982E9}" dt="2024-06-04T11:13:29.475" v="485"/>
          <ac:grpSpMkLst>
            <pc:docMk/>
            <pc:sldMk cId="2210307775" sldId="285"/>
            <ac:grpSpMk id="2452" creationId="{00000000-0000-0000-0000-000000000000}"/>
          </ac:grpSpMkLst>
        </pc:grpChg>
        <pc:grpChg chg="add del mod">
          <ac:chgData name="Zhang, Zhang" userId="S::zczll25@ucl.ac.uk::a3b58fcd-dd8d-408d-a073-fb5d6f146af8" providerId="AD" clId="Web-{42C6D56F-BA78-2251-E21F-5AF2C37982E9}" dt="2024-06-04T11:22:49.631" v="606"/>
          <ac:grpSpMkLst>
            <pc:docMk/>
            <pc:sldMk cId="2210307775" sldId="285"/>
            <ac:grpSpMk id="2457" creationId="{00000000-0000-0000-0000-000000000000}"/>
          </ac:grpSpMkLst>
        </pc:grpChg>
        <pc:grpChg chg="add del">
          <ac:chgData name="Zhang, Zhang" userId="S::zczll25@ucl.ac.uk::a3b58fcd-dd8d-408d-a073-fb5d6f146af8" providerId="AD" clId="Web-{42C6D56F-BA78-2251-E21F-5AF2C37982E9}" dt="2024-06-04T11:22:49.631" v="605"/>
          <ac:grpSpMkLst>
            <pc:docMk/>
            <pc:sldMk cId="2210307775" sldId="285"/>
            <ac:grpSpMk id="2462" creationId="{00000000-0000-0000-0000-000000000000}"/>
          </ac:grpSpMkLst>
        </pc:grpChg>
        <pc:grpChg chg="add del">
          <ac:chgData name="Zhang, Zhang" userId="S::zczll25@ucl.ac.uk::a3b58fcd-dd8d-408d-a073-fb5d6f146af8" providerId="AD" clId="Web-{42C6D56F-BA78-2251-E21F-5AF2C37982E9}" dt="2024-06-04T11:22:49.631" v="604"/>
          <ac:grpSpMkLst>
            <pc:docMk/>
            <pc:sldMk cId="2210307775" sldId="285"/>
            <ac:grpSpMk id="2467" creationId="{00000000-0000-0000-0000-000000000000}"/>
          </ac:grpSpMkLst>
        </pc:grpChg>
      </pc:sldChg>
      <pc:sldChg chg="addSp delSp modSp add replId">
        <pc:chgData name="Zhang, Zhang" userId="S::zczll25@ucl.ac.uk::a3b58fcd-dd8d-408d-a073-fb5d6f146af8" providerId="AD" clId="Web-{42C6D56F-BA78-2251-E21F-5AF2C37982E9}" dt="2024-06-04T11:43:08.962" v="843" actId="20577"/>
        <pc:sldMkLst>
          <pc:docMk/>
          <pc:sldMk cId="4007001040" sldId="286"/>
        </pc:sldMkLst>
        <pc:spChg chg="add mod">
          <ac:chgData name="Zhang, Zhang" userId="S::zczll25@ucl.ac.uk::a3b58fcd-dd8d-408d-a073-fb5d6f146af8" providerId="AD" clId="Web-{42C6D56F-BA78-2251-E21F-5AF2C37982E9}" dt="2024-06-04T11:31:46.536" v="799" actId="14100"/>
          <ac:spMkLst>
            <pc:docMk/>
            <pc:sldMk cId="4007001040" sldId="286"/>
            <ac:spMk id="3" creationId="{97972391-D188-01FB-C47B-682A6B1D2DB0}"/>
          </ac:spMkLst>
        </pc:spChg>
        <pc:spChg chg="add mod">
          <ac:chgData name="Zhang, Zhang" userId="S::zczll25@ucl.ac.uk::a3b58fcd-dd8d-408d-a073-fb5d6f146af8" providerId="AD" clId="Web-{42C6D56F-BA78-2251-E21F-5AF2C37982E9}" dt="2024-06-04T11:28:53.891" v="738"/>
          <ac:spMkLst>
            <pc:docMk/>
            <pc:sldMk cId="4007001040" sldId="286"/>
            <ac:spMk id="5" creationId="{FB39078E-6339-0DAC-6CD1-BFE6FD4DB110}"/>
          </ac:spMkLst>
        </pc:spChg>
        <pc:spChg chg="add mod">
          <ac:chgData name="Zhang, Zhang" userId="S::zczll25@ucl.ac.uk::a3b58fcd-dd8d-408d-a073-fb5d6f146af8" providerId="AD" clId="Web-{42C6D56F-BA78-2251-E21F-5AF2C37982E9}" dt="2024-06-04T11:43:08.962" v="843" actId="20577"/>
          <ac:spMkLst>
            <pc:docMk/>
            <pc:sldMk cId="4007001040" sldId="286"/>
            <ac:spMk id="6" creationId="{678A461C-31D4-9C63-D56A-BA0E80F12D22}"/>
          </ac:spMkLst>
        </pc:spChg>
        <pc:spChg chg="add del">
          <ac:chgData name="Zhang, Zhang" userId="S::zczll25@ucl.ac.uk::a3b58fcd-dd8d-408d-a073-fb5d6f146af8" providerId="AD" clId="Web-{42C6D56F-BA78-2251-E21F-5AF2C37982E9}" dt="2024-06-04T11:33:46.509" v="812"/>
          <ac:spMkLst>
            <pc:docMk/>
            <pc:sldMk cId="4007001040" sldId="286"/>
            <ac:spMk id="7" creationId="{DD4EC71A-16F3-C3CA-2476-47C835B2F4B9}"/>
          </ac:spMkLst>
        </pc:spChg>
        <pc:spChg chg="del">
          <ac:chgData name="Zhang, Zhang" userId="S::zczll25@ucl.ac.uk::a3b58fcd-dd8d-408d-a073-fb5d6f146af8" providerId="AD" clId="Web-{42C6D56F-BA78-2251-E21F-5AF2C37982E9}" dt="2024-06-04T11:28:52.219" v="736"/>
          <ac:spMkLst>
            <pc:docMk/>
            <pc:sldMk cId="4007001040" sldId="286"/>
            <ac:spMk id="1787" creationId="{00000000-0000-0000-0000-000000000000}"/>
          </ac:spMkLst>
        </pc:spChg>
        <pc:spChg chg="del">
          <ac:chgData name="Zhang, Zhang" userId="S::zczll25@ucl.ac.uk::a3b58fcd-dd8d-408d-a073-fb5d6f146af8" providerId="AD" clId="Web-{42C6D56F-BA78-2251-E21F-5AF2C37982E9}" dt="2024-06-04T11:28:53.891" v="738"/>
          <ac:spMkLst>
            <pc:docMk/>
            <pc:sldMk cId="4007001040" sldId="286"/>
            <ac:spMk id="1788" creationId="{00000000-0000-0000-0000-000000000000}"/>
          </ac:spMkLst>
        </pc:spChg>
        <pc:spChg chg="del">
          <ac:chgData name="Zhang, Zhang" userId="S::zczll25@ucl.ac.uk::a3b58fcd-dd8d-408d-a073-fb5d6f146af8" providerId="AD" clId="Web-{42C6D56F-BA78-2251-E21F-5AF2C37982E9}" dt="2024-06-04T11:28:53.860" v="737"/>
          <ac:spMkLst>
            <pc:docMk/>
            <pc:sldMk cId="4007001040" sldId="286"/>
            <ac:spMk id="1789" creationId="{00000000-0000-0000-0000-000000000000}"/>
          </ac:spMkLst>
        </pc:spChg>
        <pc:spChg chg="del">
          <ac:chgData name="Zhang, Zhang" userId="S::zczll25@ucl.ac.uk::a3b58fcd-dd8d-408d-a073-fb5d6f146af8" providerId="AD" clId="Web-{42C6D56F-BA78-2251-E21F-5AF2C37982E9}" dt="2024-06-04T11:28:52.219" v="733"/>
          <ac:spMkLst>
            <pc:docMk/>
            <pc:sldMk cId="4007001040" sldId="286"/>
            <ac:spMk id="1823" creationId="{00000000-0000-0000-0000-000000000000}"/>
          </ac:spMkLst>
        </pc:spChg>
        <pc:spChg chg="del">
          <ac:chgData name="Zhang, Zhang" userId="S::zczll25@ucl.ac.uk::a3b58fcd-dd8d-408d-a073-fb5d6f146af8" providerId="AD" clId="Web-{42C6D56F-BA78-2251-E21F-5AF2C37982E9}" dt="2024-06-04T11:28:52.219" v="730"/>
          <ac:spMkLst>
            <pc:docMk/>
            <pc:sldMk cId="4007001040" sldId="286"/>
            <ac:spMk id="1850" creationId="{00000000-0000-0000-0000-000000000000}"/>
          </ac:spMkLst>
        </pc:spChg>
        <pc:spChg chg="del">
          <ac:chgData name="Zhang, Zhang" userId="S::zczll25@ucl.ac.uk::a3b58fcd-dd8d-408d-a073-fb5d6f146af8" providerId="AD" clId="Web-{42C6D56F-BA78-2251-E21F-5AF2C37982E9}" dt="2024-06-04T11:28:52.219" v="728"/>
          <ac:spMkLst>
            <pc:docMk/>
            <pc:sldMk cId="4007001040" sldId="286"/>
            <ac:spMk id="1877" creationId="{00000000-0000-0000-0000-000000000000}"/>
          </ac:spMkLst>
        </pc:spChg>
        <pc:spChg chg="del">
          <ac:chgData name="Zhang, Zhang" userId="S::zczll25@ucl.ac.uk::a3b58fcd-dd8d-408d-a073-fb5d6f146af8" providerId="AD" clId="Web-{42C6D56F-BA78-2251-E21F-5AF2C37982E9}" dt="2024-06-04T11:28:52.219" v="727"/>
          <ac:spMkLst>
            <pc:docMk/>
            <pc:sldMk cId="4007001040" sldId="286"/>
            <ac:spMk id="1878" creationId="{00000000-0000-0000-0000-000000000000}"/>
          </ac:spMkLst>
        </pc:spChg>
        <pc:grpChg chg="del">
          <ac:chgData name="Zhang, Zhang" userId="S::zczll25@ucl.ac.uk::a3b58fcd-dd8d-408d-a073-fb5d6f146af8" providerId="AD" clId="Web-{42C6D56F-BA78-2251-E21F-5AF2C37982E9}" dt="2024-06-04T11:28:52.219" v="735"/>
          <ac:grpSpMkLst>
            <pc:docMk/>
            <pc:sldMk cId="4007001040" sldId="286"/>
            <ac:grpSpMk id="1790" creationId="{00000000-0000-0000-0000-000000000000}"/>
          </ac:grpSpMkLst>
        </pc:grpChg>
        <pc:grpChg chg="del">
          <ac:chgData name="Zhang, Zhang" userId="S::zczll25@ucl.ac.uk::a3b58fcd-dd8d-408d-a073-fb5d6f146af8" providerId="AD" clId="Web-{42C6D56F-BA78-2251-E21F-5AF2C37982E9}" dt="2024-06-04T11:28:52.219" v="734"/>
          <ac:grpSpMkLst>
            <pc:docMk/>
            <pc:sldMk cId="4007001040" sldId="286"/>
            <ac:grpSpMk id="1797" creationId="{00000000-0000-0000-0000-000000000000}"/>
          </ac:grpSpMkLst>
        </pc:grpChg>
        <pc:grpChg chg="del">
          <ac:chgData name="Zhang, Zhang" userId="S::zczll25@ucl.ac.uk::a3b58fcd-dd8d-408d-a073-fb5d6f146af8" providerId="AD" clId="Web-{42C6D56F-BA78-2251-E21F-5AF2C37982E9}" dt="2024-06-04T11:28:52.219" v="732"/>
          <ac:grpSpMkLst>
            <pc:docMk/>
            <pc:sldMk cId="4007001040" sldId="286"/>
            <ac:grpSpMk id="1824" creationId="{00000000-0000-0000-0000-000000000000}"/>
          </ac:grpSpMkLst>
        </pc:grpChg>
        <pc:grpChg chg="del">
          <ac:chgData name="Zhang, Zhang" userId="S::zczll25@ucl.ac.uk::a3b58fcd-dd8d-408d-a073-fb5d6f146af8" providerId="AD" clId="Web-{42C6D56F-BA78-2251-E21F-5AF2C37982E9}" dt="2024-06-04T11:28:52.219" v="731"/>
          <ac:grpSpMkLst>
            <pc:docMk/>
            <pc:sldMk cId="4007001040" sldId="286"/>
            <ac:grpSpMk id="1837" creationId="{00000000-0000-0000-0000-000000000000}"/>
          </ac:grpSpMkLst>
        </pc:grpChg>
        <pc:grpChg chg="del">
          <ac:chgData name="Zhang, Zhang" userId="S::zczll25@ucl.ac.uk::a3b58fcd-dd8d-408d-a073-fb5d6f146af8" providerId="AD" clId="Web-{42C6D56F-BA78-2251-E21F-5AF2C37982E9}" dt="2024-06-04T11:28:52.219" v="729"/>
          <ac:grpSpMkLst>
            <pc:docMk/>
            <pc:sldMk cId="4007001040" sldId="286"/>
            <ac:grpSpMk id="1851" creationId="{00000000-0000-0000-0000-000000000000}"/>
          </ac:grpSpMkLst>
        </pc:grpChg>
        <pc:grpChg chg="del">
          <ac:chgData name="Zhang, Zhang" userId="S::zczll25@ucl.ac.uk::a3b58fcd-dd8d-408d-a073-fb5d6f146af8" providerId="AD" clId="Web-{42C6D56F-BA78-2251-E21F-5AF2C37982E9}" dt="2024-06-04T11:28:52.219" v="726"/>
          <ac:grpSpMkLst>
            <pc:docMk/>
            <pc:sldMk cId="4007001040" sldId="286"/>
            <ac:grpSpMk id="1879" creationId="{00000000-0000-0000-0000-000000000000}"/>
          </ac:grpSpMkLst>
        </pc:grpChg>
      </pc:sldChg>
      <pc:sldChg chg="add del replId">
        <pc:chgData name="Zhang, Zhang" userId="S::zczll25@ucl.ac.uk::a3b58fcd-dd8d-408d-a073-fb5d6f146af8" providerId="AD" clId="Web-{42C6D56F-BA78-2251-E21F-5AF2C37982E9}" dt="2024-06-04T11:43:34.744" v="845"/>
        <pc:sldMkLst>
          <pc:docMk/>
          <pc:sldMk cId="4060973124" sldId="287"/>
        </pc:sldMkLst>
      </pc:sldChg>
    </pc:docChg>
  </pc:docChgLst>
  <pc:docChgLst>
    <pc:chgData name="Beacall, Bailey" userId="S::zcapbea@ucl.ac.uk::7773c113-dec3-4fe7-82df-13a38ac62860" providerId="AD" clId="Web-{3DB8FA8D-15D0-0456-EC05-1D52CE05B64D}"/>
    <pc:docChg chg="modSld">
      <pc:chgData name="Beacall, Bailey" userId="S::zcapbea@ucl.ac.uk::7773c113-dec3-4fe7-82df-13a38ac62860" providerId="AD" clId="Web-{3DB8FA8D-15D0-0456-EC05-1D52CE05B64D}" dt="2024-06-05T11:44:14.011" v="95" actId="1076"/>
      <pc:docMkLst>
        <pc:docMk/>
      </pc:docMkLst>
      <pc:sldChg chg="modSp">
        <pc:chgData name="Beacall, Bailey" userId="S::zcapbea@ucl.ac.uk::7773c113-dec3-4fe7-82df-13a38ac62860" providerId="AD" clId="Web-{3DB8FA8D-15D0-0456-EC05-1D52CE05B64D}" dt="2024-06-05T11:44:14.011" v="95" actId="1076"/>
        <pc:sldMkLst>
          <pc:docMk/>
          <pc:sldMk cId="416843413" sldId="292"/>
        </pc:sldMkLst>
        <pc:spChg chg="mod">
          <ac:chgData name="Beacall, Bailey" userId="S::zcapbea@ucl.ac.uk::7773c113-dec3-4fe7-82df-13a38ac62860" providerId="AD" clId="Web-{3DB8FA8D-15D0-0456-EC05-1D52CE05B64D}" dt="2024-06-05T11:44:14.011" v="95" actId="1076"/>
          <ac:spMkLst>
            <pc:docMk/>
            <pc:sldMk cId="416843413" sldId="292"/>
            <ac:spMk id="1171" creationId="{00000000-0000-0000-0000-000000000000}"/>
          </ac:spMkLst>
        </pc:spChg>
        <pc:spChg chg="mod">
          <ac:chgData name="Beacall, Bailey" userId="S::zcapbea@ucl.ac.uk::7773c113-dec3-4fe7-82df-13a38ac62860" providerId="AD" clId="Web-{3DB8FA8D-15D0-0456-EC05-1D52CE05B64D}" dt="2024-06-05T11:43:59.089" v="89" actId="14100"/>
          <ac:spMkLst>
            <pc:docMk/>
            <pc:sldMk cId="416843413" sldId="292"/>
            <ac:spMk id="1239" creationId="{00000000-0000-0000-0000-000000000000}"/>
          </ac:spMkLst>
        </pc:spChg>
        <pc:graphicFrameChg chg="mod modGraphic">
          <ac:chgData name="Beacall, Bailey" userId="S::zcapbea@ucl.ac.uk::7773c113-dec3-4fe7-82df-13a38ac62860" providerId="AD" clId="Web-{3DB8FA8D-15D0-0456-EC05-1D52CE05B64D}" dt="2024-06-05T11:44:02.714" v="91" actId="1076"/>
          <ac:graphicFrameMkLst>
            <pc:docMk/>
            <pc:sldMk cId="416843413" sldId="292"/>
            <ac:graphicFrameMk id="4" creationId="{277D758B-A7FC-CEAB-85BE-4F7ED075A579}"/>
          </ac:graphicFrameMkLst>
        </pc:graphicFrameChg>
      </pc:sldChg>
    </pc:docChg>
  </pc:docChgLst>
  <pc:docChgLst>
    <pc:chgData name="Matthews, Max" userId="S::zcapmem@ucl.ac.uk::5b715cbc-0f39-40d8-a6ed-c8ac098198d1" providerId="AD" clId="Web-{7FAD86A3-13C3-374B-4AB7-AB51A250ECFA}"/>
    <pc:docChg chg="modSld">
      <pc:chgData name="Matthews, Max" userId="S::zcapmem@ucl.ac.uk::5b715cbc-0f39-40d8-a6ed-c8ac098198d1" providerId="AD" clId="Web-{7FAD86A3-13C3-374B-4AB7-AB51A250ECFA}" dt="2024-06-05T12:52:45.727" v="2"/>
      <pc:docMkLst>
        <pc:docMk/>
      </pc:docMkLst>
      <pc:sldChg chg="delSp">
        <pc:chgData name="Matthews, Max" userId="S::zcapmem@ucl.ac.uk::5b715cbc-0f39-40d8-a6ed-c8ac098198d1" providerId="AD" clId="Web-{7FAD86A3-13C3-374B-4AB7-AB51A250ECFA}" dt="2024-06-05T12:52:45.727" v="2"/>
        <pc:sldMkLst>
          <pc:docMk/>
          <pc:sldMk cId="1342622427" sldId="315"/>
        </pc:sldMkLst>
        <pc:picChg chg="del">
          <ac:chgData name="Matthews, Max" userId="S::zcapmem@ucl.ac.uk::5b715cbc-0f39-40d8-a6ed-c8ac098198d1" providerId="AD" clId="Web-{7FAD86A3-13C3-374B-4AB7-AB51A250ECFA}" dt="2024-06-05T12:52:45.727" v="2"/>
          <ac:picMkLst>
            <pc:docMk/>
            <pc:sldMk cId="1342622427" sldId="315"/>
            <ac:picMk id="1028" creationId="{1FBCC8A7-0D26-5520-53AE-3E61FBE0E40D}"/>
          </ac:picMkLst>
        </pc:picChg>
        <pc:picChg chg="del">
          <ac:chgData name="Matthews, Max" userId="S::zcapmem@ucl.ac.uk::5b715cbc-0f39-40d8-a6ed-c8ac098198d1" providerId="AD" clId="Web-{7FAD86A3-13C3-374B-4AB7-AB51A250ECFA}" dt="2024-06-05T12:52:45.727" v="1"/>
          <ac:picMkLst>
            <pc:docMk/>
            <pc:sldMk cId="1342622427" sldId="315"/>
            <ac:picMk id="1029" creationId="{74229B97-84AC-5C77-31DD-821A7A6EC50F}"/>
          </ac:picMkLst>
        </pc:picChg>
        <pc:picChg chg="del">
          <ac:chgData name="Matthews, Max" userId="S::zcapmem@ucl.ac.uk::5b715cbc-0f39-40d8-a6ed-c8ac098198d1" providerId="AD" clId="Web-{7FAD86A3-13C3-374B-4AB7-AB51A250ECFA}" dt="2024-06-05T12:52:45.727" v="0"/>
          <ac:picMkLst>
            <pc:docMk/>
            <pc:sldMk cId="1342622427" sldId="315"/>
            <ac:picMk id="1034" creationId="{2801CAC5-8496-A5A9-22C4-63429C8ED25B}"/>
          </ac:picMkLst>
        </pc:picChg>
      </pc:sldChg>
    </pc:docChg>
  </pc:docChgLst>
  <pc:docChgLst>
    <pc:chgData name="Wang, Zhechuan" userId="cb973f2a-be4a-4e2f-9ffa-040a4ebf5946" providerId="ADAL" clId="{3F925BFE-BDAB-4B86-9273-F3D657ED5E14}"/>
    <pc:docChg chg="undo redo custSel addSld delSld modSld sldOrd">
      <pc:chgData name="Wang, Zhechuan" userId="cb973f2a-be4a-4e2f-9ffa-040a4ebf5946" providerId="ADAL" clId="{3F925BFE-BDAB-4B86-9273-F3D657ED5E14}" dt="2024-06-04T15:48:27.076" v="1646" actId="1036"/>
      <pc:docMkLst>
        <pc:docMk/>
      </pc:docMkLst>
      <pc:sldChg chg="del">
        <pc:chgData name="Wang, Zhechuan" userId="cb973f2a-be4a-4e2f-9ffa-040a4ebf5946" providerId="ADAL" clId="{3F925BFE-BDAB-4B86-9273-F3D657ED5E14}" dt="2024-06-04T15:37:09.690" v="1624" actId="2696"/>
        <pc:sldMkLst>
          <pc:docMk/>
          <pc:sldMk cId="0" sldId="258"/>
        </pc:sldMkLst>
      </pc:sldChg>
      <pc:sldChg chg="del">
        <pc:chgData name="Wang, Zhechuan" userId="cb973f2a-be4a-4e2f-9ffa-040a4ebf5946" providerId="ADAL" clId="{3F925BFE-BDAB-4B86-9273-F3D657ED5E14}" dt="2024-06-04T15:37:15.776" v="1625" actId="2696"/>
        <pc:sldMkLst>
          <pc:docMk/>
          <pc:sldMk cId="0" sldId="259"/>
        </pc:sldMkLst>
      </pc:sldChg>
      <pc:sldChg chg="addSp delSp modSp mod">
        <pc:chgData name="Wang, Zhechuan" userId="cb973f2a-be4a-4e2f-9ffa-040a4ebf5946" providerId="ADAL" clId="{3F925BFE-BDAB-4B86-9273-F3D657ED5E14}" dt="2024-06-04T12:21:28.036" v="1" actId="478"/>
        <pc:sldMkLst>
          <pc:docMk/>
          <pc:sldMk cId="0" sldId="268"/>
        </pc:sldMkLst>
        <pc:spChg chg="add del mod">
          <ac:chgData name="Wang, Zhechuan" userId="cb973f2a-be4a-4e2f-9ffa-040a4ebf5946" providerId="ADAL" clId="{3F925BFE-BDAB-4B86-9273-F3D657ED5E14}" dt="2024-06-04T12:21:28.036" v="1" actId="478"/>
          <ac:spMkLst>
            <pc:docMk/>
            <pc:sldMk cId="0" sldId="268"/>
            <ac:spMk id="2" creationId="{2BA8B398-AEBE-71FF-E3D2-CFA20641C2F9}"/>
          </ac:spMkLst>
        </pc:spChg>
      </pc:sldChg>
      <pc:sldChg chg="new del">
        <pc:chgData name="Wang, Zhechuan" userId="cb973f2a-be4a-4e2f-9ffa-040a4ebf5946" providerId="ADAL" clId="{3F925BFE-BDAB-4B86-9273-F3D657ED5E14}" dt="2024-06-04T12:31:58.355" v="3" actId="47"/>
        <pc:sldMkLst>
          <pc:docMk/>
          <pc:sldMk cId="2961125316" sldId="296"/>
        </pc:sldMkLst>
      </pc:sldChg>
      <pc:sldChg chg="modSp new del mod">
        <pc:chgData name="Wang, Zhechuan" userId="cb973f2a-be4a-4e2f-9ffa-040a4ebf5946" providerId="ADAL" clId="{3F925BFE-BDAB-4B86-9273-F3D657ED5E14}" dt="2024-06-04T12:33:22.395" v="19" actId="2696"/>
        <pc:sldMkLst>
          <pc:docMk/>
          <pc:sldMk cId="3230595907" sldId="298"/>
        </pc:sldMkLst>
        <pc:spChg chg="mod">
          <ac:chgData name="Wang, Zhechuan" userId="cb973f2a-be4a-4e2f-9ffa-040a4ebf5946" providerId="ADAL" clId="{3F925BFE-BDAB-4B86-9273-F3D657ED5E14}" dt="2024-06-04T12:33:16.658" v="18" actId="20577"/>
          <ac:spMkLst>
            <pc:docMk/>
            <pc:sldMk cId="3230595907" sldId="298"/>
            <ac:spMk id="2" creationId="{871A8C14-5913-41E4-0B33-663F4FBF8A7E}"/>
          </ac:spMkLst>
        </pc:spChg>
        <pc:spChg chg="mod">
          <ac:chgData name="Wang, Zhechuan" userId="cb973f2a-be4a-4e2f-9ffa-040a4ebf5946" providerId="ADAL" clId="{3F925BFE-BDAB-4B86-9273-F3D657ED5E14}" dt="2024-06-04T12:33:00.944" v="16" actId="20577"/>
          <ac:spMkLst>
            <pc:docMk/>
            <pc:sldMk cId="3230595907" sldId="298"/>
            <ac:spMk id="5" creationId="{45BAE786-CD4B-F003-B95B-0B0DFAA10CBE}"/>
          </ac:spMkLst>
        </pc:spChg>
      </pc:sldChg>
      <pc:sldChg chg="modSp new mod">
        <pc:chgData name="Wang, Zhechuan" userId="cb973f2a-be4a-4e2f-9ffa-040a4ebf5946" providerId="ADAL" clId="{3F925BFE-BDAB-4B86-9273-F3D657ED5E14}" dt="2024-06-04T12:56:57.042" v="492" actId="20577"/>
        <pc:sldMkLst>
          <pc:docMk/>
          <pc:sldMk cId="12328209" sldId="299"/>
        </pc:sldMkLst>
        <pc:spChg chg="mod">
          <ac:chgData name="Wang, Zhechuan" userId="cb973f2a-be4a-4e2f-9ffa-040a4ebf5946" providerId="ADAL" clId="{3F925BFE-BDAB-4B86-9273-F3D657ED5E14}" dt="2024-06-04T12:39:55.787" v="119" actId="20577"/>
          <ac:spMkLst>
            <pc:docMk/>
            <pc:sldMk cId="12328209" sldId="299"/>
            <ac:spMk id="2" creationId="{C4B1B410-41B7-16E6-3814-FB1530196930}"/>
          </ac:spMkLst>
        </pc:spChg>
        <pc:spChg chg="mod">
          <ac:chgData name="Wang, Zhechuan" userId="cb973f2a-be4a-4e2f-9ffa-040a4ebf5946" providerId="ADAL" clId="{3F925BFE-BDAB-4B86-9273-F3D657ED5E14}" dt="2024-06-04T12:56:57.042" v="492" actId="20577"/>
          <ac:spMkLst>
            <pc:docMk/>
            <pc:sldMk cId="12328209" sldId="299"/>
            <ac:spMk id="3" creationId="{D417761F-2958-D86B-2307-2BAD623AE1CF}"/>
          </ac:spMkLst>
        </pc:spChg>
      </pc:sldChg>
      <pc:sldChg chg="addSp delSp modSp new mod modClrScheme chgLayout">
        <pc:chgData name="Wang, Zhechuan" userId="cb973f2a-be4a-4e2f-9ffa-040a4ebf5946" providerId="ADAL" clId="{3F925BFE-BDAB-4B86-9273-F3D657ED5E14}" dt="2024-06-04T15:48:27.076" v="1646" actId="1036"/>
        <pc:sldMkLst>
          <pc:docMk/>
          <pc:sldMk cId="1120828458" sldId="301"/>
        </pc:sldMkLst>
        <pc:spChg chg="mod ord">
          <ac:chgData name="Wang, Zhechuan" userId="cb973f2a-be4a-4e2f-9ffa-040a4ebf5946" providerId="ADAL" clId="{3F925BFE-BDAB-4B86-9273-F3D657ED5E14}" dt="2024-06-04T14:40:36.523" v="1458" actId="20577"/>
          <ac:spMkLst>
            <pc:docMk/>
            <pc:sldMk cId="1120828458" sldId="301"/>
            <ac:spMk id="2" creationId="{F7E2F28C-8ABB-5E7C-6FA3-C5EB55EDBA3D}"/>
          </ac:spMkLst>
        </pc:spChg>
        <pc:spChg chg="del">
          <ac:chgData name="Wang, Zhechuan" userId="cb973f2a-be4a-4e2f-9ffa-040a4ebf5946" providerId="ADAL" clId="{3F925BFE-BDAB-4B86-9273-F3D657ED5E14}" dt="2024-06-04T13:02:07.397" v="613" actId="700"/>
          <ac:spMkLst>
            <pc:docMk/>
            <pc:sldMk cId="1120828458" sldId="301"/>
            <ac:spMk id="3" creationId="{86E125CA-7F39-5C8B-CEB9-6840466E3F4E}"/>
          </ac:spMkLst>
        </pc:spChg>
        <pc:spChg chg="del">
          <ac:chgData name="Wang, Zhechuan" userId="cb973f2a-be4a-4e2f-9ffa-040a4ebf5946" providerId="ADAL" clId="{3F925BFE-BDAB-4B86-9273-F3D657ED5E14}" dt="2024-06-04T13:02:07.397" v="613" actId="700"/>
          <ac:spMkLst>
            <pc:docMk/>
            <pc:sldMk cId="1120828458" sldId="301"/>
            <ac:spMk id="4" creationId="{563A3803-B6A1-204E-91E0-40489802569C}"/>
          </ac:spMkLst>
        </pc:spChg>
        <pc:spChg chg="del">
          <ac:chgData name="Wang, Zhechuan" userId="cb973f2a-be4a-4e2f-9ffa-040a4ebf5946" providerId="ADAL" clId="{3F925BFE-BDAB-4B86-9273-F3D657ED5E14}" dt="2024-06-04T13:02:07.397" v="613" actId="700"/>
          <ac:spMkLst>
            <pc:docMk/>
            <pc:sldMk cId="1120828458" sldId="301"/>
            <ac:spMk id="5" creationId="{9BEFE65F-137F-925F-A286-76ADE12B1901}"/>
          </ac:spMkLst>
        </pc:spChg>
        <pc:spChg chg="del">
          <ac:chgData name="Wang, Zhechuan" userId="cb973f2a-be4a-4e2f-9ffa-040a4ebf5946" providerId="ADAL" clId="{3F925BFE-BDAB-4B86-9273-F3D657ED5E14}" dt="2024-06-04T13:02:07.397" v="613" actId="700"/>
          <ac:spMkLst>
            <pc:docMk/>
            <pc:sldMk cId="1120828458" sldId="301"/>
            <ac:spMk id="6" creationId="{2F0CA0ED-0AFD-3341-512B-8201808D3966}"/>
          </ac:spMkLst>
        </pc:spChg>
        <pc:spChg chg="add del mod ord">
          <ac:chgData name="Wang, Zhechuan" userId="cb973f2a-be4a-4e2f-9ffa-040a4ebf5946" providerId="ADAL" clId="{3F925BFE-BDAB-4B86-9273-F3D657ED5E14}" dt="2024-06-04T13:05:24.108" v="630" actId="700"/>
          <ac:spMkLst>
            <pc:docMk/>
            <pc:sldMk cId="1120828458" sldId="301"/>
            <ac:spMk id="12" creationId="{7673B1E7-2904-ED83-76AE-F2E0234D64CD}"/>
          </ac:spMkLst>
        </pc:spChg>
        <pc:spChg chg="add del mod ord">
          <ac:chgData name="Wang, Zhechuan" userId="cb973f2a-be4a-4e2f-9ffa-040a4ebf5946" providerId="ADAL" clId="{3F925BFE-BDAB-4B86-9273-F3D657ED5E14}" dt="2024-06-04T13:05:24.108" v="630" actId="700"/>
          <ac:spMkLst>
            <pc:docMk/>
            <pc:sldMk cId="1120828458" sldId="301"/>
            <ac:spMk id="13" creationId="{E77D1A57-D34D-959E-20A5-F2854DBECF0B}"/>
          </ac:spMkLst>
        </pc:spChg>
        <pc:spChg chg="add del mod ord">
          <ac:chgData name="Wang, Zhechuan" userId="cb973f2a-be4a-4e2f-9ffa-040a4ebf5946" providerId="ADAL" clId="{3F925BFE-BDAB-4B86-9273-F3D657ED5E14}" dt="2024-06-04T13:05:24.108" v="630" actId="700"/>
          <ac:spMkLst>
            <pc:docMk/>
            <pc:sldMk cId="1120828458" sldId="301"/>
            <ac:spMk id="14" creationId="{E8FDA8FB-5D36-E0ED-B148-0CA0EC8D7C99}"/>
          </ac:spMkLst>
        </pc:spChg>
        <pc:spChg chg="add del mod ord">
          <ac:chgData name="Wang, Zhechuan" userId="cb973f2a-be4a-4e2f-9ffa-040a4ebf5946" providerId="ADAL" clId="{3F925BFE-BDAB-4B86-9273-F3D657ED5E14}" dt="2024-06-04T13:05:24.108" v="630" actId="700"/>
          <ac:spMkLst>
            <pc:docMk/>
            <pc:sldMk cId="1120828458" sldId="301"/>
            <ac:spMk id="15" creationId="{9513D7ED-EA2A-B5A5-A798-31B7C5B824E3}"/>
          </ac:spMkLst>
        </pc:spChg>
        <pc:spChg chg="add del mod ord">
          <ac:chgData name="Wang, Zhechuan" userId="cb973f2a-be4a-4e2f-9ffa-040a4ebf5946" providerId="ADAL" clId="{3F925BFE-BDAB-4B86-9273-F3D657ED5E14}" dt="2024-06-04T13:05:24.108" v="630" actId="700"/>
          <ac:spMkLst>
            <pc:docMk/>
            <pc:sldMk cId="1120828458" sldId="301"/>
            <ac:spMk id="16" creationId="{53C5084B-924F-EA84-3BEB-44B39F168F31}"/>
          </ac:spMkLst>
        </pc:spChg>
        <pc:spChg chg="add del mod ord">
          <ac:chgData name="Wang, Zhechuan" userId="cb973f2a-be4a-4e2f-9ffa-040a4ebf5946" providerId="ADAL" clId="{3F925BFE-BDAB-4B86-9273-F3D657ED5E14}" dt="2024-06-04T13:07:37.928" v="651" actId="478"/>
          <ac:spMkLst>
            <pc:docMk/>
            <pc:sldMk cId="1120828458" sldId="301"/>
            <ac:spMk id="17" creationId="{90841945-BADC-165D-FAA6-993E5B0A2D98}"/>
          </ac:spMkLst>
        </pc:spChg>
        <pc:spChg chg="add del mod ord">
          <ac:chgData name="Wang, Zhechuan" userId="cb973f2a-be4a-4e2f-9ffa-040a4ebf5946" providerId="ADAL" clId="{3F925BFE-BDAB-4B86-9273-F3D657ED5E14}" dt="2024-06-04T13:07:36.201" v="650" actId="478"/>
          <ac:spMkLst>
            <pc:docMk/>
            <pc:sldMk cId="1120828458" sldId="301"/>
            <ac:spMk id="18" creationId="{D69DD9B4-71B1-43E4-E901-B7686B12B7B2}"/>
          </ac:spMkLst>
        </pc:spChg>
        <pc:spChg chg="add del mod ord">
          <ac:chgData name="Wang, Zhechuan" userId="cb973f2a-be4a-4e2f-9ffa-040a4ebf5946" providerId="ADAL" clId="{3F925BFE-BDAB-4B86-9273-F3D657ED5E14}" dt="2024-06-04T13:30:45.259" v="804" actId="478"/>
          <ac:spMkLst>
            <pc:docMk/>
            <pc:sldMk cId="1120828458" sldId="301"/>
            <ac:spMk id="19" creationId="{33EB7E6E-FFB7-5293-3981-C477D5E89282}"/>
          </ac:spMkLst>
        </pc:spChg>
        <pc:spChg chg="add del mod ord">
          <ac:chgData name="Wang, Zhechuan" userId="cb973f2a-be4a-4e2f-9ffa-040a4ebf5946" providerId="ADAL" clId="{3F925BFE-BDAB-4B86-9273-F3D657ED5E14}" dt="2024-06-04T13:30:43.651" v="803" actId="478"/>
          <ac:spMkLst>
            <pc:docMk/>
            <pc:sldMk cId="1120828458" sldId="301"/>
            <ac:spMk id="20" creationId="{24BB0FC8-BD4F-0D2E-0979-C0349B90DE0D}"/>
          </ac:spMkLst>
        </pc:spChg>
        <pc:spChg chg="add mod">
          <ac:chgData name="Wang, Zhechuan" userId="cb973f2a-be4a-4e2f-9ffa-040a4ebf5946" providerId="ADAL" clId="{3F925BFE-BDAB-4B86-9273-F3D657ED5E14}" dt="2024-06-04T15:48:23.756" v="1643" actId="1036"/>
          <ac:spMkLst>
            <pc:docMk/>
            <pc:sldMk cId="1120828458" sldId="301"/>
            <ac:spMk id="28" creationId="{32A69E93-535C-1BBE-5FF5-FD02DBBF44CF}"/>
          </ac:spMkLst>
        </pc:spChg>
        <pc:spChg chg="add mod">
          <ac:chgData name="Wang, Zhechuan" userId="cb973f2a-be4a-4e2f-9ffa-040a4ebf5946" providerId="ADAL" clId="{3F925BFE-BDAB-4B86-9273-F3D657ED5E14}" dt="2024-06-04T15:48:27.076" v="1646" actId="1036"/>
          <ac:spMkLst>
            <pc:docMk/>
            <pc:sldMk cId="1120828458" sldId="301"/>
            <ac:spMk id="29" creationId="{2A6057CE-D8C0-B285-F324-9D01F83EEE72}"/>
          </ac:spMkLst>
        </pc:spChg>
        <pc:graphicFrameChg chg="add del mod">
          <ac:chgData name="Wang, Zhechuan" userId="cb973f2a-be4a-4e2f-9ffa-040a4ebf5946" providerId="ADAL" clId="{3F925BFE-BDAB-4B86-9273-F3D657ED5E14}" dt="2024-06-04T13:02:26.785" v="615" actId="478"/>
          <ac:graphicFrameMkLst>
            <pc:docMk/>
            <pc:sldMk cId="1120828458" sldId="301"/>
            <ac:graphicFrameMk id="7" creationId="{6B397F71-C254-21F6-5753-A5C1D67A5A1E}"/>
          </ac:graphicFrameMkLst>
        </pc:graphicFrameChg>
        <pc:graphicFrameChg chg="add del mod">
          <ac:chgData name="Wang, Zhechuan" userId="cb973f2a-be4a-4e2f-9ffa-040a4ebf5946" providerId="ADAL" clId="{3F925BFE-BDAB-4B86-9273-F3D657ED5E14}" dt="2024-06-04T13:02:29.684" v="618" actId="478"/>
          <ac:graphicFrameMkLst>
            <pc:docMk/>
            <pc:sldMk cId="1120828458" sldId="301"/>
            <ac:graphicFrameMk id="8" creationId="{6B397F71-C254-21F6-5753-A5C1D67A5A1E}"/>
          </ac:graphicFrameMkLst>
        </pc:graphicFrameChg>
        <pc:picChg chg="add del mod">
          <ac:chgData name="Wang, Zhechuan" userId="cb973f2a-be4a-4e2f-9ffa-040a4ebf5946" providerId="ADAL" clId="{3F925BFE-BDAB-4B86-9273-F3D657ED5E14}" dt="2024-06-04T13:09:03.409" v="659" actId="478"/>
          <ac:picMkLst>
            <pc:docMk/>
            <pc:sldMk cId="1120828458" sldId="301"/>
            <ac:picMk id="10" creationId="{0823AE75-84A6-405C-A22E-81A036AA4696}"/>
          </ac:picMkLst>
        </pc:picChg>
        <pc:picChg chg="add del mod">
          <ac:chgData name="Wang, Zhechuan" userId="cb973f2a-be4a-4e2f-9ffa-040a4ebf5946" providerId="ADAL" clId="{3F925BFE-BDAB-4B86-9273-F3D657ED5E14}" dt="2024-06-04T13:21:22.856" v="744" actId="478"/>
          <ac:picMkLst>
            <pc:docMk/>
            <pc:sldMk cId="1120828458" sldId="301"/>
            <ac:picMk id="11" creationId="{1B96211C-CC90-13B0-D2B6-A3DDB7C72CF5}"/>
          </ac:picMkLst>
        </pc:picChg>
        <pc:picChg chg="add mod">
          <ac:chgData name="Wang, Zhechuan" userId="cb973f2a-be4a-4e2f-9ffa-040a4ebf5946" providerId="ADAL" clId="{3F925BFE-BDAB-4B86-9273-F3D657ED5E14}" dt="2024-06-04T13:07:15.906" v="647" actId="1076"/>
          <ac:picMkLst>
            <pc:docMk/>
            <pc:sldMk cId="1120828458" sldId="301"/>
            <ac:picMk id="21" creationId="{3CC52810-43A9-7D68-92F3-225DF55079EC}"/>
          </ac:picMkLst>
        </pc:picChg>
        <pc:picChg chg="add del mod">
          <ac:chgData name="Wang, Zhechuan" userId="cb973f2a-be4a-4e2f-9ffa-040a4ebf5946" providerId="ADAL" clId="{3F925BFE-BDAB-4B86-9273-F3D657ED5E14}" dt="2024-06-04T13:26:14.945" v="781" actId="478"/>
          <ac:picMkLst>
            <pc:docMk/>
            <pc:sldMk cId="1120828458" sldId="301"/>
            <ac:picMk id="23" creationId="{CA602BCB-4499-FC56-EC86-91B7B7C4B7A2}"/>
          </ac:picMkLst>
        </pc:picChg>
        <pc:picChg chg="add del mod">
          <ac:chgData name="Wang, Zhechuan" userId="cb973f2a-be4a-4e2f-9ffa-040a4ebf5946" providerId="ADAL" clId="{3F925BFE-BDAB-4B86-9273-F3D657ED5E14}" dt="2024-06-04T13:29:15.619" v="790" actId="478"/>
          <ac:picMkLst>
            <pc:docMk/>
            <pc:sldMk cId="1120828458" sldId="301"/>
            <ac:picMk id="25" creationId="{C66D82FF-77BC-31F2-C080-75E54B95DFE7}"/>
          </ac:picMkLst>
        </pc:picChg>
        <pc:picChg chg="add mod">
          <ac:chgData name="Wang, Zhechuan" userId="cb973f2a-be4a-4e2f-9ffa-040a4ebf5946" providerId="ADAL" clId="{3F925BFE-BDAB-4B86-9273-F3D657ED5E14}" dt="2024-06-04T14:10:20.482" v="894" actId="1035"/>
          <ac:picMkLst>
            <pc:docMk/>
            <pc:sldMk cId="1120828458" sldId="301"/>
            <ac:picMk id="27" creationId="{719A6782-5C3A-F5B3-8B06-D933085A7D04}"/>
          </ac:picMkLst>
        </pc:picChg>
        <pc:picChg chg="add mod">
          <ac:chgData name="Wang, Zhechuan" userId="cb973f2a-be4a-4e2f-9ffa-040a4ebf5946" providerId="ADAL" clId="{3F925BFE-BDAB-4B86-9273-F3D657ED5E14}" dt="2024-06-04T14:11:02.986" v="907" actId="1076"/>
          <ac:picMkLst>
            <pc:docMk/>
            <pc:sldMk cId="1120828458" sldId="301"/>
            <ac:picMk id="1026" creationId="{89EFBDEB-210A-55C6-B92F-E39BC118FC83}"/>
          </ac:picMkLst>
        </pc:picChg>
      </pc:sldChg>
      <pc:sldChg chg="addSp del mod ord">
        <pc:chgData name="Wang, Zhechuan" userId="cb973f2a-be4a-4e2f-9ffa-040a4ebf5946" providerId="ADAL" clId="{3F925BFE-BDAB-4B86-9273-F3D657ED5E14}" dt="2024-06-04T15:48:10.469" v="1639" actId="2696"/>
        <pc:sldMkLst>
          <pc:docMk/>
          <pc:sldMk cId="2688972842" sldId="304"/>
        </pc:sldMkLst>
        <pc:spChg chg="add">
          <ac:chgData name="Wang, Zhechuan" userId="cb973f2a-be4a-4e2f-9ffa-040a4ebf5946" providerId="ADAL" clId="{3F925BFE-BDAB-4B86-9273-F3D657ED5E14}" dt="2024-06-04T15:48:03.342" v="1638" actId="22"/>
          <ac:spMkLst>
            <pc:docMk/>
            <pc:sldMk cId="2688972842" sldId="304"/>
            <ac:spMk id="3" creationId="{902BC840-847E-A666-6893-A52BC2FB51FC}"/>
          </ac:spMkLst>
        </pc:spChg>
      </pc:sldChg>
      <pc:sldChg chg="new del">
        <pc:chgData name="Wang, Zhechuan" userId="cb973f2a-be4a-4e2f-9ffa-040a4ebf5946" providerId="ADAL" clId="{3F925BFE-BDAB-4B86-9273-F3D657ED5E14}" dt="2024-06-04T13:30:03.593" v="798" actId="680"/>
        <pc:sldMkLst>
          <pc:docMk/>
          <pc:sldMk cId="1012106505" sldId="305"/>
        </pc:sldMkLst>
      </pc:sldChg>
      <pc:sldChg chg="ord">
        <pc:chgData name="Wang, Zhechuan" userId="cb973f2a-be4a-4e2f-9ffa-040a4ebf5946" providerId="ADAL" clId="{3F925BFE-BDAB-4B86-9273-F3D657ED5E14}" dt="2024-06-04T15:41:45.058" v="1631"/>
        <pc:sldMkLst>
          <pc:docMk/>
          <pc:sldMk cId="1712620079" sldId="307"/>
        </pc:sldMkLst>
      </pc:sldChg>
      <pc:sldChg chg="addSp modSp new mod ord">
        <pc:chgData name="Wang, Zhechuan" userId="cb973f2a-be4a-4e2f-9ffa-040a4ebf5946" providerId="ADAL" clId="{3F925BFE-BDAB-4B86-9273-F3D657ED5E14}" dt="2024-06-04T15:41:46.338" v="1633"/>
        <pc:sldMkLst>
          <pc:docMk/>
          <pc:sldMk cId="2391688605" sldId="309"/>
        </pc:sldMkLst>
        <pc:spChg chg="mod">
          <ac:chgData name="Wang, Zhechuan" userId="cb973f2a-be4a-4e2f-9ffa-040a4ebf5946" providerId="ADAL" clId="{3F925BFE-BDAB-4B86-9273-F3D657ED5E14}" dt="2024-06-04T14:32:34.183" v="1315" actId="20577"/>
          <ac:spMkLst>
            <pc:docMk/>
            <pc:sldMk cId="2391688605" sldId="309"/>
            <ac:spMk id="2" creationId="{E33B6318-347E-CC85-AF05-EDF54F3C2BB7}"/>
          </ac:spMkLst>
        </pc:spChg>
        <pc:spChg chg="add mod">
          <ac:chgData name="Wang, Zhechuan" userId="cb973f2a-be4a-4e2f-9ffa-040a4ebf5946" providerId="ADAL" clId="{3F925BFE-BDAB-4B86-9273-F3D657ED5E14}" dt="2024-06-04T14:56:22.475" v="1623" actId="15"/>
          <ac:spMkLst>
            <pc:docMk/>
            <pc:sldMk cId="2391688605" sldId="309"/>
            <ac:spMk id="3" creationId="{F666143D-A693-CA7B-470F-CCB078BA5875}"/>
          </ac:spMkLst>
        </pc:spChg>
        <pc:picChg chg="add mod">
          <ac:chgData name="Wang, Zhechuan" userId="cb973f2a-be4a-4e2f-9ffa-040a4ebf5946" providerId="ADAL" clId="{3F925BFE-BDAB-4B86-9273-F3D657ED5E14}" dt="2024-06-04T14:17:41.027" v="1057" actId="1076"/>
          <ac:picMkLst>
            <pc:docMk/>
            <pc:sldMk cId="2391688605" sldId="309"/>
            <ac:picMk id="1025" creationId="{2A6A7EDD-825E-770C-7E1C-4A89C8AEA7BB}"/>
          </ac:picMkLst>
        </pc:picChg>
        <pc:picChg chg="add mod">
          <ac:chgData name="Wang, Zhechuan" userId="cb973f2a-be4a-4e2f-9ffa-040a4ebf5946" providerId="ADAL" clId="{3F925BFE-BDAB-4B86-9273-F3D657ED5E14}" dt="2024-06-04T14:18:10.428" v="1058" actId="1076"/>
          <ac:picMkLst>
            <pc:docMk/>
            <pc:sldMk cId="2391688605" sldId="309"/>
            <ac:picMk id="1026" creationId="{64827B78-3E8F-C2A4-9E1D-F096EB9396A7}"/>
          </ac:picMkLst>
        </pc:picChg>
      </pc:sldChg>
    </pc:docChg>
  </pc:docChgLst>
  <pc:docChgLst>
    <pc:chgData name="Matthews, Max" userId="S::zcapmem@ucl.ac.uk::5b715cbc-0f39-40d8-a6ed-c8ac098198d1" providerId="AD" clId="Web-{50190860-F153-6301-65A0-75446AF28173}"/>
    <pc:docChg chg="addSld delSld modSld">
      <pc:chgData name="Matthews, Max" userId="S::zcapmem@ucl.ac.uk::5b715cbc-0f39-40d8-a6ed-c8ac098198d1" providerId="AD" clId="Web-{50190860-F153-6301-65A0-75446AF28173}" dt="2024-06-06T09:26:21.806" v="269"/>
      <pc:docMkLst>
        <pc:docMk/>
      </pc:docMkLst>
      <pc:sldChg chg="del">
        <pc:chgData name="Matthews, Max" userId="S::zcapmem@ucl.ac.uk::5b715cbc-0f39-40d8-a6ed-c8ac098198d1" providerId="AD" clId="Web-{50190860-F153-6301-65A0-75446AF28173}" dt="2024-06-06T09:20:38.700" v="146"/>
        <pc:sldMkLst>
          <pc:docMk/>
          <pc:sldMk cId="3443153217" sldId="337"/>
        </pc:sldMkLst>
      </pc:sldChg>
      <pc:sldChg chg="modSp">
        <pc:chgData name="Matthews, Max" userId="S::zcapmem@ucl.ac.uk::5b715cbc-0f39-40d8-a6ed-c8ac098198d1" providerId="AD" clId="Web-{50190860-F153-6301-65A0-75446AF28173}" dt="2024-06-06T09:21:05.420" v="156" actId="20577"/>
        <pc:sldMkLst>
          <pc:docMk/>
          <pc:sldMk cId="2401287622" sldId="338"/>
        </pc:sldMkLst>
        <pc:spChg chg="mod">
          <ac:chgData name="Matthews, Max" userId="S::zcapmem@ucl.ac.uk::5b715cbc-0f39-40d8-a6ed-c8ac098198d1" providerId="AD" clId="Web-{50190860-F153-6301-65A0-75446AF28173}" dt="2024-06-06T09:21:05.420" v="156" actId="20577"/>
          <ac:spMkLst>
            <pc:docMk/>
            <pc:sldMk cId="2401287622" sldId="338"/>
            <ac:spMk id="3" creationId="{5445AAE2-3992-24CF-0BA6-B0D916009064}"/>
          </ac:spMkLst>
        </pc:spChg>
      </pc:sldChg>
      <pc:sldChg chg="modSp">
        <pc:chgData name="Matthews, Max" userId="S::zcapmem@ucl.ac.uk::5b715cbc-0f39-40d8-a6ed-c8ac098198d1" providerId="AD" clId="Web-{50190860-F153-6301-65A0-75446AF28173}" dt="2024-06-06T09:16:36.051" v="32" actId="20577"/>
        <pc:sldMkLst>
          <pc:docMk/>
          <pc:sldMk cId="3372196822" sldId="344"/>
        </pc:sldMkLst>
        <pc:spChg chg="mod">
          <ac:chgData name="Matthews, Max" userId="S::zcapmem@ucl.ac.uk::5b715cbc-0f39-40d8-a6ed-c8ac098198d1" providerId="AD" clId="Web-{50190860-F153-6301-65A0-75446AF28173}" dt="2024-06-06T09:16:36.051" v="32" actId="20577"/>
          <ac:spMkLst>
            <pc:docMk/>
            <pc:sldMk cId="3372196822" sldId="344"/>
            <ac:spMk id="1315" creationId="{00000000-0000-0000-0000-000000000000}"/>
          </ac:spMkLst>
        </pc:spChg>
      </pc:sldChg>
      <pc:sldChg chg="modSp">
        <pc:chgData name="Matthews, Max" userId="S::zcapmem@ucl.ac.uk::5b715cbc-0f39-40d8-a6ed-c8ac098198d1" providerId="AD" clId="Web-{50190860-F153-6301-65A0-75446AF28173}" dt="2024-06-06T09:21:45.968" v="201" actId="20577"/>
        <pc:sldMkLst>
          <pc:docMk/>
          <pc:sldMk cId="1490404380" sldId="345"/>
        </pc:sldMkLst>
        <pc:spChg chg="mod">
          <ac:chgData name="Matthews, Max" userId="S::zcapmem@ucl.ac.uk::5b715cbc-0f39-40d8-a6ed-c8ac098198d1" providerId="AD" clId="Web-{50190860-F153-6301-65A0-75446AF28173}" dt="2024-06-06T09:21:45.968" v="201" actId="20577"/>
          <ac:spMkLst>
            <pc:docMk/>
            <pc:sldMk cId="1490404380" sldId="345"/>
            <ac:spMk id="2" creationId="{6C833200-B651-7071-6F4A-97A933DB7B2F}"/>
          </ac:spMkLst>
        </pc:spChg>
        <pc:spChg chg="mod">
          <ac:chgData name="Matthews, Max" userId="S::zcapmem@ucl.ac.uk::5b715cbc-0f39-40d8-a6ed-c8ac098198d1" providerId="AD" clId="Web-{50190860-F153-6301-65A0-75446AF28173}" dt="2024-06-06T09:21:43.859" v="198" actId="20577"/>
          <ac:spMkLst>
            <pc:docMk/>
            <pc:sldMk cId="1490404380" sldId="345"/>
            <ac:spMk id="26" creationId="{BA5C0CF0-552C-2213-D70F-6BFD8F8BDB03}"/>
          </ac:spMkLst>
        </pc:spChg>
        <pc:spChg chg="mod">
          <ac:chgData name="Matthews, Max" userId="S::zcapmem@ucl.ac.uk::5b715cbc-0f39-40d8-a6ed-c8ac098198d1" providerId="AD" clId="Web-{50190860-F153-6301-65A0-75446AF28173}" dt="2024-06-06T09:21:35.124" v="187" actId="20577"/>
          <ac:spMkLst>
            <pc:docMk/>
            <pc:sldMk cId="1490404380" sldId="345"/>
            <ac:spMk id="37" creationId="{DA764574-1DB8-961C-157A-2757624A00FF}"/>
          </ac:spMkLst>
        </pc:spChg>
      </pc:sldChg>
      <pc:sldChg chg="modSp">
        <pc:chgData name="Matthews, Max" userId="S::zcapmem@ucl.ac.uk::5b715cbc-0f39-40d8-a6ed-c8ac098198d1" providerId="AD" clId="Web-{50190860-F153-6301-65A0-75446AF28173}" dt="2024-06-06T09:25:38.945" v="268" actId="1076"/>
        <pc:sldMkLst>
          <pc:docMk/>
          <pc:sldMk cId="2685889367" sldId="346"/>
        </pc:sldMkLst>
        <pc:spChg chg="mod">
          <ac:chgData name="Matthews, Max" userId="S::zcapmem@ucl.ac.uk::5b715cbc-0f39-40d8-a6ed-c8ac098198d1" providerId="AD" clId="Web-{50190860-F153-6301-65A0-75446AF28173}" dt="2024-06-06T09:25:38.945" v="268" actId="1076"/>
          <ac:spMkLst>
            <pc:docMk/>
            <pc:sldMk cId="2685889367" sldId="346"/>
            <ac:spMk id="2" creationId="{C0ED6982-0C94-4CFE-871F-5D1D7757A041}"/>
          </ac:spMkLst>
        </pc:spChg>
      </pc:sldChg>
      <pc:sldChg chg="modSp">
        <pc:chgData name="Matthews, Max" userId="S::zcapmem@ucl.ac.uk::5b715cbc-0f39-40d8-a6ed-c8ac098198d1" providerId="AD" clId="Web-{50190860-F153-6301-65A0-75446AF28173}" dt="2024-06-06T09:23:45.597" v="232" actId="20577"/>
        <pc:sldMkLst>
          <pc:docMk/>
          <pc:sldMk cId="1723532460" sldId="350"/>
        </pc:sldMkLst>
        <pc:spChg chg="mod">
          <ac:chgData name="Matthews, Max" userId="S::zcapmem@ucl.ac.uk::5b715cbc-0f39-40d8-a6ed-c8ac098198d1" providerId="AD" clId="Web-{50190860-F153-6301-65A0-75446AF28173}" dt="2024-06-06T09:23:45.597" v="232" actId="20577"/>
          <ac:spMkLst>
            <pc:docMk/>
            <pc:sldMk cId="1723532460" sldId="350"/>
            <ac:spMk id="81" creationId="{0A3BBF48-C36A-4FA3-A1E0-E955CE7C95CC}"/>
          </ac:spMkLst>
        </pc:spChg>
      </pc:sldChg>
      <pc:sldChg chg="modSp">
        <pc:chgData name="Matthews, Max" userId="S::zcapmem@ucl.ac.uk::5b715cbc-0f39-40d8-a6ed-c8ac098198d1" providerId="AD" clId="Web-{50190860-F153-6301-65A0-75446AF28173}" dt="2024-06-06T09:16:20.519" v="27" actId="20577"/>
        <pc:sldMkLst>
          <pc:docMk/>
          <pc:sldMk cId="2348476732" sldId="352"/>
        </pc:sldMkLst>
        <pc:spChg chg="mod">
          <ac:chgData name="Matthews, Max" userId="S::zcapmem@ucl.ac.uk::5b715cbc-0f39-40d8-a6ed-c8ac098198d1" providerId="AD" clId="Web-{50190860-F153-6301-65A0-75446AF28173}" dt="2024-06-06T09:16:20.519" v="27" actId="20577"/>
          <ac:spMkLst>
            <pc:docMk/>
            <pc:sldMk cId="2348476732" sldId="352"/>
            <ac:spMk id="1315" creationId="{00000000-0000-0000-0000-000000000000}"/>
          </ac:spMkLst>
        </pc:spChg>
      </pc:sldChg>
      <pc:sldChg chg="modSp del">
        <pc:chgData name="Matthews, Max" userId="S::zcapmem@ucl.ac.uk::5b715cbc-0f39-40d8-a6ed-c8ac098198d1" providerId="AD" clId="Web-{50190860-F153-6301-65A0-75446AF28173}" dt="2024-06-06T09:26:21.806" v="269"/>
        <pc:sldMkLst>
          <pc:docMk/>
          <pc:sldMk cId="2247247521" sldId="356"/>
        </pc:sldMkLst>
        <pc:spChg chg="mod">
          <ac:chgData name="Matthews, Max" userId="S::zcapmem@ucl.ac.uk::5b715cbc-0f39-40d8-a6ed-c8ac098198d1" providerId="AD" clId="Web-{50190860-F153-6301-65A0-75446AF28173}" dt="2024-06-06T09:24:07.098" v="234" actId="20577"/>
          <ac:spMkLst>
            <pc:docMk/>
            <pc:sldMk cId="2247247521" sldId="356"/>
            <ac:spMk id="6" creationId="{77793EF4-A6BE-41BB-74EC-FE018C7A0E98}"/>
          </ac:spMkLst>
        </pc:spChg>
      </pc:sldChg>
      <pc:sldChg chg="delSp modSp">
        <pc:chgData name="Matthews, Max" userId="S::zcapmem@ucl.ac.uk::5b715cbc-0f39-40d8-a6ed-c8ac098198d1" providerId="AD" clId="Web-{50190860-F153-6301-65A0-75446AF28173}" dt="2024-06-06T09:20:42.919" v="147" actId="1076"/>
        <pc:sldMkLst>
          <pc:docMk/>
          <pc:sldMk cId="3849121127" sldId="358"/>
        </pc:sldMkLst>
        <pc:spChg chg="mod">
          <ac:chgData name="Matthews, Max" userId="S::zcapmem@ucl.ac.uk::5b715cbc-0f39-40d8-a6ed-c8ac098198d1" providerId="AD" clId="Web-{50190860-F153-6301-65A0-75446AF28173}" dt="2024-06-06T09:20:42.919" v="147" actId="1076"/>
          <ac:spMkLst>
            <pc:docMk/>
            <pc:sldMk cId="3849121127" sldId="358"/>
            <ac:spMk id="12" creationId="{CC646D5B-4B53-8FB4-8588-BEBC15A2BAEE}"/>
          </ac:spMkLst>
        </pc:spChg>
        <pc:spChg chg="mod">
          <ac:chgData name="Matthews, Max" userId="S::zcapmem@ucl.ac.uk::5b715cbc-0f39-40d8-a6ed-c8ac098198d1" providerId="AD" clId="Web-{50190860-F153-6301-65A0-75446AF28173}" dt="2024-06-06T09:17:48.132" v="55" actId="20577"/>
          <ac:spMkLst>
            <pc:docMk/>
            <pc:sldMk cId="3849121127" sldId="358"/>
            <ac:spMk id="15" creationId="{9D2598AC-DA07-B55E-E555-910534F81F23}"/>
          </ac:spMkLst>
        </pc:spChg>
        <pc:spChg chg="mod">
          <ac:chgData name="Matthews, Max" userId="S::zcapmem@ucl.ac.uk::5b715cbc-0f39-40d8-a6ed-c8ac098198d1" providerId="AD" clId="Web-{50190860-F153-6301-65A0-75446AF28173}" dt="2024-06-06T09:17:50.194" v="56" actId="20577"/>
          <ac:spMkLst>
            <pc:docMk/>
            <pc:sldMk cId="3849121127" sldId="358"/>
            <ac:spMk id="19" creationId="{0359A72F-C9EB-3223-7530-93BE030EFBCA}"/>
          </ac:spMkLst>
        </pc:spChg>
        <pc:spChg chg="del mod">
          <ac:chgData name="Matthews, Max" userId="S::zcapmem@ucl.ac.uk::5b715cbc-0f39-40d8-a6ed-c8ac098198d1" providerId="AD" clId="Web-{50190860-F153-6301-65A0-75446AF28173}" dt="2024-06-06T09:17:33.225" v="47"/>
          <ac:spMkLst>
            <pc:docMk/>
            <pc:sldMk cId="3849121127" sldId="358"/>
            <ac:spMk id="20" creationId="{1C3A56DA-81D1-6440-55BB-FAC4C18081DE}"/>
          </ac:spMkLst>
        </pc:spChg>
        <pc:spChg chg="del mod">
          <ac:chgData name="Matthews, Max" userId="S::zcapmem@ucl.ac.uk::5b715cbc-0f39-40d8-a6ed-c8ac098198d1" providerId="AD" clId="Web-{50190860-F153-6301-65A0-75446AF28173}" dt="2024-06-06T09:17:28.475" v="44"/>
          <ac:spMkLst>
            <pc:docMk/>
            <pc:sldMk cId="3849121127" sldId="358"/>
            <ac:spMk id="22" creationId="{2F818DED-4FD6-D097-AA9F-8FD1194983BA}"/>
          </ac:spMkLst>
        </pc:spChg>
      </pc:sldChg>
      <pc:sldChg chg="del">
        <pc:chgData name="Matthews, Max" userId="S::zcapmem@ucl.ac.uk::5b715cbc-0f39-40d8-a6ed-c8ac098198d1" providerId="AD" clId="Web-{50190860-F153-6301-65A0-75446AF28173}" dt="2024-06-06T09:17:01.380" v="37"/>
        <pc:sldMkLst>
          <pc:docMk/>
          <pc:sldMk cId="157364710" sldId="362"/>
        </pc:sldMkLst>
      </pc:sldChg>
      <pc:sldChg chg="modSp">
        <pc:chgData name="Matthews, Max" userId="S::zcapmem@ucl.ac.uk::5b715cbc-0f39-40d8-a6ed-c8ac098198d1" providerId="AD" clId="Web-{50190860-F153-6301-65A0-75446AF28173}" dt="2024-06-06T09:16:15.019" v="26" actId="20577"/>
        <pc:sldMkLst>
          <pc:docMk/>
          <pc:sldMk cId="3645419860" sldId="363"/>
        </pc:sldMkLst>
        <pc:spChg chg="mod">
          <ac:chgData name="Matthews, Max" userId="S::zcapmem@ucl.ac.uk::5b715cbc-0f39-40d8-a6ed-c8ac098198d1" providerId="AD" clId="Web-{50190860-F153-6301-65A0-75446AF28173}" dt="2024-06-06T09:16:15.019" v="26" actId="20577"/>
          <ac:spMkLst>
            <pc:docMk/>
            <pc:sldMk cId="3645419860" sldId="363"/>
            <ac:spMk id="1315" creationId="{00000000-0000-0000-0000-000000000000}"/>
          </ac:spMkLst>
        </pc:spChg>
      </pc:sldChg>
      <pc:sldChg chg="addSp delSp modSp new">
        <pc:chgData name="Matthews, Max" userId="S::zcapmem@ucl.ac.uk::5b715cbc-0f39-40d8-a6ed-c8ac098198d1" providerId="AD" clId="Web-{50190860-F153-6301-65A0-75446AF28173}" dt="2024-06-06T09:25:22.710" v="261" actId="20577"/>
        <pc:sldMkLst>
          <pc:docMk/>
          <pc:sldMk cId="1752326663" sldId="364"/>
        </pc:sldMkLst>
        <pc:spChg chg="del mod">
          <ac:chgData name="Matthews, Max" userId="S::zcapmem@ucl.ac.uk::5b715cbc-0f39-40d8-a6ed-c8ac098198d1" providerId="AD" clId="Web-{50190860-F153-6301-65A0-75446AF28173}" dt="2024-06-06T09:12:56.575" v="4"/>
          <ac:spMkLst>
            <pc:docMk/>
            <pc:sldMk cId="1752326663" sldId="364"/>
            <ac:spMk id="2" creationId="{2342CD05-C8AB-7C33-DFCB-10361E218F45}"/>
          </ac:spMkLst>
        </pc:spChg>
        <pc:spChg chg="add">
          <ac:chgData name="Matthews, Max" userId="S::zcapmem@ucl.ac.uk::5b715cbc-0f39-40d8-a6ed-c8ac098198d1" providerId="AD" clId="Web-{50190860-F153-6301-65A0-75446AF28173}" dt="2024-06-06T09:12:52.481" v="1"/>
          <ac:spMkLst>
            <pc:docMk/>
            <pc:sldMk cId="1752326663" sldId="364"/>
            <ac:spMk id="4" creationId="{F2B096A9-CAAF-64E4-2A93-9060B4805687}"/>
          </ac:spMkLst>
        </pc:spChg>
        <pc:spChg chg="add mod">
          <ac:chgData name="Matthews, Max" userId="S::zcapmem@ucl.ac.uk::5b715cbc-0f39-40d8-a6ed-c8ac098198d1" providerId="AD" clId="Web-{50190860-F153-6301-65A0-75446AF28173}" dt="2024-06-06T09:25:22.710" v="261" actId="20577"/>
          <ac:spMkLst>
            <pc:docMk/>
            <pc:sldMk cId="1752326663" sldId="364"/>
            <ac:spMk id="5" creationId="{4229263D-6480-AE21-9A9B-CCBA26C0B0CF}"/>
          </ac:spMkLst>
        </pc:spChg>
        <pc:spChg chg="add del mod">
          <ac:chgData name="Matthews, Max" userId="S::zcapmem@ucl.ac.uk::5b715cbc-0f39-40d8-a6ed-c8ac098198d1" providerId="AD" clId="Web-{50190860-F153-6301-65A0-75446AF28173}" dt="2024-06-06T09:15:19.048" v="22"/>
          <ac:spMkLst>
            <pc:docMk/>
            <pc:sldMk cId="1752326663" sldId="364"/>
            <ac:spMk id="6" creationId="{47947047-143A-BBD8-5B1F-34EFF463F648}"/>
          </ac:spMkLst>
        </pc:spChg>
        <pc:spChg chg="add del mod">
          <ac:chgData name="Matthews, Max" userId="S::zcapmem@ucl.ac.uk::5b715cbc-0f39-40d8-a6ed-c8ac098198d1" providerId="AD" clId="Web-{50190860-F153-6301-65A0-75446AF28173}" dt="2024-06-06T09:22:43.158" v="220"/>
          <ac:spMkLst>
            <pc:docMk/>
            <pc:sldMk cId="1752326663" sldId="364"/>
            <ac:spMk id="7" creationId="{2808D967-179B-B3B3-7970-8CB5697CE82B}"/>
          </ac:spMkLst>
        </pc:spChg>
      </pc:sldChg>
    </pc:docChg>
  </pc:docChgLst>
  <pc:docChgLst>
    <pc:chgData name="Tan, Pat" userId="S::zcappxt@ucl.ac.uk::83d30465-5781-4eb5-a12f-7ea16c3387f5" providerId="AD" clId="Web-{A0201FCF-7FEF-EC88-850C-D1C31D594ED6}"/>
    <pc:docChg chg="addSld modSld">
      <pc:chgData name="Tan, Pat" userId="S::zcappxt@ucl.ac.uk::83d30465-5781-4eb5-a12f-7ea16c3387f5" providerId="AD" clId="Web-{A0201FCF-7FEF-EC88-850C-D1C31D594ED6}" dt="2024-06-05T23:34:37.667" v="404" actId="1076"/>
      <pc:docMkLst>
        <pc:docMk/>
      </pc:docMkLst>
      <pc:sldChg chg="addSp modSp">
        <pc:chgData name="Tan, Pat" userId="S::zcappxt@ucl.ac.uk::83d30465-5781-4eb5-a12f-7ea16c3387f5" providerId="AD" clId="Web-{A0201FCF-7FEF-EC88-850C-D1C31D594ED6}" dt="2024-06-05T00:33:21.172" v="221" actId="20577"/>
        <pc:sldMkLst>
          <pc:docMk/>
          <pc:sldMk cId="3443153217" sldId="337"/>
        </pc:sldMkLst>
        <pc:spChg chg="add mod">
          <ac:chgData name="Tan, Pat" userId="S::zcappxt@ucl.ac.uk::83d30465-5781-4eb5-a12f-7ea16c3387f5" providerId="AD" clId="Web-{A0201FCF-7FEF-EC88-850C-D1C31D594ED6}" dt="2024-06-05T00:33:21.172" v="221" actId="20577"/>
          <ac:spMkLst>
            <pc:docMk/>
            <pc:sldMk cId="3443153217" sldId="337"/>
            <ac:spMk id="4" creationId="{97BBDADA-05A9-2C55-5B6C-2498D2D2650E}"/>
          </ac:spMkLst>
        </pc:spChg>
        <pc:picChg chg="add mod">
          <ac:chgData name="Tan, Pat" userId="S::zcappxt@ucl.ac.uk::83d30465-5781-4eb5-a12f-7ea16c3387f5" providerId="AD" clId="Web-{A0201FCF-7FEF-EC88-850C-D1C31D594ED6}" dt="2024-06-05T00:30:18.853" v="114"/>
          <ac:picMkLst>
            <pc:docMk/>
            <pc:sldMk cId="3443153217" sldId="337"/>
            <ac:picMk id="3" creationId="{DB4D8851-9098-2761-6377-27C3B2E47CBF}"/>
          </ac:picMkLst>
        </pc:picChg>
        <pc:picChg chg="add mod">
          <ac:chgData name="Tan, Pat" userId="S::zcappxt@ucl.ac.uk::83d30465-5781-4eb5-a12f-7ea16c3387f5" providerId="AD" clId="Web-{A0201FCF-7FEF-EC88-850C-D1C31D594ED6}" dt="2024-06-05T00:31:55.407" v="185" actId="1076"/>
          <ac:picMkLst>
            <pc:docMk/>
            <pc:sldMk cId="3443153217" sldId="337"/>
            <ac:picMk id="6" creationId="{25C2EBDF-1C51-43F2-9F21-298F5746F361}"/>
          </ac:picMkLst>
        </pc:picChg>
      </pc:sldChg>
      <pc:sldChg chg="addSp modSp">
        <pc:chgData name="Tan, Pat" userId="S::zcappxt@ucl.ac.uk::83d30465-5781-4eb5-a12f-7ea16c3387f5" providerId="AD" clId="Web-{A0201FCF-7FEF-EC88-850C-D1C31D594ED6}" dt="2024-06-05T00:34:10.941" v="225"/>
        <pc:sldMkLst>
          <pc:docMk/>
          <pc:sldMk cId="2401287622" sldId="338"/>
        </pc:sldMkLst>
        <pc:picChg chg="add mod">
          <ac:chgData name="Tan, Pat" userId="S::zcappxt@ucl.ac.uk::83d30465-5781-4eb5-a12f-7ea16c3387f5" providerId="AD" clId="Web-{A0201FCF-7FEF-EC88-850C-D1C31D594ED6}" dt="2024-06-05T00:34:10.941" v="225"/>
          <ac:picMkLst>
            <pc:docMk/>
            <pc:sldMk cId="2401287622" sldId="338"/>
            <ac:picMk id="4" creationId="{C199949B-715A-B659-CD49-D64776F70696}"/>
          </ac:picMkLst>
        </pc:picChg>
      </pc:sldChg>
      <pc:sldChg chg="addSp delSp modSp new">
        <pc:chgData name="Tan, Pat" userId="S::zcappxt@ucl.ac.uk::83d30465-5781-4eb5-a12f-7ea16c3387f5" providerId="AD" clId="Web-{A0201FCF-7FEF-EC88-850C-D1C31D594ED6}" dt="2024-06-05T23:34:37.667" v="404" actId="1076"/>
        <pc:sldMkLst>
          <pc:docMk/>
          <pc:sldMk cId="2016727614" sldId="357"/>
        </pc:sldMkLst>
        <pc:spChg chg="del mod">
          <ac:chgData name="Tan, Pat" userId="S::zcappxt@ucl.ac.uk::83d30465-5781-4eb5-a12f-7ea16c3387f5" providerId="AD" clId="Web-{A0201FCF-7FEF-EC88-850C-D1C31D594ED6}" dt="2024-06-05T23:33:11.656" v="304"/>
          <ac:spMkLst>
            <pc:docMk/>
            <pc:sldMk cId="2016727614" sldId="357"/>
            <ac:spMk id="2" creationId="{9C278689-F936-044E-9F77-2F1CB15563C3}"/>
          </ac:spMkLst>
        </pc:spChg>
        <pc:spChg chg="mod">
          <ac:chgData name="Tan, Pat" userId="S::zcappxt@ucl.ac.uk::83d30465-5781-4eb5-a12f-7ea16c3387f5" providerId="AD" clId="Web-{A0201FCF-7FEF-EC88-850C-D1C31D594ED6}" dt="2024-06-05T23:34:37.667" v="404" actId="1076"/>
          <ac:spMkLst>
            <pc:docMk/>
            <pc:sldMk cId="2016727614" sldId="357"/>
            <ac:spMk id="3" creationId="{B90B1CB6-4C64-631C-D737-4F5EC28F1A19}"/>
          </ac:spMkLst>
        </pc:spChg>
        <pc:spChg chg="add del mod">
          <ac:chgData name="Tan, Pat" userId="S::zcappxt@ucl.ac.uk::83d30465-5781-4eb5-a12f-7ea16c3387f5" providerId="AD" clId="Web-{A0201FCF-7FEF-EC88-850C-D1C31D594ED6}" dt="2024-06-05T23:33:43.239" v="359"/>
          <ac:spMkLst>
            <pc:docMk/>
            <pc:sldMk cId="2016727614" sldId="357"/>
            <ac:spMk id="5" creationId="{8D54F82C-8C70-DBF8-9725-04B7F27E8DF2}"/>
          </ac:spMkLst>
        </pc:spChg>
      </pc:sldChg>
    </pc:docChg>
  </pc:docChgLst>
  <pc:docChgLst>
    <pc:chgData name="Matthews, Max" userId="S::zcapmem@ucl.ac.uk::5b715cbc-0f39-40d8-a6ed-c8ac098198d1" providerId="AD" clId="Web-{8F2850D9-2ACB-0A2C-B963-81C42D1649C6}"/>
    <pc:docChg chg="addSld delSld modSld">
      <pc:chgData name="Matthews, Max" userId="S::zcapmem@ucl.ac.uk::5b715cbc-0f39-40d8-a6ed-c8ac098198d1" providerId="AD" clId="Web-{8F2850D9-2ACB-0A2C-B963-81C42D1649C6}" dt="2024-06-05T14:46:19.820" v="1759" actId="1076"/>
      <pc:docMkLst>
        <pc:docMk/>
      </pc:docMkLst>
      <pc:sldChg chg="delSp modSp del delAnim">
        <pc:chgData name="Matthews, Max" userId="S::zcapmem@ucl.ac.uk::5b715cbc-0f39-40d8-a6ed-c8ac098198d1" providerId="AD" clId="Web-{8F2850D9-2ACB-0A2C-B963-81C42D1649C6}" dt="2024-06-05T13:48:42.224" v="26"/>
        <pc:sldMkLst>
          <pc:docMk/>
          <pc:sldMk cId="0" sldId="263"/>
        </pc:sldMkLst>
        <pc:spChg chg="mod">
          <ac:chgData name="Matthews, Max" userId="S::zcapmem@ucl.ac.uk::5b715cbc-0f39-40d8-a6ed-c8ac098198d1" providerId="AD" clId="Web-{8F2850D9-2ACB-0A2C-B963-81C42D1649C6}" dt="2024-06-05T13:48:18.036" v="6" actId="1076"/>
          <ac:spMkLst>
            <pc:docMk/>
            <pc:sldMk cId="0" sldId="263"/>
            <ac:spMk id="1788" creationId="{00000000-0000-0000-0000-000000000000}"/>
          </ac:spMkLst>
        </pc:spChg>
        <pc:spChg chg="del mod">
          <ac:chgData name="Matthews, Max" userId="S::zcapmem@ucl.ac.uk::5b715cbc-0f39-40d8-a6ed-c8ac098198d1" providerId="AD" clId="Web-{8F2850D9-2ACB-0A2C-B963-81C42D1649C6}" dt="2024-06-05T13:48:08.661" v="1"/>
          <ac:spMkLst>
            <pc:docMk/>
            <pc:sldMk cId="0" sldId="263"/>
            <ac:spMk id="1789" creationId="{00000000-0000-0000-0000-000000000000}"/>
          </ac:spMkLst>
        </pc:spChg>
        <pc:picChg chg="del">
          <ac:chgData name="Matthews, Max" userId="S::zcapmem@ucl.ac.uk::5b715cbc-0f39-40d8-a6ed-c8ac098198d1" providerId="AD" clId="Web-{8F2850D9-2ACB-0A2C-B963-81C42D1649C6}" dt="2024-06-05T13:48:15.177" v="4"/>
          <ac:picMkLst>
            <pc:docMk/>
            <pc:sldMk cId="0" sldId="263"/>
            <ac:picMk id="2" creationId="{D6012A52-D5E8-D8AA-11FA-2FC8FBBCAB6F}"/>
          </ac:picMkLst>
        </pc:picChg>
        <pc:picChg chg="del">
          <ac:chgData name="Matthews, Max" userId="S::zcapmem@ucl.ac.uk::5b715cbc-0f39-40d8-a6ed-c8ac098198d1" providerId="AD" clId="Web-{8F2850D9-2ACB-0A2C-B963-81C42D1649C6}" dt="2024-06-05T13:48:14.864" v="3"/>
          <ac:picMkLst>
            <pc:docMk/>
            <pc:sldMk cId="0" sldId="263"/>
            <ac:picMk id="3" creationId="{92476C76-D3EA-B962-D435-84572E4C660D}"/>
          </ac:picMkLst>
        </pc:picChg>
        <pc:picChg chg="del">
          <ac:chgData name="Matthews, Max" userId="S::zcapmem@ucl.ac.uk::5b715cbc-0f39-40d8-a6ed-c8ac098198d1" providerId="AD" clId="Web-{8F2850D9-2ACB-0A2C-B963-81C42D1649C6}" dt="2024-06-05T13:48:14.458" v="2"/>
          <ac:picMkLst>
            <pc:docMk/>
            <pc:sldMk cId="0" sldId="263"/>
            <ac:picMk id="4" creationId="{14CB1921-5AAE-3FA8-6188-1456BEBA0FC1}"/>
          </ac:picMkLst>
        </pc:picChg>
        <pc:picChg chg="del">
          <ac:chgData name="Matthews, Max" userId="S::zcapmem@ucl.ac.uk::5b715cbc-0f39-40d8-a6ed-c8ac098198d1" providerId="AD" clId="Web-{8F2850D9-2ACB-0A2C-B963-81C42D1649C6}" dt="2024-06-05T13:48:15.427" v="5"/>
          <ac:picMkLst>
            <pc:docMk/>
            <pc:sldMk cId="0" sldId="263"/>
            <ac:picMk id="5" creationId="{F2B9E7A1-3EC2-C2D5-E873-99F68D6765B0}"/>
          </ac:picMkLst>
        </pc:picChg>
      </pc:sldChg>
      <pc:sldChg chg="modNotes">
        <pc:chgData name="Matthews, Max" userId="S::zcapmem@ucl.ac.uk::5b715cbc-0f39-40d8-a6ed-c8ac098198d1" providerId="AD" clId="Web-{8F2850D9-2ACB-0A2C-B963-81C42D1649C6}" dt="2024-06-05T14:35:45.804" v="1737"/>
        <pc:sldMkLst>
          <pc:docMk/>
          <pc:sldMk cId="218244124" sldId="306"/>
        </pc:sldMkLst>
      </pc:sldChg>
      <pc:sldChg chg="addSp modSp">
        <pc:chgData name="Matthews, Max" userId="S::zcapmem@ucl.ac.uk::5b715cbc-0f39-40d8-a6ed-c8ac098198d1" providerId="AD" clId="Web-{8F2850D9-2ACB-0A2C-B963-81C42D1649C6}" dt="2024-06-05T14:44:36.990" v="1748" actId="1076"/>
        <pc:sldMkLst>
          <pc:docMk/>
          <pc:sldMk cId="1342622427" sldId="315"/>
        </pc:sldMkLst>
        <pc:spChg chg="mod">
          <ac:chgData name="Matthews, Max" userId="S::zcapmem@ucl.ac.uk::5b715cbc-0f39-40d8-a6ed-c8ac098198d1" providerId="AD" clId="Web-{8F2850D9-2ACB-0A2C-B963-81C42D1649C6}" dt="2024-06-05T14:36:29.868" v="1739" actId="14100"/>
          <ac:spMkLst>
            <pc:docMk/>
            <pc:sldMk cId="1342622427" sldId="315"/>
            <ac:spMk id="3" creationId="{50D8D557-76B0-68BB-C829-5B0444DA5C8E}"/>
          </ac:spMkLst>
        </pc:spChg>
        <pc:graphicFrameChg chg="add mod">
          <ac:chgData name="Matthews, Max" userId="S::zcapmem@ucl.ac.uk::5b715cbc-0f39-40d8-a6ed-c8ac098198d1" providerId="AD" clId="Web-{8F2850D9-2ACB-0A2C-B963-81C42D1649C6}" dt="2024-06-05T14:44:34.943" v="1747" actId="1076"/>
          <ac:graphicFrameMkLst>
            <pc:docMk/>
            <pc:sldMk cId="1342622427" sldId="315"/>
            <ac:graphicFrameMk id="2" creationId="{F2AAF36E-160D-0A14-7FA8-47E8E2C60165}"/>
          </ac:graphicFrameMkLst>
        </pc:graphicFrameChg>
        <pc:graphicFrameChg chg="add mod">
          <ac:chgData name="Matthews, Max" userId="S::zcapmem@ucl.ac.uk::5b715cbc-0f39-40d8-a6ed-c8ac098198d1" providerId="AD" clId="Web-{8F2850D9-2ACB-0A2C-B963-81C42D1649C6}" dt="2024-06-05T14:44:36.990" v="1748" actId="1076"/>
          <ac:graphicFrameMkLst>
            <pc:docMk/>
            <pc:sldMk cId="1342622427" sldId="315"/>
            <ac:graphicFrameMk id="4" creationId="{A58B9477-6814-7EFA-448D-1A76F8CD690E}"/>
          </ac:graphicFrameMkLst>
        </pc:graphicFrameChg>
      </pc:sldChg>
      <pc:sldChg chg="addSp delSp modSp add replId modNotes">
        <pc:chgData name="Matthews, Max" userId="S::zcapmem@ucl.ac.uk::5b715cbc-0f39-40d8-a6ed-c8ac098198d1" providerId="AD" clId="Web-{8F2850D9-2ACB-0A2C-B963-81C42D1649C6}" dt="2024-06-05T14:44:00.098" v="1742" actId="20577"/>
        <pc:sldMkLst>
          <pc:docMk/>
          <pc:sldMk cId="917856371" sldId="348"/>
        </pc:sldMkLst>
        <pc:spChg chg="mod">
          <ac:chgData name="Matthews, Max" userId="S::zcapmem@ucl.ac.uk::5b715cbc-0f39-40d8-a6ed-c8ac098198d1" providerId="AD" clId="Web-{8F2850D9-2ACB-0A2C-B963-81C42D1649C6}" dt="2024-06-05T13:48:30.615" v="24" actId="20577"/>
          <ac:spMkLst>
            <pc:docMk/>
            <pc:sldMk cId="917856371" sldId="348"/>
            <ac:spMk id="2" creationId="{2086984D-ED20-8969-A906-8E91CEE2B239}"/>
          </ac:spMkLst>
        </pc:spChg>
        <pc:spChg chg="del">
          <ac:chgData name="Matthews, Max" userId="S::zcapmem@ucl.ac.uk::5b715cbc-0f39-40d8-a6ed-c8ac098198d1" providerId="AD" clId="Web-{8F2850D9-2ACB-0A2C-B963-81C42D1649C6}" dt="2024-06-05T13:48:35.912" v="25"/>
          <ac:spMkLst>
            <pc:docMk/>
            <pc:sldMk cId="917856371" sldId="348"/>
            <ac:spMk id="3" creationId="{9B615510-B3AD-28EF-86B2-CA6715A03F3A}"/>
          </ac:spMkLst>
        </pc:spChg>
        <pc:spChg chg="add mod">
          <ac:chgData name="Matthews, Max" userId="S::zcapmem@ucl.ac.uk::5b715cbc-0f39-40d8-a6ed-c8ac098198d1" providerId="AD" clId="Web-{8F2850D9-2ACB-0A2C-B963-81C42D1649C6}" dt="2024-06-05T14:44:00.098" v="1742" actId="20577"/>
          <ac:spMkLst>
            <pc:docMk/>
            <pc:sldMk cId="917856371" sldId="348"/>
            <ac:spMk id="6" creationId="{B3FDA70F-ED9A-05EB-3CBB-B73F5AB2E271}"/>
          </ac:spMkLst>
        </pc:spChg>
        <pc:spChg chg="add mod">
          <ac:chgData name="Matthews, Max" userId="S::zcapmem@ucl.ac.uk::5b715cbc-0f39-40d8-a6ed-c8ac098198d1" providerId="AD" clId="Web-{8F2850D9-2ACB-0A2C-B963-81C42D1649C6}" dt="2024-06-05T14:10:41.967" v="645" actId="1076"/>
          <ac:spMkLst>
            <pc:docMk/>
            <pc:sldMk cId="917856371" sldId="348"/>
            <ac:spMk id="11" creationId="{4A487C15-051C-786F-9CC0-43AF4D196B3E}"/>
          </ac:spMkLst>
        </pc:spChg>
        <pc:graphicFrameChg chg="add mod modGraphic">
          <ac:chgData name="Matthews, Max" userId="S::zcapmem@ucl.ac.uk::5b715cbc-0f39-40d8-a6ed-c8ac098198d1" providerId="AD" clId="Web-{8F2850D9-2ACB-0A2C-B963-81C42D1649C6}" dt="2024-06-05T14:09:48.794" v="584"/>
          <ac:graphicFrameMkLst>
            <pc:docMk/>
            <pc:sldMk cId="917856371" sldId="348"/>
            <ac:graphicFrameMk id="8" creationId="{72A8839D-3C08-E677-CA5D-3B570BAEAA81}"/>
          </ac:graphicFrameMkLst>
        </pc:graphicFrameChg>
        <pc:graphicFrameChg chg="add del mod modGraphic">
          <ac:chgData name="Matthews, Max" userId="S::zcapmem@ucl.ac.uk::5b715cbc-0f39-40d8-a6ed-c8ac098198d1" providerId="AD" clId="Web-{8F2850D9-2ACB-0A2C-B963-81C42D1649C6}" dt="2024-06-05T14:07:31.775" v="507"/>
          <ac:graphicFrameMkLst>
            <pc:docMk/>
            <pc:sldMk cId="917856371" sldId="348"/>
            <ac:graphicFrameMk id="10" creationId="{2D8434E6-ED8A-1864-5E60-A82C79BFBDC8}"/>
          </ac:graphicFrameMkLst>
        </pc:graphicFrameChg>
        <pc:picChg chg="del">
          <ac:chgData name="Matthews, Max" userId="S::zcapmem@ucl.ac.uk::5b715cbc-0f39-40d8-a6ed-c8ac098198d1" providerId="AD" clId="Web-{8F2850D9-2ACB-0A2C-B963-81C42D1649C6}" dt="2024-06-05T13:50:41.118" v="27"/>
          <ac:picMkLst>
            <pc:docMk/>
            <pc:sldMk cId="917856371" sldId="348"/>
            <ac:picMk id="4" creationId="{9B1E26E8-A796-CBD0-698B-95ED0B9F9855}"/>
          </ac:picMkLst>
        </pc:picChg>
        <pc:picChg chg="add del mod">
          <ac:chgData name="Matthews, Max" userId="S::zcapmem@ucl.ac.uk::5b715cbc-0f39-40d8-a6ed-c8ac098198d1" providerId="AD" clId="Web-{8F2850D9-2ACB-0A2C-B963-81C42D1649C6}" dt="2024-06-05T14:16:53.041" v="748"/>
          <ac:picMkLst>
            <pc:docMk/>
            <pc:sldMk cId="917856371" sldId="348"/>
            <ac:picMk id="7" creationId="{B6B54B29-AD46-B003-7D62-CF58D06CC959}"/>
          </ac:picMkLst>
        </pc:picChg>
        <pc:picChg chg="add mod modCrop">
          <ac:chgData name="Matthews, Max" userId="S::zcapmem@ucl.ac.uk::5b715cbc-0f39-40d8-a6ed-c8ac098198d1" providerId="AD" clId="Web-{8F2850D9-2ACB-0A2C-B963-81C42D1649C6}" dt="2024-06-05T14:17:47.605" v="756" actId="1076"/>
          <ac:picMkLst>
            <pc:docMk/>
            <pc:sldMk cId="917856371" sldId="348"/>
            <ac:picMk id="12" creationId="{C09318B6-809B-7366-AF85-79F2A4027F2D}"/>
          </ac:picMkLst>
        </pc:picChg>
      </pc:sldChg>
      <pc:sldChg chg="addSp delSp modSp new">
        <pc:chgData name="Matthews, Max" userId="S::zcapmem@ucl.ac.uk::5b715cbc-0f39-40d8-a6ed-c8ac098198d1" providerId="AD" clId="Web-{8F2850D9-2ACB-0A2C-B963-81C42D1649C6}" dt="2024-06-05T14:46:19.820" v="1759" actId="1076"/>
        <pc:sldMkLst>
          <pc:docMk/>
          <pc:sldMk cId="3120703108" sldId="351"/>
        </pc:sldMkLst>
        <pc:spChg chg="add mod">
          <ac:chgData name="Matthews, Max" userId="S::zcapmem@ucl.ac.uk::5b715cbc-0f39-40d8-a6ed-c8ac098198d1" providerId="AD" clId="Web-{8F2850D9-2ACB-0A2C-B963-81C42D1649C6}" dt="2024-06-05T14:44:57.021" v="1752" actId="1076"/>
          <ac:spMkLst>
            <pc:docMk/>
            <pc:sldMk cId="3120703108" sldId="351"/>
            <ac:spMk id="3" creationId="{0AFF17B2-263B-4C64-8988-DF2F50CFB658}"/>
          </ac:spMkLst>
        </pc:spChg>
        <pc:graphicFrameChg chg="add del">
          <ac:chgData name="Matthews, Max" userId="S::zcapmem@ucl.ac.uk::5b715cbc-0f39-40d8-a6ed-c8ac098198d1" providerId="AD" clId="Web-{8F2850D9-2ACB-0A2C-B963-81C42D1649C6}" dt="2024-06-05T14:45:15.741" v="1754"/>
          <ac:graphicFrameMkLst>
            <pc:docMk/>
            <pc:sldMk cId="3120703108" sldId="351"/>
            <ac:graphicFrameMk id="4" creationId="{D7C40635-73DB-837E-0569-B6F061FAE6E3}"/>
          </ac:graphicFrameMkLst>
        </pc:graphicFrameChg>
        <pc:graphicFrameChg chg="add del mod">
          <ac:chgData name="Matthews, Max" userId="S::zcapmem@ucl.ac.uk::5b715cbc-0f39-40d8-a6ed-c8ac098198d1" providerId="AD" clId="Web-{8F2850D9-2ACB-0A2C-B963-81C42D1649C6}" dt="2024-06-05T14:45:36.694" v="1757"/>
          <ac:graphicFrameMkLst>
            <pc:docMk/>
            <pc:sldMk cId="3120703108" sldId="351"/>
            <ac:graphicFrameMk id="5" creationId="{D7C40635-73DB-837E-0569-B6F061FAE6E3}"/>
          </ac:graphicFrameMkLst>
        </pc:graphicFrameChg>
        <pc:graphicFrameChg chg="add mod">
          <ac:chgData name="Matthews, Max" userId="S::zcapmem@ucl.ac.uk::5b715cbc-0f39-40d8-a6ed-c8ac098198d1" providerId="AD" clId="Web-{8F2850D9-2ACB-0A2C-B963-81C42D1649C6}" dt="2024-06-05T14:46:19.820" v="1759" actId="1076"/>
          <ac:graphicFrameMkLst>
            <pc:docMk/>
            <pc:sldMk cId="3120703108" sldId="351"/>
            <ac:graphicFrameMk id="6" creationId="{D7C40635-73DB-837E-0569-B6F061FAE6E3}"/>
          </ac:graphicFrameMkLst>
        </pc:graphicFrameChg>
      </pc:sldChg>
    </pc:docChg>
  </pc:docChgLst>
  <pc:docChgLst>
    <pc:chgData name="Matthews, Max" userId="S::zcapmem@ucl.ac.uk::5b715cbc-0f39-40d8-a6ed-c8ac098198d1" providerId="AD" clId="Web-{C5EBCBD4-F0C1-865F-F494-6E9771F083B7}"/>
    <pc:docChg chg="modSld">
      <pc:chgData name="Matthews, Max" userId="S::zcapmem@ucl.ac.uk::5b715cbc-0f39-40d8-a6ed-c8ac098198d1" providerId="AD" clId="Web-{C5EBCBD4-F0C1-865F-F494-6E9771F083B7}" dt="2024-06-06T09:41:19.027" v="764" actId="20577"/>
      <pc:docMkLst>
        <pc:docMk/>
      </pc:docMkLst>
      <pc:sldChg chg="modNotes">
        <pc:chgData name="Matthews, Max" userId="S::zcapmem@ucl.ac.uk::5b715cbc-0f39-40d8-a6ed-c8ac098198d1" providerId="AD" clId="Web-{C5EBCBD4-F0C1-865F-F494-6E9771F083B7}" dt="2024-06-06T09:29:37.403" v="387"/>
        <pc:sldMkLst>
          <pc:docMk/>
          <pc:sldMk cId="419275145" sldId="300"/>
        </pc:sldMkLst>
      </pc:sldChg>
      <pc:sldChg chg="modNotes">
        <pc:chgData name="Matthews, Max" userId="S::zcapmem@ucl.ac.uk::5b715cbc-0f39-40d8-a6ed-c8ac098198d1" providerId="AD" clId="Web-{C5EBCBD4-F0C1-865F-F494-6E9771F083B7}" dt="2024-06-06T09:30:33.906" v="462"/>
        <pc:sldMkLst>
          <pc:docMk/>
          <pc:sldMk cId="1402241077" sldId="302"/>
        </pc:sldMkLst>
      </pc:sldChg>
      <pc:sldChg chg="modSp">
        <pc:chgData name="Matthews, Max" userId="S::zcapmem@ucl.ac.uk::5b715cbc-0f39-40d8-a6ed-c8ac098198d1" providerId="AD" clId="Web-{C5EBCBD4-F0C1-865F-F494-6E9771F083B7}" dt="2024-06-06T09:41:19.027" v="764" actId="20577"/>
        <pc:sldMkLst>
          <pc:docMk/>
          <pc:sldMk cId="1198137862" sldId="331"/>
        </pc:sldMkLst>
        <pc:spChg chg="mod">
          <ac:chgData name="Matthews, Max" userId="S::zcapmem@ucl.ac.uk::5b715cbc-0f39-40d8-a6ed-c8ac098198d1" providerId="AD" clId="Web-{C5EBCBD4-F0C1-865F-F494-6E9771F083B7}" dt="2024-06-06T09:41:19.027" v="764" actId="20577"/>
          <ac:spMkLst>
            <pc:docMk/>
            <pc:sldMk cId="1198137862" sldId="331"/>
            <ac:spMk id="5" creationId="{633B1C18-5846-B5A4-6A72-9419A4082AE3}"/>
          </ac:spMkLst>
        </pc:spChg>
        <pc:spChg chg="mod">
          <ac:chgData name="Matthews, Max" userId="S::zcapmem@ucl.ac.uk::5b715cbc-0f39-40d8-a6ed-c8ac098198d1" providerId="AD" clId="Web-{C5EBCBD4-F0C1-865F-F494-6E9771F083B7}" dt="2024-06-06T09:41:11.964" v="763" actId="20577"/>
          <ac:spMkLst>
            <pc:docMk/>
            <pc:sldMk cId="1198137862" sldId="331"/>
            <ac:spMk id="6" creationId="{0C792F4F-7EC5-8624-8A5D-E6D054991DEC}"/>
          </ac:spMkLst>
        </pc:spChg>
      </pc:sldChg>
      <pc:sldChg chg="modSp">
        <pc:chgData name="Matthews, Max" userId="S::zcapmem@ucl.ac.uk::5b715cbc-0f39-40d8-a6ed-c8ac098198d1" providerId="AD" clId="Web-{C5EBCBD4-F0C1-865F-F494-6E9771F083B7}" dt="2024-06-06T09:41:04.823" v="762" actId="20577"/>
        <pc:sldMkLst>
          <pc:docMk/>
          <pc:sldMk cId="3374033792" sldId="333"/>
        </pc:sldMkLst>
        <pc:spChg chg="mod">
          <ac:chgData name="Matthews, Max" userId="S::zcapmem@ucl.ac.uk::5b715cbc-0f39-40d8-a6ed-c8ac098198d1" providerId="AD" clId="Web-{C5EBCBD4-F0C1-865F-F494-6E9771F083B7}" dt="2024-06-06T09:41:04.823" v="762" actId="20577"/>
          <ac:spMkLst>
            <pc:docMk/>
            <pc:sldMk cId="3374033792" sldId="333"/>
            <ac:spMk id="7" creationId="{7456FD22-741D-40D8-AF4A-BC32CBBE9F9E}"/>
          </ac:spMkLst>
        </pc:spChg>
      </pc:sldChg>
      <pc:sldChg chg="modNotes">
        <pc:chgData name="Matthews, Max" userId="S::zcapmem@ucl.ac.uk::5b715cbc-0f39-40d8-a6ed-c8ac098198d1" providerId="AD" clId="Web-{C5EBCBD4-F0C1-865F-F494-6E9771F083B7}" dt="2024-06-06T09:31:48.599" v="646"/>
        <pc:sldMkLst>
          <pc:docMk/>
          <pc:sldMk cId="3953215466" sldId="335"/>
        </pc:sldMkLst>
      </pc:sldChg>
      <pc:sldChg chg="modNotes">
        <pc:chgData name="Matthews, Max" userId="S::zcapmem@ucl.ac.uk::5b715cbc-0f39-40d8-a6ed-c8ac098198d1" providerId="AD" clId="Web-{C5EBCBD4-F0C1-865F-F494-6E9771F083B7}" dt="2024-06-06T09:27:59.943" v="66"/>
        <pc:sldMkLst>
          <pc:docMk/>
          <pc:sldMk cId="4226995441" sldId="342"/>
        </pc:sldMkLst>
      </pc:sldChg>
      <pc:sldChg chg="modNotes">
        <pc:chgData name="Matthews, Max" userId="S::zcapmem@ucl.ac.uk::5b715cbc-0f39-40d8-a6ed-c8ac098198d1" providerId="AD" clId="Web-{C5EBCBD4-F0C1-865F-F494-6E9771F083B7}" dt="2024-06-06T09:31:15.894" v="564"/>
        <pc:sldMkLst>
          <pc:docMk/>
          <pc:sldMk cId="3887205729" sldId="343"/>
        </pc:sldMkLst>
      </pc:sldChg>
      <pc:sldChg chg="addSp delSp modSp">
        <pc:chgData name="Matthews, Max" userId="S::zcapmem@ucl.ac.uk::5b715cbc-0f39-40d8-a6ed-c8ac098198d1" providerId="AD" clId="Web-{C5EBCBD4-F0C1-865F-F494-6E9771F083B7}" dt="2024-06-06T09:37:42.716" v="715" actId="1076"/>
        <pc:sldMkLst>
          <pc:docMk/>
          <pc:sldMk cId="2644234666" sldId="349"/>
        </pc:sldMkLst>
        <pc:spChg chg="del mod">
          <ac:chgData name="Matthews, Max" userId="S::zcapmem@ucl.ac.uk::5b715cbc-0f39-40d8-a6ed-c8ac098198d1" providerId="AD" clId="Web-{C5EBCBD4-F0C1-865F-F494-6E9771F083B7}" dt="2024-06-06T09:36:57.276" v="703"/>
          <ac:spMkLst>
            <pc:docMk/>
            <pc:sldMk cId="2644234666" sldId="349"/>
            <ac:spMk id="6" creationId="{BB061CED-1302-0523-1332-9FB9CA4C3FCE}"/>
          </ac:spMkLst>
        </pc:spChg>
        <pc:spChg chg="mod">
          <ac:chgData name="Matthews, Max" userId="S::zcapmem@ucl.ac.uk::5b715cbc-0f39-40d8-a6ed-c8ac098198d1" providerId="AD" clId="Web-{C5EBCBD4-F0C1-865F-F494-6E9771F083B7}" dt="2024-06-06T09:37:42.716" v="715" actId="1076"/>
          <ac:spMkLst>
            <pc:docMk/>
            <pc:sldMk cId="2644234666" sldId="349"/>
            <ac:spMk id="9" creationId="{BCB75BC3-9E90-C14F-C386-6A27C496FA9B}"/>
          </ac:spMkLst>
        </pc:spChg>
        <pc:spChg chg="del">
          <ac:chgData name="Matthews, Max" userId="S::zcapmem@ucl.ac.uk::5b715cbc-0f39-40d8-a6ed-c8ac098198d1" providerId="AD" clId="Web-{C5EBCBD4-F0C1-865F-F494-6E9771F083B7}" dt="2024-06-06T09:36:21.601" v="674"/>
          <ac:spMkLst>
            <pc:docMk/>
            <pc:sldMk cId="2644234666" sldId="349"/>
            <ac:spMk id="10" creationId="{774CBEDB-BF9A-DAD2-CC87-612DBE9A5AED}"/>
          </ac:spMkLst>
        </pc:spChg>
        <pc:spChg chg="mod">
          <ac:chgData name="Matthews, Max" userId="S::zcapmem@ucl.ac.uk::5b715cbc-0f39-40d8-a6ed-c8ac098198d1" providerId="AD" clId="Web-{C5EBCBD4-F0C1-865F-F494-6E9771F083B7}" dt="2024-06-06T09:37:21.371" v="711" actId="20577"/>
          <ac:spMkLst>
            <pc:docMk/>
            <pc:sldMk cId="2644234666" sldId="349"/>
            <ac:spMk id="11" creationId="{1243EF4C-3EA6-2FC5-45A1-D86D0F216CE8}"/>
          </ac:spMkLst>
        </pc:spChg>
        <pc:spChg chg="del">
          <ac:chgData name="Matthews, Max" userId="S::zcapmem@ucl.ac.uk::5b715cbc-0f39-40d8-a6ed-c8ac098198d1" providerId="AD" clId="Web-{C5EBCBD4-F0C1-865F-F494-6E9771F083B7}" dt="2024-06-06T09:36:21.601" v="673"/>
          <ac:spMkLst>
            <pc:docMk/>
            <pc:sldMk cId="2644234666" sldId="349"/>
            <ac:spMk id="12" creationId="{C3174DFF-CEF3-379F-1776-2063E282FBAF}"/>
          </ac:spMkLst>
        </pc:spChg>
        <pc:spChg chg="mod">
          <ac:chgData name="Matthews, Max" userId="S::zcapmem@ucl.ac.uk::5b715cbc-0f39-40d8-a6ed-c8ac098198d1" providerId="AD" clId="Web-{C5EBCBD4-F0C1-865F-F494-6E9771F083B7}" dt="2024-06-06T09:37:28.731" v="712" actId="20577"/>
          <ac:spMkLst>
            <pc:docMk/>
            <pc:sldMk cId="2644234666" sldId="349"/>
            <ac:spMk id="13" creationId="{B3913B70-634F-6D63-40D7-DBF5F52C4435}"/>
          </ac:spMkLst>
        </pc:spChg>
        <pc:spChg chg="del">
          <ac:chgData name="Matthews, Max" userId="S::zcapmem@ucl.ac.uk::5b715cbc-0f39-40d8-a6ed-c8ac098198d1" providerId="AD" clId="Web-{C5EBCBD4-F0C1-865F-F494-6E9771F083B7}" dt="2024-06-06T09:36:21.601" v="672"/>
          <ac:spMkLst>
            <pc:docMk/>
            <pc:sldMk cId="2644234666" sldId="349"/>
            <ac:spMk id="14" creationId="{007F9159-96DE-F3C6-FBAD-E4D32179A782}"/>
          </ac:spMkLst>
        </pc:spChg>
        <pc:spChg chg="del">
          <ac:chgData name="Matthews, Max" userId="S::zcapmem@ucl.ac.uk::5b715cbc-0f39-40d8-a6ed-c8ac098198d1" providerId="AD" clId="Web-{C5EBCBD4-F0C1-865F-F494-6E9771F083B7}" dt="2024-06-06T09:36:31.711" v="679"/>
          <ac:spMkLst>
            <pc:docMk/>
            <pc:sldMk cId="2644234666" sldId="349"/>
            <ac:spMk id="15" creationId="{CFB8C53D-32A0-C772-794A-4FD2D9E0A1F8}"/>
          </ac:spMkLst>
        </pc:spChg>
        <pc:spChg chg="del">
          <ac:chgData name="Matthews, Max" userId="S::zcapmem@ucl.ac.uk::5b715cbc-0f39-40d8-a6ed-c8ac098198d1" providerId="AD" clId="Web-{C5EBCBD4-F0C1-865F-F494-6E9771F083B7}" dt="2024-06-06T09:36:31.711" v="678"/>
          <ac:spMkLst>
            <pc:docMk/>
            <pc:sldMk cId="2644234666" sldId="349"/>
            <ac:spMk id="16" creationId="{86FECB45-5EAA-FBDD-DAD4-83643C77EA7E}"/>
          </ac:spMkLst>
        </pc:spChg>
        <pc:spChg chg="del">
          <ac:chgData name="Matthews, Max" userId="S::zcapmem@ucl.ac.uk::5b715cbc-0f39-40d8-a6ed-c8ac098198d1" providerId="AD" clId="Web-{C5EBCBD4-F0C1-865F-F494-6E9771F083B7}" dt="2024-06-06T09:36:21.601" v="671"/>
          <ac:spMkLst>
            <pc:docMk/>
            <pc:sldMk cId="2644234666" sldId="349"/>
            <ac:spMk id="17" creationId="{00021725-6FD4-E638-5F6E-53A33538D8C7}"/>
          </ac:spMkLst>
        </pc:spChg>
        <pc:spChg chg="del">
          <ac:chgData name="Matthews, Max" userId="S::zcapmem@ucl.ac.uk::5b715cbc-0f39-40d8-a6ed-c8ac098198d1" providerId="AD" clId="Web-{C5EBCBD4-F0C1-865F-F494-6E9771F083B7}" dt="2024-06-06T09:36:21.601" v="670"/>
          <ac:spMkLst>
            <pc:docMk/>
            <pc:sldMk cId="2644234666" sldId="349"/>
            <ac:spMk id="18" creationId="{F73D7C34-F11E-DB41-5255-D68FE3FF37E3}"/>
          </ac:spMkLst>
        </pc:spChg>
        <pc:spChg chg="del">
          <ac:chgData name="Matthews, Max" userId="S::zcapmem@ucl.ac.uk::5b715cbc-0f39-40d8-a6ed-c8ac098198d1" providerId="AD" clId="Web-{C5EBCBD4-F0C1-865F-F494-6E9771F083B7}" dt="2024-06-06T09:36:21.601" v="669"/>
          <ac:spMkLst>
            <pc:docMk/>
            <pc:sldMk cId="2644234666" sldId="349"/>
            <ac:spMk id="19" creationId="{1DDAF6B6-BEB6-0A2D-54E4-9D19F6AFD365}"/>
          </ac:spMkLst>
        </pc:spChg>
        <pc:spChg chg="add del mod">
          <ac:chgData name="Matthews, Max" userId="S::zcapmem@ucl.ac.uk::5b715cbc-0f39-40d8-a6ed-c8ac098198d1" providerId="AD" clId="Web-{C5EBCBD4-F0C1-865F-F494-6E9771F083B7}" dt="2024-06-06T09:36:25.961" v="675"/>
          <ac:spMkLst>
            <pc:docMk/>
            <pc:sldMk cId="2644234666" sldId="349"/>
            <ac:spMk id="22" creationId="{7D14034F-6786-1539-8880-F3731FBA468E}"/>
          </ac:spMkLst>
        </pc:spChg>
        <pc:spChg chg="del">
          <ac:chgData name="Matthews, Max" userId="S::zcapmem@ucl.ac.uk::5b715cbc-0f39-40d8-a6ed-c8ac098198d1" providerId="AD" clId="Web-{C5EBCBD4-F0C1-865F-F494-6E9771F083B7}" dt="2024-06-06T09:36:21.601" v="668"/>
          <ac:spMkLst>
            <pc:docMk/>
            <pc:sldMk cId="2644234666" sldId="349"/>
            <ac:spMk id="23" creationId="{B2DB508B-2A41-3D8F-DF64-82ECF167C4BA}"/>
          </ac:spMkLst>
        </pc:spChg>
        <pc:spChg chg="del">
          <ac:chgData name="Matthews, Max" userId="S::zcapmem@ucl.ac.uk::5b715cbc-0f39-40d8-a6ed-c8ac098198d1" providerId="AD" clId="Web-{C5EBCBD4-F0C1-865F-F494-6E9771F083B7}" dt="2024-06-06T09:36:21.445" v="667"/>
          <ac:spMkLst>
            <pc:docMk/>
            <pc:sldMk cId="2644234666" sldId="349"/>
            <ac:spMk id="32" creationId="{23C67944-0FE5-8668-C7E1-6F0C19116811}"/>
          </ac:spMkLst>
        </pc:spChg>
        <pc:spChg chg="del">
          <ac:chgData name="Matthews, Max" userId="S::zcapmem@ucl.ac.uk::5b715cbc-0f39-40d8-a6ed-c8ac098198d1" providerId="AD" clId="Web-{C5EBCBD4-F0C1-865F-F494-6E9771F083B7}" dt="2024-06-06T09:36:21.445" v="666"/>
          <ac:spMkLst>
            <pc:docMk/>
            <pc:sldMk cId="2644234666" sldId="349"/>
            <ac:spMk id="33" creationId="{581C62E8-5849-7858-EABF-DCD67ADF7668}"/>
          </ac:spMkLst>
        </pc:spChg>
        <pc:spChg chg="del">
          <ac:chgData name="Matthews, Max" userId="S::zcapmem@ucl.ac.uk::5b715cbc-0f39-40d8-a6ed-c8ac098198d1" providerId="AD" clId="Web-{C5EBCBD4-F0C1-865F-F494-6E9771F083B7}" dt="2024-06-06T09:36:21.445" v="665"/>
          <ac:spMkLst>
            <pc:docMk/>
            <pc:sldMk cId="2644234666" sldId="349"/>
            <ac:spMk id="34" creationId="{2A832D40-A81B-DFB8-135A-BDEC7E728FC9}"/>
          </ac:spMkLst>
        </pc:spChg>
        <pc:spChg chg="del">
          <ac:chgData name="Matthews, Max" userId="S::zcapmem@ucl.ac.uk::5b715cbc-0f39-40d8-a6ed-c8ac098198d1" providerId="AD" clId="Web-{C5EBCBD4-F0C1-865F-F494-6E9771F083B7}" dt="2024-06-06T09:36:21.445" v="664"/>
          <ac:spMkLst>
            <pc:docMk/>
            <pc:sldMk cId="2644234666" sldId="349"/>
            <ac:spMk id="36" creationId="{D39CE982-5F43-4062-F262-F3D10B8E0ABE}"/>
          </ac:spMkLst>
        </pc:spChg>
        <pc:spChg chg="del">
          <ac:chgData name="Matthews, Max" userId="S::zcapmem@ucl.ac.uk::5b715cbc-0f39-40d8-a6ed-c8ac098198d1" providerId="AD" clId="Web-{C5EBCBD4-F0C1-865F-F494-6E9771F083B7}" dt="2024-06-06T09:36:21.445" v="663"/>
          <ac:spMkLst>
            <pc:docMk/>
            <pc:sldMk cId="2644234666" sldId="349"/>
            <ac:spMk id="39" creationId="{9CA5368A-21AE-54D9-B0EB-F2944F62C47A}"/>
          </ac:spMkLst>
        </pc:spChg>
        <pc:spChg chg="del">
          <ac:chgData name="Matthews, Max" userId="S::zcapmem@ucl.ac.uk::5b715cbc-0f39-40d8-a6ed-c8ac098198d1" providerId="AD" clId="Web-{C5EBCBD4-F0C1-865F-F494-6E9771F083B7}" dt="2024-06-06T09:36:21.445" v="662"/>
          <ac:spMkLst>
            <pc:docMk/>
            <pc:sldMk cId="2644234666" sldId="349"/>
            <ac:spMk id="41" creationId="{F846A871-611C-014B-C280-D5709799CA29}"/>
          </ac:spMkLst>
        </pc:spChg>
        <pc:spChg chg="del">
          <ac:chgData name="Matthews, Max" userId="S::zcapmem@ucl.ac.uk::5b715cbc-0f39-40d8-a6ed-c8ac098198d1" providerId="AD" clId="Web-{C5EBCBD4-F0C1-865F-F494-6E9771F083B7}" dt="2024-06-06T09:36:21.445" v="661"/>
          <ac:spMkLst>
            <pc:docMk/>
            <pc:sldMk cId="2644234666" sldId="349"/>
            <ac:spMk id="42" creationId="{37F4D2F2-4A27-F2E2-8DF4-8288A64AD1BD}"/>
          </ac:spMkLst>
        </pc:spChg>
        <pc:spChg chg="del">
          <ac:chgData name="Matthews, Max" userId="S::zcapmem@ucl.ac.uk::5b715cbc-0f39-40d8-a6ed-c8ac098198d1" providerId="AD" clId="Web-{C5EBCBD4-F0C1-865F-F494-6E9771F083B7}" dt="2024-06-06T09:36:21.445" v="660"/>
          <ac:spMkLst>
            <pc:docMk/>
            <pc:sldMk cId="2644234666" sldId="349"/>
            <ac:spMk id="47" creationId="{35BF5672-4E39-8426-D720-28DC1DBF5B44}"/>
          </ac:spMkLst>
        </pc:spChg>
        <pc:spChg chg="del">
          <ac:chgData name="Matthews, Max" userId="S::zcapmem@ucl.ac.uk::5b715cbc-0f39-40d8-a6ed-c8ac098198d1" providerId="AD" clId="Web-{C5EBCBD4-F0C1-865F-F494-6E9771F083B7}" dt="2024-06-06T09:36:21.445" v="659"/>
          <ac:spMkLst>
            <pc:docMk/>
            <pc:sldMk cId="2644234666" sldId="349"/>
            <ac:spMk id="48" creationId="{10C7E6A7-0887-A778-7911-61324A3529C4}"/>
          </ac:spMkLst>
        </pc:spChg>
        <pc:spChg chg="del">
          <ac:chgData name="Matthews, Max" userId="S::zcapmem@ucl.ac.uk::5b715cbc-0f39-40d8-a6ed-c8ac098198d1" providerId="AD" clId="Web-{C5EBCBD4-F0C1-865F-F494-6E9771F083B7}" dt="2024-06-06T09:36:21.445" v="658"/>
          <ac:spMkLst>
            <pc:docMk/>
            <pc:sldMk cId="2644234666" sldId="349"/>
            <ac:spMk id="49" creationId="{CC5B2306-B34B-0792-51A9-E2CBD8E69316}"/>
          </ac:spMkLst>
        </pc:spChg>
        <pc:spChg chg="del">
          <ac:chgData name="Matthews, Max" userId="S::zcapmem@ucl.ac.uk::5b715cbc-0f39-40d8-a6ed-c8ac098198d1" providerId="AD" clId="Web-{C5EBCBD4-F0C1-865F-F494-6E9771F083B7}" dt="2024-06-06T09:36:21.445" v="657"/>
          <ac:spMkLst>
            <pc:docMk/>
            <pc:sldMk cId="2644234666" sldId="349"/>
            <ac:spMk id="50" creationId="{09C48317-87AC-566D-0F86-560A9C9188CF}"/>
          </ac:spMkLst>
        </pc:spChg>
        <pc:spChg chg="del">
          <ac:chgData name="Matthews, Max" userId="S::zcapmem@ucl.ac.uk::5b715cbc-0f39-40d8-a6ed-c8ac098198d1" providerId="AD" clId="Web-{C5EBCBD4-F0C1-865F-F494-6E9771F083B7}" dt="2024-06-06T09:36:21.445" v="656"/>
          <ac:spMkLst>
            <pc:docMk/>
            <pc:sldMk cId="2644234666" sldId="349"/>
            <ac:spMk id="51" creationId="{C4E5114D-DD4E-584F-E07E-B8495BFD6C07}"/>
          </ac:spMkLst>
        </pc:spChg>
        <pc:spChg chg="del">
          <ac:chgData name="Matthews, Max" userId="S::zcapmem@ucl.ac.uk::5b715cbc-0f39-40d8-a6ed-c8ac098198d1" providerId="AD" clId="Web-{C5EBCBD4-F0C1-865F-F494-6E9771F083B7}" dt="2024-06-06T09:36:21.445" v="655"/>
          <ac:spMkLst>
            <pc:docMk/>
            <pc:sldMk cId="2644234666" sldId="349"/>
            <ac:spMk id="52" creationId="{8C969FC6-6FE6-3940-4B0C-D9E8AC740648}"/>
          </ac:spMkLst>
        </pc:spChg>
        <pc:spChg chg="del">
          <ac:chgData name="Matthews, Max" userId="S::zcapmem@ucl.ac.uk::5b715cbc-0f39-40d8-a6ed-c8ac098198d1" providerId="AD" clId="Web-{C5EBCBD4-F0C1-865F-F494-6E9771F083B7}" dt="2024-06-06T09:36:21.445" v="654"/>
          <ac:spMkLst>
            <pc:docMk/>
            <pc:sldMk cId="2644234666" sldId="349"/>
            <ac:spMk id="53" creationId="{AAD448F8-E4C0-CD97-6984-76770975D299}"/>
          </ac:spMkLst>
        </pc:spChg>
        <pc:spChg chg="del">
          <ac:chgData name="Matthews, Max" userId="S::zcapmem@ucl.ac.uk::5b715cbc-0f39-40d8-a6ed-c8ac098198d1" providerId="AD" clId="Web-{C5EBCBD4-F0C1-865F-F494-6E9771F083B7}" dt="2024-06-06T09:36:21.445" v="653"/>
          <ac:spMkLst>
            <pc:docMk/>
            <pc:sldMk cId="2644234666" sldId="349"/>
            <ac:spMk id="54" creationId="{FF35C9D3-AF28-7814-17BF-8D9B524E6112}"/>
          </ac:spMkLst>
        </pc:spChg>
        <pc:spChg chg="del">
          <ac:chgData name="Matthews, Max" userId="S::zcapmem@ucl.ac.uk::5b715cbc-0f39-40d8-a6ed-c8ac098198d1" providerId="AD" clId="Web-{C5EBCBD4-F0C1-865F-F494-6E9771F083B7}" dt="2024-06-06T09:36:21.445" v="652"/>
          <ac:spMkLst>
            <pc:docMk/>
            <pc:sldMk cId="2644234666" sldId="349"/>
            <ac:spMk id="55" creationId="{76E014AE-C92C-5E9F-E566-99DBF4B59D4E}"/>
          </ac:spMkLst>
        </pc:spChg>
        <pc:spChg chg="del">
          <ac:chgData name="Matthews, Max" userId="S::zcapmem@ucl.ac.uk::5b715cbc-0f39-40d8-a6ed-c8ac098198d1" providerId="AD" clId="Web-{C5EBCBD4-F0C1-865F-F494-6E9771F083B7}" dt="2024-06-06T09:36:21.445" v="651"/>
          <ac:spMkLst>
            <pc:docMk/>
            <pc:sldMk cId="2644234666" sldId="349"/>
            <ac:spMk id="56" creationId="{BE8B04BD-1D2B-9642-6AEA-530EF4C9581C}"/>
          </ac:spMkLst>
        </pc:spChg>
        <pc:spChg chg="del">
          <ac:chgData name="Matthews, Max" userId="S::zcapmem@ucl.ac.uk::5b715cbc-0f39-40d8-a6ed-c8ac098198d1" providerId="AD" clId="Web-{C5EBCBD4-F0C1-865F-F494-6E9771F083B7}" dt="2024-06-06T09:36:31.711" v="677"/>
          <ac:spMkLst>
            <pc:docMk/>
            <pc:sldMk cId="2644234666" sldId="349"/>
            <ac:spMk id="58" creationId="{3E4517E8-0BC8-0C42-B165-619885076225}"/>
          </ac:spMkLst>
        </pc:spChg>
        <pc:spChg chg="del">
          <ac:chgData name="Matthews, Max" userId="S::zcapmem@ucl.ac.uk::5b715cbc-0f39-40d8-a6ed-c8ac098198d1" providerId="AD" clId="Web-{C5EBCBD4-F0C1-865F-F494-6E9771F083B7}" dt="2024-06-06T09:36:21.429" v="650"/>
          <ac:spMkLst>
            <pc:docMk/>
            <pc:sldMk cId="2644234666" sldId="349"/>
            <ac:spMk id="60" creationId="{24689433-4080-A9C8-F414-62111B8ACFCA}"/>
          </ac:spMkLst>
        </pc:spChg>
        <pc:spChg chg="del">
          <ac:chgData name="Matthews, Max" userId="S::zcapmem@ucl.ac.uk::5b715cbc-0f39-40d8-a6ed-c8ac098198d1" providerId="AD" clId="Web-{C5EBCBD4-F0C1-865F-F494-6E9771F083B7}" dt="2024-06-06T09:36:21.429" v="649"/>
          <ac:spMkLst>
            <pc:docMk/>
            <pc:sldMk cId="2644234666" sldId="349"/>
            <ac:spMk id="62" creationId="{9A1138E9-7C5B-F8BF-3A4A-68B7167E540F}"/>
          </ac:spMkLst>
        </pc:spChg>
        <pc:spChg chg="del">
          <ac:chgData name="Matthews, Max" userId="S::zcapmem@ucl.ac.uk::5b715cbc-0f39-40d8-a6ed-c8ac098198d1" providerId="AD" clId="Web-{C5EBCBD4-F0C1-865F-F494-6E9771F083B7}" dt="2024-06-06T09:36:31.711" v="676"/>
          <ac:spMkLst>
            <pc:docMk/>
            <pc:sldMk cId="2644234666" sldId="349"/>
            <ac:spMk id="63" creationId="{660CF9F5-549F-4558-FE53-F9C8099E7B01}"/>
          </ac:spMkLst>
        </pc:spChg>
        <pc:spChg chg="del">
          <ac:chgData name="Matthews, Max" userId="S::zcapmem@ucl.ac.uk::5b715cbc-0f39-40d8-a6ed-c8ac098198d1" providerId="AD" clId="Web-{C5EBCBD4-F0C1-865F-F494-6E9771F083B7}" dt="2024-06-06T09:36:21.429" v="648"/>
          <ac:spMkLst>
            <pc:docMk/>
            <pc:sldMk cId="2644234666" sldId="349"/>
            <ac:spMk id="64" creationId="{C3C7375E-BB0E-94A3-8FE5-B9C35339D972}"/>
          </ac:spMkLst>
        </pc:spChg>
        <pc:spChg chg="del">
          <ac:chgData name="Matthews, Max" userId="S::zcapmem@ucl.ac.uk::5b715cbc-0f39-40d8-a6ed-c8ac098198d1" providerId="AD" clId="Web-{C5EBCBD4-F0C1-865F-F494-6E9771F083B7}" dt="2024-06-06T09:36:21.429" v="647"/>
          <ac:spMkLst>
            <pc:docMk/>
            <pc:sldMk cId="2644234666" sldId="349"/>
            <ac:spMk id="65" creationId="{206E2843-4285-D581-C160-657FE195E032}"/>
          </ac:spMkLst>
        </pc:spChg>
        <pc:cxnChg chg="del">
          <ac:chgData name="Matthews, Max" userId="S::zcapmem@ucl.ac.uk::5b715cbc-0f39-40d8-a6ed-c8ac098198d1" providerId="AD" clId="Web-{C5EBCBD4-F0C1-865F-F494-6E9771F083B7}" dt="2024-06-06T09:36:36.993" v="684"/>
          <ac:cxnSpMkLst>
            <pc:docMk/>
            <pc:sldMk cId="2644234666" sldId="349"/>
            <ac:cxnSpMk id="3" creationId="{92443FB8-8163-9F24-0D05-53DB24402ACE}"/>
          </ac:cxnSpMkLst>
        </pc:cxnChg>
        <pc:cxnChg chg="del">
          <ac:chgData name="Matthews, Max" userId="S::zcapmem@ucl.ac.uk::5b715cbc-0f39-40d8-a6ed-c8ac098198d1" providerId="AD" clId="Web-{C5EBCBD4-F0C1-865F-F494-6E9771F083B7}" dt="2024-06-06T09:36:39.212" v="685"/>
          <ac:cxnSpMkLst>
            <pc:docMk/>
            <pc:sldMk cId="2644234666" sldId="349"/>
            <ac:cxnSpMk id="5" creationId="{9AB94A46-5042-A0CA-E44D-6CBF1C7BC113}"/>
          </ac:cxnSpMkLst>
        </pc:cxnChg>
        <pc:cxnChg chg="del">
          <ac:chgData name="Matthews, Max" userId="S::zcapmem@ucl.ac.uk::5b715cbc-0f39-40d8-a6ed-c8ac098198d1" providerId="AD" clId="Web-{C5EBCBD4-F0C1-865F-F494-6E9771F083B7}" dt="2024-06-06T09:36:40.821" v="686"/>
          <ac:cxnSpMkLst>
            <pc:docMk/>
            <pc:sldMk cId="2644234666" sldId="349"/>
            <ac:cxnSpMk id="7" creationId="{32063145-44D0-6E24-EC19-CA0DA71E98AB}"/>
          </ac:cxnSpMkLst>
        </pc:cxnChg>
      </pc:sldChg>
      <pc:sldChg chg="addSp delSp modSp">
        <pc:chgData name="Matthews, Max" userId="S::zcapmem@ucl.ac.uk::5b715cbc-0f39-40d8-a6ed-c8ac098198d1" providerId="AD" clId="Web-{C5EBCBD4-F0C1-865F-F494-6E9771F083B7}" dt="2024-06-06T09:38:07.374" v="724"/>
        <pc:sldMkLst>
          <pc:docMk/>
          <pc:sldMk cId="1723532460" sldId="350"/>
        </pc:sldMkLst>
        <pc:spChg chg="add del mod">
          <ac:chgData name="Matthews, Max" userId="S::zcapmem@ucl.ac.uk::5b715cbc-0f39-40d8-a6ed-c8ac098198d1" providerId="AD" clId="Web-{C5EBCBD4-F0C1-865F-F494-6E9771F083B7}" dt="2024-06-06T09:38:07.374" v="724"/>
          <ac:spMkLst>
            <pc:docMk/>
            <pc:sldMk cId="1723532460" sldId="350"/>
            <ac:spMk id="13" creationId="{C9E5ADBD-141F-1F18-C77E-154EBA939A92}"/>
          </ac:spMkLst>
        </pc:spChg>
        <pc:spChg chg="del">
          <ac:chgData name="Matthews, Max" userId="S::zcapmem@ucl.ac.uk::5b715cbc-0f39-40d8-a6ed-c8ac098198d1" providerId="AD" clId="Web-{C5EBCBD4-F0C1-865F-F494-6E9771F083B7}" dt="2024-06-06T09:37:57.811" v="719"/>
          <ac:spMkLst>
            <pc:docMk/>
            <pc:sldMk cId="1723532460" sldId="350"/>
            <ac:spMk id="53" creationId="{F93AEAA5-C103-3087-1A48-B7EBFE0AA8AA}"/>
          </ac:spMkLst>
        </pc:spChg>
        <pc:spChg chg="del">
          <ac:chgData name="Matthews, Max" userId="S::zcapmem@ucl.ac.uk::5b715cbc-0f39-40d8-a6ed-c8ac098198d1" providerId="AD" clId="Web-{C5EBCBD4-F0C1-865F-F494-6E9771F083B7}" dt="2024-06-06T09:37:57.811" v="718"/>
          <ac:spMkLst>
            <pc:docMk/>
            <pc:sldMk cId="1723532460" sldId="350"/>
            <ac:spMk id="59" creationId="{C9F70302-9FF7-9102-2D81-43690E3A1D38}"/>
          </ac:spMkLst>
        </pc:spChg>
        <pc:spChg chg="del">
          <ac:chgData name="Matthews, Max" userId="S::zcapmem@ucl.ac.uk::5b715cbc-0f39-40d8-a6ed-c8ac098198d1" providerId="AD" clId="Web-{C5EBCBD4-F0C1-865F-F494-6E9771F083B7}" dt="2024-06-06T09:37:57.264" v="717"/>
          <ac:spMkLst>
            <pc:docMk/>
            <pc:sldMk cId="1723532460" sldId="350"/>
            <ac:spMk id="61" creationId="{D829BCDE-924F-64E2-FCEB-B48F99192038}"/>
          </ac:spMkLst>
        </pc:spChg>
        <pc:spChg chg="del">
          <ac:chgData name="Matthews, Max" userId="S::zcapmem@ucl.ac.uk::5b715cbc-0f39-40d8-a6ed-c8ac098198d1" providerId="AD" clId="Web-{C5EBCBD4-F0C1-865F-F494-6E9771F083B7}" dt="2024-06-06T09:37:59.436" v="722"/>
          <ac:spMkLst>
            <pc:docMk/>
            <pc:sldMk cId="1723532460" sldId="350"/>
            <ac:spMk id="67" creationId="{03854A05-A6EC-ED84-8B80-996CC01A5E45}"/>
          </ac:spMkLst>
        </pc:spChg>
        <pc:spChg chg="del">
          <ac:chgData name="Matthews, Max" userId="S::zcapmem@ucl.ac.uk::5b715cbc-0f39-40d8-a6ed-c8ac098198d1" providerId="AD" clId="Web-{C5EBCBD4-F0C1-865F-F494-6E9771F083B7}" dt="2024-06-06T09:37:59.436" v="721"/>
          <ac:spMkLst>
            <pc:docMk/>
            <pc:sldMk cId="1723532460" sldId="350"/>
            <ac:spMk id="69" creationId="{C2938984-CA33-C8CF-882E-AD073D8E0A3A}"/>
          </ac:spMkLst>
        </pc:spChg>
        <pc:spChg chg="del">
          <ac:chgData name="Matthews, Max" userId="S::zcapmem@ucl.ac.uk::5b715cbc-0f39-40d8-a6ed-c8ac098198d1" providerId="AD" clId="Web-{C5EBCBD4-F0C1-865F-F494-6E9771F083B7}" dt="2024-06-06T09:37:57.264" v="716"/>
          <ac:spMkLst>
            <pc:docMk/>
            <pc:sldMk cId="1723532460" sldId="350"/>
            <ac:spMk id="71" creationId="{3D05F45D-6AC4-4162-126B-91A16E3D2968}"/>
          </ac:spMkLst>
        </pc:spChg>
        <pc:spChg chg="del">
          <ac:chgData name="Matthews, Max" userId="S::zcapmem@ucl.ac.uk::5b715cbc-0f39-40d8-a6ed-c8ac098198d1" providerId="AD" clId="Web-{C5EBCBD4-F0C1-865F-F494-6E9771F083B7}" dt="2024-06-06T09:37:59.436" v="720"/>
          <ac:spMkLst>
            <pc:docMk/>
            <pc:sldMk cId="1723532460" sldId="350"/>
            <ac:spMk id="75" creationId="{03CACFE2-3C0C-5D68-9652-C17A8E5D0E8C}"/>
          </ac:spMkLst>
        </pc:spChg>
        <pc:spChg chg="del">
          <ac:chgData name="Matthews, Max" userId="S::zcapmem@ucl.ac.uk::5b715cbc-0f39-40d8-a6ed-c8ac098198d1" providerId="AD" clId="Web-{C5EBCBD4-F0C1-865F-F494-6E9771F083B7}" dt="2024-06-06T09:37:59.436" v="723"/>
          <ac:spMkLst>
            <pc:docMk/>
            <pc:sldMk cId="1723532460" sldId="350"/>
            <ac:spMk id="77" creationId="{6F3A9231-1923-EB63-5EB0-AFFD39CA4507}"/>
          </ac:spMkLst>
        </pc:spChg>
      </pc:sldChg>
    </pc:docChg>
  </pc:docChgLst>
  <pc:docChgLst>
    <pc:chgData name="Beacall, Bailey" userId="S::zcapbea@ucl.ac.uk::7773c113-dec3-4fe7-82df-13a38ac62860" providerId="AD" clId="Web-{7F26C0AA-F1C2-9D4C-7BED-5D06C146B22F}"/>
    <pc:docChg chg="delSld modSld">
      <pc:chgData name="Beacall, Bailey" userId="S::zcapbea@ucl.ac.uk::7773c113-dec3-4fe7-82df-13a38ac62860" providerId="AD" clId="Web-{7F26C0AA-F1C2-9D4C-7BED-5D06C146B22F}" dt="2024-06-06T09:44:11.818" v="141" actId="20577"/>
      <pc:docMkLst>
        <pc:docMk/>
      </pc:docMkLst>
      <pc:sldChg chg="modSp">
        <pc:chgData name="Beacall, Bailey" userId="S::zcapbea@ucl.ac.uk::7773c113-dec3-4fe7-82df-13a38ac62860" providerId="AD" clId="Web-{7F26C0AA-F1C2-9D4C-7BED-5D06C146B22F}" dt="2024-06-06T09:44:11.818" v="141" actId="20577"/>
        <pc:sldMkLst>
          <pc:docMk/>
          <pc:sldMk cId="0" sldId="256"/>
        </pc:sldMkLst>
        <pc:spChg chg="mod">
          <ac:chgData name="Beacall, Bailey" userId="S::zcapbea@ucl.ac.uk::7773c113-dec3-4fe7-82df-13a38ac62860" providerId="AD" clId="Web-{7F26C0AA-F1C2-9D4C-7BED-5D06C146B22F}" dt="2024-06-06T09:44:11.818" v="141" actId="20577"/>
          <ac:spMkLst>
            <pc:docMk/>
            <pc:sldMk cId="0" sldId="256"/>
            <ac:spMk id="944" creationId="{00000000-0000-0000-0000-000000000000}"/>
          </ac:spMkLst>
        </pc:spChg>
      </pc:sldChg>
      <pc:sldChg chg="modSp modNotes">
        <pc:chgData name="Beacall, Bailey" userId="S::zcapbea@ucl.ac.uk::7773c113-dec3-4fe7-82df-13a38ac62860" providerId="AD" clId="Web-{7F26C0AA-F1C2-9D4C-7BED-5D06C146B22F}" dt="2024-06-06T09:42:29.331" v="137" actId="1076"/>
        <pc:sldMkLst>
          <pc:docMk/>
          <pc:sldMk cId="1141027388" sldId="283"/>
        </pc:sldMkLst>
        <pc:grpChg chg="mod">
          <ac:chgData name="Beacall, Bailey" userId="S::zcapbea@ucl.ac.uk::7773c113-dec3-4fe7-82df-13a38ac62860" providerId="AD" clId="Web-{7F26C0AA-F1C2-9D4C-7BED-5D06C146B22F}" dt="2024-06-06T09:42:29.331" v="137" actId="1076"/>
          <ac:grpSpMkLst>
            <pc:docMk/>
            <pc:sldMk cId="1141027388" sldId="283"/>
            <ac:grpSpMk id="1246" creationId="{00000000-0000-0000-0000-000000000000}"/>
          </ac:grpSpMkLst>
        </pc:grpChg>
      </pc:sldChg>
      <pc:sldChg chg="del">
        <pc:chgData name="Beacall, Bailey" userId="S::zcapbea@ucl.ac.uk::7773c113-dec3-4fe7-82df-13a38ac62860" providerId="AD" clId="Web-{7F26C0AA-F1C2-9D4C-7BED-5D06C146B22F}" dt="2024-06-06T09:26:40.571" v="65"/>
        <pc:sldMkLst>
          <pc:docMk/>
          <pc:sldMk cId="2736016820" sldId="332"/>
        </pc:sldMkLst>
      </pc:sldChg>
      <pc:sldChg chg="modNotes">
        <pc:chgData name="Beacall, Bailey" userId="S::zcapbea@ucl.ac.uk::7773c113-dec3-4fe7-82df-13a38ac62860" providerId="AD" clId="Web-{7F26C0AA-F1C2-9D4C-7BED-5D06C146B22F}" dt="2024-06-06T09:26:28.242" v="64"/>
        <pc:sldMkLst>
          <pc:docMk/>
          <pc:sldMk cId="649335097" sldId="355"/>
        </pc:sldMkLst>
      </pc:sldChg>
      <pc:sldChg chg="modSp">
        <pc:chgData name="Beacall, Bailey" userId="S::zcapbea@ucl.ac.uk::7773c113-dec3-4fe7-82df-13a38ac62860" providerId="AD" clId="Web-{7F26C0AA-F1C2-9D4C-7BED-5D06C146B22F}" dt="2024-06-06T09:27:11.853" v="67" actId="20577"/>
        <pc:sldMkLst>
          <pc:docMk/>
          <pc:sldMk cId="3645419860" sldId="363"/>
        </pc:sldMkLst>
        <pc:spChg chg="mod">
          <ac:chgData name="Beacall, Bailey" userId="S::zcapbea@ucl.ac.uk::7773c113-dec3-4fe7-82df-13a38ac62860" providerId="AD" clId="Web-{7F26C0AA-F1C2-9D4C-7BED-5D06C146B22F}" dt="2024-06-06T09:27:11.853" v="67" actId="20577"/>
          <ac:spMkLst>
            <pc:docMk/>
            <pc:sldMk cId="3645419860" sldId="363"/>
            <ac:spMk id="1244" creationId="{00000000-0000-0000-0000-000000000000}"/>
          </ac:spMkLst>
        </pc:spChg>
      </pc:sldChg>
    </pc:docChg>
  </pc:docChgLst>
  <pc:docChgLst>
    <pc:chgData name="Zhang, Zhang" userId="S::zczll25@ucl.ac.uk::a3b58fcd-dd8d-408d-a073-fb5d6f146af8" providerId="AD" clId="Web-{3BFC319D-596C-74D3-3479-D78AF3782F25}"/>
    <pc:docChg chg="addSld delSld modSld">
      <pc:chgData name="Zhang, Zhang" userId="S::zczll25@ucl.ac.uk::a3b58fcd-dd8d-408d-a073-fb5d6f146af8" providerId="AD" clId="Web-{3BFC319D-596C-74D3-3479-D78AF3782F25}" dt="2024-06-04T16:04:35.644" v="344" actId="1076"/>
      <pc:docMkLst>
        <pc:docMk/>
      </pc:docMkLst>
      <pc:sldChg chg="del">
        <pc:chgData name="Zhang, Zhang" userId="S::zczll25@ucl.ac.uk::a3b58fcd-dd8d-408d-a073-fb5d6f146af8" providerId="AD" clId="Web-{3BFC319D-596C-74D3-3479-D78AF3782F25}" dt="2024-06-04T14:57:59.349" v="7"/>
        <pc:sldMkLst>
          <pc:docMk/>
          <pc:sldMk cId="583327873" sldId="313"/>
        </pc:sldMkLst>
      </pc:sldChg>
      <pc:sldChg chg="del">
        <pc:chgData name="Zhang, Zhang" userId="S::zczll25@ucl.ac.uk::a3b58fcd-dd8d-408d-a073-fb5d6f146af8" providerId="AD" clId="Web-{3BFC319D-596C-74D3-3479-D78AF3782F25}" dt="2024-06-04T14:58:02.693" v="9"/>
        <pc:sldMkLst>
          <pc:docMk/>
          <pc:sldMk cId="1545006396" sldId="314"/>
        </pc:sldMkLst>
      </pc:sldChg>
      <pc:sldChg chg="del">
        <pc:chgData name="Zhang, Zhang" userId="S::zczll25@ucl.ac.uk::a3b58fcd-dd8d-408d-a073-fb5d6f146af8" providerId="AD" clId="Web-{3BFC319D-596C-74D3-3479-D78AF3782F25}" dt="2024-06-04T14:57:54.333" v="4"/>
        <pc:sldMkLst>
          <pc:docMk/>
          <pc:sldMk cId="2792001371" sldId="317"/>
        </pc:sldMkLst>
      </pc:sldChg>
      <pc:sldChg chg="addSp delSp modSp del">
        <pc:chgData name="Zhang, Zhang" userId="S::zczll25@ucl.ac.uk::a3b58fcd-dd8d-408d-a073-fb5d6f146af8" providerId="AD" clId="Web-{3BFC319D-596C-74D3-3479-D78AF3782F25}" dt="2024-06-04T15:02:34.485" v="12"/>
        <pc:sldMkLst>
          <pc:docMk/>
          <pc:sldMk cId="1848738573" sldId="318"/>
        </pc:sldMkLst>
        <pc:picChg chg="add del mod">
          <ac:chgData name="Zhang, Zhang" userId="S::zczll25@ucl.ac.uk::a3b58fcd-dd8d-408d-a073-fb5d6f146af8" providerId="AD" clId="Web-{3BFC319D-596C-74D3-3479-D78AF3782F25}" dt="2024-06-04T15:02:34.485" v="12"/>
          <ac:picMkLst>
            <pc:docMk/>
            <pc:sldMk cId="1848738573" sldId="318"/>
            <ac:picMk id="5" creationId="{D509A792-BFB4-A66E-4F14-E15E77807835}"/>
          </ac:picMkLst>
        </pc:picChg>
      </pc:sldChg>
      <pc:sldChg chg="del">
        <pc:chgData name="Zhang, Zhang" userId="S::zczll25@ucl.ac.uk::a3b58fcd-dd8d-408d-a073-fb5d6f146af8" providerId="AD" clId="Web-{3BFC319D-596C-74D3-3479-D78AF3782F25}" dt="2024-06-04T14:57:48.802" v="2"/>
        <pc:sldMkLst>
          <pc:docMk/>
          <pc:sldMk cId="2210307775" sldId="319"/>
        </pc:sldMkLst>
      </pc:sldChg>
      <pc:sldChg chg="del">
        <pc:chgData name="Zhang, Zhang" userId="S::zczll25@ucl.ac.uk::a3b58fcd-dd8d-408d-a073-fb5d6f146af8" providerId="AD" clId="Web-{3BFC319D-596C-74D3-3479-D78AF3782F25}" dt="2024-06-04T14:57:52.880" v="3"/>
        <pc:sldMkLst>
          <pc:docMk/>
          <pc:sldMk cId="2194870234" sldId="320"/>
        </pc:sldMkLst>
      </pc:sldChg>
      <pc:sldChg chg="del">
        <pc:chgData name="Zhang, Zhang" userId="S::zczll25@ucl.ac.uk::a3b58fcd-dd8d-408d-a073-fb5d6f146af8" providerId="AD" clId="Web-{3BFC319D-596C-74D3-3479-D78AF3782F25}" dt="2024-06-04T14:57:56.067" v="5"/>
        <pc:sldMkLst>
          <pc:docMk/>
          <pc:sldMk cId="2678413044" sldId="321"/>
        </pc:sldMkLst>
      </pc:sldChg>
      <pc:sldChg chg="del">
        <pc:chgData name="Zhang, Zhang" userId="S::zczll25@ucl.ac.uk::a3b58fcd-dd8d-408d-a073-fb5d6f146af8" providerId="AD" clId="Web-{3BFC319D-596C-74D3-3479-D78AF3782F25}" dt="2024-06-04T14:57:57.536" v="6"/>
        <pc:sldMkLst>
          <pc:docMk/>
          <pc:sldMk cId="435266578" sldId="322"/>
        </pc:sldMkLst>
      </pc:sldChg>
      <pc:sldChg chg="del">
        <pc:chgData name="Zhang, Zhang" userId="S::zczll25@ucl.ac.uk::a3b58fcd-dd8d-408d-a073-fb5d6f146af8" providerId="AD" clId="Web-{3BFC319D-596C-74D3-3479-D78AF3782F25}" dt="2024-06-04T14:58:01.177" v="8"/>
        <pc:sldMkLst>
          <pc:docMk/>
          <pc:sldMk cId="533551633" sldId="323"/>
        </pc:sldMkLst>
      </pc:sldChg>
      <pc:sldChg chg="addSp delSp modSp add replId">
        <pc:chgData name="Zhang, Zhang" userId="S::zczll25@ucl.ac.uk::a3b58fcd-dd8d-408d-a073-fb5d6f146af8" providerId="AD" clId="Web-{3BFC319D-596C-74D3-3479-D78AF3782F25}" dt="2024-06-04T15:07:34.199" v="35" actId="1076"/>
        <pc:sldMkLst>
          <pc:docMk/>
          <pc:sldMk cId="1066832833" sldId="325"/>
        </pc:sldMkLst>
        <pc:spChg chg="add mod">
          <ac:chgData name="Zhang, Zhang" userId="S::zczll25@ucl.ac.uk::a3b58fcd-dd8d-408d-a073-fb5d6f146af8" providerId="AD" clId="Web-{3BFC319D-596C-74D3-3479-D78AF3782F25}" dt="2024-06-04T15:07:30.887" v="34" actId="1076"/>
          <ac:spMkLst>
            <pc:docMk/>
            <pc:sldMk cId="1066832833" sldId="325"/>
            <ac:spMk id="2" creationId="{B863DC6C-D223-4B53-5B13-35E19E319B33}"/>
          </ac:spMkLst>
        </pc:spChg>
        <pc:spChg chg="mod">
          <ac:chgData name="Zhang, Zhang" userId="S::zczll25@ucl.ac.uk::a3b58fcd-dd8d-408d-a073-fb5d6f146af8" providerId="AD" clId="Web-{3BFC319D-596C-74D3-3479-D78AF3782F25}" dt="2024-06-04T15:03:29.690" v="17" actId="1076"/>
          <ac:spMkLst>
            <pc:docMk/>
            <pc:sldMk cId="1066832833" sldId="325"/>
            <ac:spMk id="3" creationId="{1DAD6788-6338-2323-48B1-FBA1BE28ED58}"/>
          </ac:spMkLst>
        </pc:spChg>
        <pc:spChg chg="add del mod">
          <ac:chgData name="Zhang, Zhang" userId="S::zczll25@ucl.ac.uk::a3b58fcd-dd8d-408d-a073-fb5d6f146af8" providerId="AD" clId="Web-{3BFC319D-596C-74D3-3479-D78AF3782F25}" dt="2024-06-04T15:06:26.290" v="30"/>
          <ac:spMkLst>
            <pc:docMk/>
            <pc:sldMk cId="1066832833" sldId="325"/>
            <ac:spMk id="4" creationId="{BCCC54A5-9B0D-62B9-F0AD-FF8A8E2D4A47}"/>
          </ac:spMkLst>
        </pc:spChg>
        <pc:picChg chg="add mod">
          <ac:chgData name="Zhang, Zhang" userId="S::zczll25@ucl.ac.uk::a3b58fcd-dd8d-408d-a073-fb5d6f146af8" providerId="AD" clId="Web-{3BFC319D-596C-74D3-3479-D78AF3782F25}" dt="2024-06-04T15:07:34.199" v="35" actId="1076"/>
          <ac:picMkLst>
            <pc:docMk/>
            <pc:sldMk cId="1066832833" sldId="325"/>
            <ac:picMk id="5" creationId="{5780C310-2F07-CFC7-2B96-A834BA4DEF5A}"/>
          </ac:picMkLst>
        </pc:picChg>
      </pc:sldChg>
      <pc:sldChg chg="add del">
        <pc:chgData name="Zhang, Zhang" userId="S::zczll25@ucl.ac.uk::a3b58fcd-dd8d-408d-a073-fb5d6f146af8" providerId="AD" clId="Web-{3BFC319D-596C-74D3-3479-D78AF3782F25}" dt="2024-06-04T14:57:46.442" v="1"/>
        <pc:sldMkLst>
          <pc:docMk/>
          <pc:sldMk cId="3740148353" sldId="325"/>
        </pc:sldMkLst>
      </pc:sldChg>
      <pc:sldChg chg="addSp delSp modSp new">
        <pc:chgData name="Zhang, Zhang" userId="S::zczll25@ucl.ac.uk::a3b58fcd-dd8d-408d-a073-fb5d6f146af8" providerId="AD" clId="Web-{3BFC319D-596C-74D3-3479-D78AF3782F25}" dt="2024-06-04T15:12:03.085" v="134" actId="20577"/>
        <pc:sldMkLst>
          <pc:docMk/>
          <pc:sldMk cId="567000942" sldId="326"/>
        </pc:sldMkLst>
        <pc:spChg chg="mod">
          <ac:chgData name="Zhang, Zhang" userId="S::zczll25@ucl.ac.uk::a3b58fcd-dd8d-408d-a073-fb5d6f146af8" providerId="AD" clId="Web-{3BFC319D-596C-74D3-3479-D78AF3782F25}" dt="2024-06-04T15:08:16.123" v="38" actId="20577"/>
          <ac:spMkLst>
            <pc:docMk/>
            <pc:sldMk cId="567000942" sldId="326"/>
            <ac:spMk id="2" creationId="{37EF79A9-BA48-BB60-8293-757D681CABBA}"/>
          </ac:spMkLst>
        </pc:spChg>
        <pc:spChg chg="add mod">
          <ac:chgData name="Zhang, Zhang" userId="S::zczll25@ucl.ac.uk::a3b58fcd-dd8d-408d-a073-fb5d6f146af8" providerId="AD" clId="Web-{3BFC319D-596C-74D3-3479-D78AF3782F25}" dt="2024-06-04T15:12:03.085" v="134" actId="20577"/>
          <ac:spMkLst>
            <pc:docMk/>
            <pc:sldMk cId="567000942" sldId="326"/>
            <ac:spMk id="4" creationId="{9D160A2A-ABAB-C304-1BE2-7FFA667924BD}"/>
          </ac:spMkLst>
        </pc:spChg>
        <pc:picChg chg="add del mod">
          <ac:chgData name="Zhang, Zhang" userId="S::zczll25@ucl.ac.uk::a3b58fcd-dd8d-408d-a073-fb5d6f146af8" providerId="AD" clId="Web-{3BFC319D-596C-74D3-3479-D78AF3782F25}" dt="2024-06-04T15:08:42.374" v="40"/>
          <ac:picMkLst>
            <pc:docMk/>
            <pc:sldMk cId="567000942" sldId="326"/>
            <ac:picMk id="3" creationId="{31177FC9-A2CA-163F-C0EF-B76DA595B60B}"/>
          </ac:picMkLst>
        </pc:picChg>
      </pc:sldChg>
      <pc:sldChg chg="addSp delSp modSp new">
        <pc:chgData name="Zhang, Zhang" userId="S::zczll25@ucl.ac.uk::a3b58fcd-dd8d-408d-a073-fb5d6f146af8" providerId="AD" clId="Web-{3BFC319D-596C-74D3-3479-D78AF3782F25}" dt="2024-06-04T15:13:59.667" v="138"/>
        <pc:sldMkLst>
          <pc:docMk/>
          <pc:sldMk cId="1865031647" sldId="327"/>
        </pc:sldMkLst>
        <pc:spChg chg="del mod">
          <ac:chgData name="Zhang, Zhang" userId="S::zczll25@ucl.ac.uk::a3b58fcd-dd8d-408d-a073-fb5d6f146af8" providerId="AD" clId="Web-{3BFC319D-596C-74D3-3479-D78AF3782F25}" dt="2024-06-04T15:13:59.667" v="138"/>
          <ac:spMkLst>
            <pc:docMk/>
            <pc:sldMk cId="1865031647" sldId="327"/>
            <ac:spMk id="2" creationId="{5BF28606-B201-29B2-3E30-A78BB7A12B0F}"/>
          </ac:spMkLst>
        </pc:spChg>
        <pc:picChg chg="add mod">
          <ac:chgData name="Zhang, Zhang" userId="S::zczll25@ucl.ac.uk::a3b58fcd-dd8d-408d-a073-fb5d6f146af8" providerId="AD" clId="Web-{3BFC319D-596C-74D3-3479-D78AF3782F25}" dt="2024-06-04T15:13:55.323" v="136" actId="14100"/>
          <ac:picMkLst>
            <pc:docMk/>
            <pc:sldMk cId="1865031647" sldId="327"/>
            <ac:picMk id="3" creationId="{F8062C04-FAAB-089B-7120-B803E3F061E9}"/>
          </ac:picMkLst>
        </pc:picChg>
      </pc:sldChg>
      <pc:sldChg chg="addSp delSp modSp new">
        <pc:chgData name="Zhang, Zhang" userId="S::zczll25@ucl.ac.uk::a3b58fcd-dd8d-408d-a073-fb5d6f146af8" providerId="AD" clId="Web-{3BFC319D-596C-74D3-3479-D78AF3782F25}" dt="2024-06-04T15:16:30.439" v="144" actId="1076"/>
        <pc:sldMkLst>
          <pc:docMk/>
          <pc:sldMk cId="2460363402" sldId="328"/>
        </pc:sldMkLst>
        <pc:spChg chg="del mod">
          <ac:chgData name="Zhang, Zhang" userId="S::zczll25@ucl.ac.uk::a3b58fcd-dd8d-408d-a073-fb5d6f146af8" providerId="AD" clId="Web-{3BFC319D-596C-74D3-3479-D78AF3782F25}" dt="2024-06-04T15:16:15.048" v="142"/>
          <ac:spMkLst>
            <pc:docMk/>
            <pc:sldMk cId="2460363402" sldId="328"/>
            <ac:spMk id="2" creationId="{7FC804A5-E655-EBE5-B2F3-0D63C2AB3BCB}"/>
          </ac:spMkLst>
        </pc:spChg>
        <pc:picChg chg="add mod">
          <ac:chgData name="Zhang, Zhang" userId="S::zczll25@ucl.ac.uk::a3b58fcd-dd8d-408d-a073-fb5d6f146af8" providerId="AD" clId="Web-{3BFC319D-596C-74D3-3479-D78AF3782F25}" dt="2024-06-04T15:16:30.439" v="144" actId="1076"/>
          <ac:picMkLst>
            <pc:docMk/>
            <pc:sldMk cId="2460363402" sldId="328"/>
            <ac:picMk id="3" creationId="{FE32B916-EEDF-2975-CB63-EE2ECE7A130D}"/>
          </ac:picMkLst>
        </pc:picChg>
      </pc:sldChg>
      <pc:sldChg chg="addSp delSp modSp add replId">
        <pc:chgData name="Zhang, Zhang" userId="S::zczll25@ucl.ac.uk::a3b58fcd-dd8d-408d-a073-fb5d6f146af8" providerId="AD" clId="Web-{3BFC319D-596C-74D3-3479-D78AF3782F25}" dt="2024-06-04T15:18:55.116" v="198"/>
        <pc:sldMkLst>
          <pc:docMk/>
          <pc:sldMk cId="98726754" sldId="329"/>
        </pc:sldMkLst>
        <pc:spChg chg="add del mod">
          <ac:chgData name="Zhang, Zhang" userId="S::zczll25@ucl.ac.uk::a3b58fcd-dd8d-408d-a073-fb5d6f146af8" providerId="AD" clId="Web-{3BFC319D-596C-74D3-3479-D78AF3782F25}" dt="2024-06-04T15:18:05.208" v="182"/>
          <ac:spMkLst>
            <pc:docMk/>
            <pc:sldMk cId="98726754" sldId="329"/>
            <ac:spMk id="3" creationId="{8080E4FF-F888-0CC1-20BF-31545393926D}"/>
          </ac:spMkLst>
        </pc:spChg>
        <pc:spChg chg="add del mod">
          <ac:chgData name="Zhang, Zhang" userId="S::zczll25@ucl.ac.uk::a3b58fcd-dd8d-408d-a073-fb5d6f146af8" providerId="AD" clId="Web-{3BFC319D-596C-74D3-3479-D78AF3782F25}" dt="2024-06-04T15:18:22.040" v="187"/>
          <ac:spMkLst>
            <pc:docMk/>
            <pc:sldMk cId="98726754" sldId="329"/>
            <ac:spMk id="5" creationId="{8C1525EA-B48B-43E4-72BA-0BE88E93F9FB}"/>
          </ac:spMkLst>
        </pc:spChg>
        <pc:spChg chg="add del mod">
          <ac:chgData name="Zhang, Zhang" userId="S::zczll25@ucl.ac.uk::a3b58fcd-dd8d-408d-a073-fb5d6f146af8" providerId="AD" clId="Web-{3BFC319D-596C-74D3-3479-D78AF3782F25}" dt="2024-06-04T15:17:46.207" v="172"/>
          <ac:spMkLst>
            <pc:docMk/>
            <pc:sldMk cId="98726754" sldId="329"/>
            <ac:spMk id="7" creationId="{78E8FB41-0FD4-407A-C4A4-812F9DDF0CCF}"/>
          </ac:spMkLst>
        </pc:spChg>
        <pc:spChg chg="add del mod">
          <ac:chgData name="Zhang, Zhang" userId="S::zczll25@ucl.ac.uk::a3b58fcd-dd8d-408d-a073-fb5d6f146af8" providerId="AD" clId="Web-{3BFC319D-596C-74D3-3479-D78AF3782F25}" dt="2024-06-04T15:17:44.692" v="170"/>
          <ac:spMkLst>
            <pc:docMk/>
            <pc:sldMk cId="98726754" sldId="329"/>
            <ac:spMk id="9" creationId="{7279873F-FB10-C906-2804-667EF96A1846}"/>
          </ac:spMkLst>
        </pc:spChg>
        <pc:spChg chg="add del mod">
          <ac:chgData name="Zhang, Zhang" userId="S::zczll25@ucl.ac.uk::a3b58fcd-dd8d-408d-a073-fb5d6f146af8" providerId="AD" clId="Web-{3BFC319D-596C-74D3-3479-D78AF3782F25}" dt="2024-06-04T15:17:47.442" v="174"/>
          <ac:spMkLst>
            <pc:docMk/>
            <pc:sldMk cId="98726754" sldId="329"/>
            <ac:spMk id="11" creationId="{D2007B3D-2CBA-1BA8-C594-555E49DC32D4}"/>
          </ac:spMkLst>
        </pc:spChg>
        <pc:spChg chg="add del mod">
          <ac:chgData name="Zhang, Zhang" userId="S::zczll25@ucl.ac.uk::a3b58fcd-dd8d-408d-a073-fb5d6f146af8" providerId="AD" clId="Web-{3BFC319D-596C-74D3-3479-D78AF3782F25}" dt="2024-06-04T15:17:42.957" v="168"/>
          <ac:spMkLst>
            <pc:docMk/>
            <pc:sldMk cId="98726754" sldId="329"/>
            <ac:spMk id="13" creationId="{E7954D32-EC1B-570D-023C-9FE9186F6279}"/>
          </ac:spMkLst>
        </pc:spChg>
        <pc:spChg chg="add del mod">
          <ac:chgData name="Zhang, Zhang" userId="S::zczll25@ucl.ac.uk::a3b58fcd-dd8d-408d-a073-fb5d6f146af8" providerId="AD" clId="Web-{3BFC319D-596C-74D3-3479-D78AF3782F25}" dt="2024-06-04T15:17:49.223" v="176"/>
          <ac:spMkLst>
            <pc:docMk/>
            <pc:sldMk cId="98726754" sldId="329"/>
            <ac:spMk id="15" creationId="{53089D5B-84AB-2FBD-1102-6BB92477F9BF}"/>
          </ac:spMkLst>
        </pc:spChg>
        <pc:spChg chg="add mod">
          <ac:chgData name="Zhang, Zhang" userId="S::zczll25@ucl.ac.uk::a3b58fcd-dd8d-408d-a073-fb5d6f146af8" providerId="AD" clId="Web-{3BFC319D-596C-74D3-3479-D78AF3782F25}" dt="2024-06-04T15:17:38.738" v="166" actId="14100"/>
          <ac:spMkLst>
            <pc:docMk/>
            <pc:sldMk cId="98726754" sldId="329"/>
            <ac:spMk id="17" creationId="{85646D07-7334-5B89-CF5E-DA3D9DF72CD6}"/>
          </ac:spMkLst>
        </pc:spChg>
        <pc:spChg chg="add del mod">
          <ac:chgData name="Zhang, Zhang" userId="S::zczll25@ucl.ac.uk::a3b58fcd-dd8d-408d-a073-fb5d6f146af8" providerId="AD" clId="Web-{3BFC319D-596C-74D3-3479-D78AF3782F25}" dt="2024-06-04T15:18:55.116" v="198"/>
          <ac:spMkLst>
            <pc:docMk/>
            <pc:sldMk cId="98726754" sldId="329"/>
            <ac:spMk id="18" creationId="{30F828D1-38EE-7230-F817-BE61B589BC80}"/>
          </ac:spMkLst>
        </pc:spChg>
        <pc:spChg chg="add del mod">
          <ac:chgData name="Zhang, Zhang" userId="S::zczll25@ucl.ac.uk::a3b58fcd-dd8d-408d-a073-fb5d6f146af8" providerId="AD" clId="Web-{3BFC319D-596C-74D3-3479-D78AF3782F25}" dt="2024-06-04T15:18:52.054" v="195"/>
          <ac:spMkLst>
            <pc:docMk/>
            <pc:sldMk cId="98726754" sldId="329"/>
            <ac:spMk id="19" creationId="{ACBE8D72-0913-AE67-E22D-CAC07853E84A}"/>
          </ac:spMkLst>
        </pc:spChg>
        <pc:spChg chg="del">
          <ac:chgData name="Zhang, Zhang" userId="S::zczll25@ucl.ac.uk::a3b58fcd-dd8d-408d-a073-fb5d6f146af8" providerId="AD" clId="Web-{3BFC319D-596C-74D3-3479-D78AF3782F25}" dt="2024-06-04T15:17:27.442" v="162"/>
          <ac:spMkLst>
            <pc:docMk/>
            <pc:sldMk cId="98726754" sldId="329"/>
            <ac:spMk id="1099" creationId="{00000000-0000-0000-0000-000000000000}"/>
          </ac:spMkLst>
        </pc:spChg>
        <pc:spChg chg="del">
          <ac:chgData name="Zhang, Zhang" userId="S::zczll25@ucl.ac.uk::a3b58fcd-dd8d-408d-a073-fb5d6f146af8" providerId="AD" clId="Web-{3BFC319D-596C-74D3-3479-D78AF3782F25}" dt="2024-06-04T15:17:27.442" v="161"/>
          <ac:spMkLst>
            <pc:docMk/>
            <pc:sldMk cId="98726754" sldId="329"/>
            <ac:spMk id="1100" creationId="{00000000-0000-0000-0000-000000000000}"/>
          </ac:spMkLst>
        </pc:spChg>
        <pc:spChg chg="mod">
          <ac:chgData name="Zhang, Zhang" userId="S::zczll25@ucl.ac.uk::a3b58fcd-dd8d-408d-a073-fb5d6f146af8" providerId="AD" clId="Web-{3BFC319D-596C-74D3-3479-D78AF3782F25}" dt="2024-06-04T15:17:13.553" v="147" actId="20577"/>
          <ac:spMkLst>
            <pc:docMk/>
            <pc:sldMk cId="98726754" sldId="329"/>
            <ac:spMk id="1103" creationId="{00000000-0000-0000-0000-000000000000}"/>
          </ac:spMkLst>
        </pc:spChg>
        <pc:spChg chg="del mod">
          <ac:chgData name="Zhang, Zhang" userId="S::zczll25@ucl.ac.uk::a3b58fcd-dd8d-408d-a073-fb5d6f146af8" providerId="AD" clId="Web-{3BFC319D-596C-74D3-3479-D78AF3782F25}" dt="2024-06-04T15:17:21.785" v="149"/>
          <ac:spMkLst>
            <pc:docMk/>
            <pc:sldMk cId="98726754" sldId="329"/>
            <ac:spMk id="1105" creationId="{00000000-0000-0000-0000-000000000000}"/>
          </ac:spMkLst>
        </pc:spChg>
        <pc:spChg chg="del">
          <ac:chgData name="Zhang, Zhang" userId="S::zczll25@ucl.ac.uk::a3b58fcd-dd8d-408d-a073-fb5d6f146af8" providerId="AD" clId="Web-{3BFC319D-596C-74D3-3479-D78AF3782F25}" dt="2024-06-04T15:17:27.425" v="160"/>
          <ac:spMkLst>
            <pc:docMk/>
            <pc:sldMk cId="98726754" sldId="329"/>
            <ac:spMk id="1106" creationId="{00000000-0000-0000-0000-000000000000}"/>
          </ac:spMkLst>
        </pc:spChg>
        <pc:spChg chg="mod">
          <ac:chgData name="Zhang, Zhang" userId="S::zczll25@ucl.ac.uk::a3b58fcd-dd8d-408d-a073-fb5d6f146af8" providerId="AD" clId="Web-{3BFC319D-596C-74D3-3479-D78AF3782F25}" dt="2024-06-04T15:17:29.504" v="164" actId="20577"/>
          <ac:spMkLst>
            <pc:docMk/>
            <pc:sldMk cId="98726754" sldId="329"/>
            <ac:spMk id="1107" creationId="{00000000-0000-0000-0000-000000000000}"/>
          </ac:spMkLst>
        </pc:spChg>
        <pc:spChg chg="del">
          <ac:chgData name="Zhang, Zhang" userId="S::zczll25@ucl.ac.uk::a3b58fcd-dd8d-408d-a073-fb5d6f146af8" providerId="AD" clId="Web-{3BFC319D-596C-74D3-3479-D78AF3782F25}" dt="2024-06-04T15:17:27.175" v="159"/>
          <ac:spMkLst>
            <pc:docMk/>
            <pc:sldMk cId="98726754" sldId="329"/>
            <ac:spMk id="1108" creationId="{00000000-0000-0000-0000-000000000000}"/>
          </ac:spMkLst>
        </pc:spChg>
        <pc:spChg chg="del">
          <ac:chgData name="Zhang, Zhang" userId="S::zczll25@ucl.ac.uk::a3b58fcd-dd8d-408d-a073-fb5d6f146af8" providerId="AD" clId="Web-{3BFC319D-596C-74D3-3479-D78AF3782F25}" dt="2024-06-04T15:17:26.894" v="158"/>
          <ac:spMkLst>
            <pc:docMk/>
            <pc:sldMk cId="98726754" sldId="329"/>
            <ac:spMk id="1109" creationId="{00000000-0000-0000-0000-000000000000}"/>
          </ac:spMkLst>
        </pc:spChg>
        <pc:spChg chg="del mod">
          <ac:chgData name="Zhang, Zhang" userId="S::zczll25@ucl.ac.uk::a3b58fcd-dd8d-408d-a073-fb5d6f146af8" providerId="AD" clId="Web-{3BFC319D-596C-74D3-3479-D78AF3782F25}" dt="2024-06-04T15:17:24.066" v="151"/>
          <ac:spMkLst>
            <pc:docMk/>
            <pc:sldMk cId="98726754" sldId="329"/>
            <ac:spMk id="1110" creationId="{00000000-0000-0000-0000-000000000000}"/>
          </ac:spMkLst>
        </pc:spChg>
        <pc:spChg chg="del">
          <ac:chgData name="Zhang, Zhang" userId="S::zczll25@ucl.ac.uk::a3b58fcd-dd8d-408d-a073-fb5d6f146af8" providerId="AD" clId="Web-{3BFC319D-596C-74D3-3479-D78AF3782F25}" dt="2024-06-04T15:17:26.629" v="157"/>
          <ac:spMkLst>
            <pc:docMk/>
            <pc:sldMk cId="98726754" sldId="329"/>
            <ac:spMk id="1111" creationId="{00000000-0000-0000-0000-000000000000}"/>
          </ac:spMkLst>
        </pc:spChg>
        <pc:spChg chg="mod">
          <ac:chgData name="Zhang, Zhang" userId="S::zczll25@ucl.ac.uk::a3b58fcd-dd8d-408d-a073-fb5d6f146af8" providerId="AD" clId="Web-{3BFC319D-596C-74D3-3479-D78AF3782F25}" dt="2024-06-04T15:18:09.005" v="183" actId="1076"/>
          <ac:spMkLst>
            <pc:docMk/>
            <pc:sldMk cId="98726754" sldId="329"/>
            <ac:spMk id="1112" creationId="{00000000-0000-0000-0000-000000000000}"/>
          </ac:spMkLst>
        </pc:spChg>
        <pc:spChg chg="del">
          <ac:chgData name="Zhang, Zhang" userId="S::zczll25@ucl.ac.uk::a3b58fcd-dd8d-408d-a073-fb5d6f146af8" providerId="AD" clId="Web-{3BFC319D-596C-74D3-3479-D78AF3782F25}" dt="2024-06-04T15:17:26.347" v="156"/>
          <ac:spMkLst>
            <pc:docMk/>
            <pc:sldMk cId="98726754" sldId="329"/>
            <ac:spMk id="1113" creationId="{00000000-0000-0000-0000-000000000000}"/>
          </ac:spMkLst>
        </pc:spChg>
        <pc:spChg chg="mod">
          <ac:chgData name="Zhang, Zhang" userId="S::zczll25@ucl.ac.uk::a3b58fcd-dd8d-408d-a073-fb5d6f146af8" providerId="AD" clId="Web-{3BFC319D-596C-74D3-3479-D78AF3782F25}" dt="2024-06-04T15:18:24.537" v="188" actId="1076"/>
          <ac:spMkLst>
            <pc:docMk/>
            <pc:sldMk cId="98726754" sldId="329"/>
            <ac:spMk id="1114" creationId="{00000000-0000-0000-0000-000000000000}"/>
          </ac:spMkLst>
        </pc:spChg>
        <pc:spChg chg="del">
          <ac:chgData name="Zhang, Zhang" userId="S::zczll25@ucl.ac.uk::a3b58fcd-dd8d-408d-a073-fb5d6f146af8" providerId="AD" clId="Web-{3BFC319D-596C-74D3-3479-D78AF3782F25}" dt="2024-06-04T15:17:26.113" v="155"/>
          <ac:spMkLst>
            <pc:docMk/>
            <pc:sldMk cId="98726754" sldId="329"/>
            <ac:spMk id="1115" creationId="{00000000-0000-0000-0000-000000000000}"/>
          </ac:spMkLst>
        </pc:spChg>
        <pc:spChg chg="del">
          <ac:chgData name="Zhang, Zhang" userId="S::zczll25@ucl.ac.uk::a3b58fcd-dd8d-408d-a073-fb5d6f146af8" providerId="AD" clId="Web-{3BFC319D-596C-74D3-3479-D78AF3782F25}" dt="2024-06-04T15:17:25.879" v="152"/>
          <ac:spMkLst>
            <pc:docMk/>
            <pc:sldMk cId="98726754" sldId="329"/>
            <ac:spMk id="1165" creationId="{00000000-0000-0000-0000-000000000000}"/>
          </ac:spMkLst>
        </pc:spChg>
        <pc:grpChg chg="del">
          <ac:chgData name="Zhang, Zhang" userId="S::zczll25@ucl.ac.uk::a3b58fcd-dd8d-408d-a073-fb5d6f146af8" providerId="AD" clId="Web-{3BFC319D-596C-74D3-3479-D78AF3782F25}" dt="2024-06-04T15:17:25.879" v="154"/>
          <ac:grpSpMkLst>
            <pc:docMk/>
            <pc:sldMk cId="98726754" sldId="329"/>
            <ac:grpSpMk id="1119" creationId="{00000000-0000-0000-0000-000000000000}"/>
          </ac:grpSpMkLst>
        </pc:grpChg>
        <pc:grpChg chg="del">
          <ac:chgData name="Zhang, Zhang" userId="S::zczll25@ucl.ac.uk::a3b58fcd-dd8d-408d-a073-fb5d6f146af8" providerId="AD" clId="Web-{3BFC319D-596C-74D3-3479-D78AF3782F25}" dt="2024-06-04T15:17:25.879" v="153"/>
          <ac:grpSpMkLst>
            <pc:docMk/>
            <pc:sldMk cId="98726754" sldId="329"/>
            <ac:grpSpMk id="1125" creationId="{00000000-0000-0000-0000-000000000000}"/>
          </ac:grpSpMkLst>
        </pc:grpChg>
      </pc:sldChg>
      <pc:sldChg chg="addSp delSp modSp add del replId">
        <pc:chgData name="Zhang, Zhang" userId="S::zczll25@ucl.ac.uk::a3b58fcd-dd8d-408d-a073-fb5d6f146af8" providerId="AD" clId="Web-{3BFC319D-596C-74D3-3479-D78AF3782F25}" dt="2024-06-04T15:21:37.310" v="218" actId="1076"/>
        <pc:sldMkLst>
          <pc:docMk/>
          <pc:sldMk cId="3038248228" sldId="330"/>
        </pc:sldMkLst>
        <pc:spChg chg="add mod">
          <ac:chgData name="Zhang, Zhang" userId="S::zczll25@ucl.ac.uk::a3b58fcd-dd8d-408d-a073-fb5d6f146af8" providerId="AD" clId="Web-{3BFC319D-596C-74D3-3479-D78AF3782F25}" dt="2024-06-04T15:20:41.589" v="205" actId="14100"/>
          <ac:spMkLst>
            <pc:docMk/>
            <pc:sldMk cId="3038248228" sldId="330"/>
            <ac:spMk id="2" creationId="{109086BC-A078-C4FD-5B3A-3033E7E3DFB7}"/>
          </ac:spMkLst>
        </pc:spChg>
        <pc:spChg chg="add mod">
          <ac:chgData name="Zhang, Zhang" userId="S::zczll25@ucl.ac.uk::a3b58fcd-dd8d-408d-a073-fb5d6f146af8" providerId="AD" clId="Web-{3BFC319D-596C-74D3-3479-D78AF3782F25}" dt="2024-06-04T15:21:37.310" v="218" actId="1076"/>
          <ac:spMkLst>
            <pc:docMk/>
            <pc:sldMk cId="3038248228" sldId="330"/>
            <ac:spMk id="5" creationId="{38FFF707-A089-6E66-A1DE-4A0583309E40}"/>
          </ac:spMkLst>
        </pc:spChg>
        <pc:picChg chg="del">
          <ac:chgData name="Zhang, Zhang" userId="S::zczll25@ucl.ac.uk::a3b58fcd-dd8d-408d-a073-fb5d6f146af8" providerId="AD" clId="Web-{3BFC319D-596C-74D3-3479-D78AF3782F25}" dt="2024-06-04T15:19:13.633" v="201"/>
          <ac:picMkLst>
            <pc:docMk/>
            <pc:sldMk cId="3038248228" sldId="330"/>
            <ac:picMk id="3" creationId="{FE32B916-EEDF-2975-CB63-EE2ECE7A130D}"/>
          </ac:picMkLst>
        </pc:picChg>
        <pc:picChg chg="add mod">
          <ac:chgData name="Zhang, Zhang" userId="S::zczll25@ucl.ac.uk::a3b58fcd-dd8d-408d-a073-fb5d6f146af8" providerId="AD" clId="Web-{3BFC319D-596C-74D3-3479-D78AF3782F25}" dt="2024-06-04T15:20:57.605" v="210" actId="1076"/>
          <ac:picMkLst>
            <pc:docMk/>
            <pc:sldMk cId="3038248228" sldId="330"/>
            <ac:picMk id="4" creationId="{6C64C9C3-7AD5-C638-89AC-674E02A6575C}"/>
          </ac:picMkLst>
        </pc:picChg>
      </pc:sldChg>
      <pc:sldChg chg="addSp delSp modSp add replId">
        <pc:chgData name="Zhang, Zhang" userId="S::zczll25@ucl.ac.uk::a3b58fcd-dd8d-408d-a073-fb5d6f146af8" providerId="AD" clId="Web-{3BFC319D-596C-74D3-3479-D78AF3782F25}" dt="2024-06-04T16:01:11.262" v="343" actId="14100"/>
        <pc:sldMkLst>
          <pc:docMk/>
          <pc:sldMk cId="1198137862" sldId="331"/>
        </pc:sldMkLst>
        <pc:spChg chg="del mod">
          <ac:chgData name="Zhang, Zhang" userId="S::zczll25@ucl.ac.uk::a3b58fcd-dd8d-408d-a073-fb5d6f146af8" providerId="AD" clId="Web-{3BFC319D-596C-74D3-3479-D78AF3782F25}" dt="2024-06-04T15:21:54.780" v="223"/>
          <ac:spMkLst>
            <pc:docMk/>
            <pc:sldMk cId="1198137862" sldId="331"/>
            <ac:spMk id="2" creationId="{109086BC-A078-C4FD-5B3A-3033E7E3DFB7}"/>
          </ac:spMkLst>
        </pc:spChg>
        <pc:spChg chg="del mod">
          <ac:chgData name="Zhang, Zhang" userId="S::zczll25@ucl.ac.uk::a3b58fcd-dd8d-408d-a073-fb5d6f146af8" providerId="AD" clId="Web-{3BFC319D-596C-74D3-3479-D78AF3782F25}" dt="2024-06-04T15:25:43.507" v="228"/>
          <ac:spMkLst>
            <pc:docMk/>
            <pc:sldMk cId="1198137862" sldId="331"/>
            <ac:spMk id="5" creationId="{38FFF707-A089-6E66-A1DE-4A0583309E40}"/>
          </ac:spMkLst>
        </pc:spChg>
        <pc:spChg chg="add mod">
          <ac:chgData name="Zhang, Zhang" userId="S::zczll25@ucl.ac.uk::a3b58fcd-dd8d-408d-a073-fb5d6f146af8" providerId="AD" clId="Web-{3BFC319D-596C-74D3-3479-D78AF3782F25}" dt="2024-06-04T15:25:46.960" v="231" actId="1076"/>
          <ac:spMkLst>
            <pc:docMk/>
            <pc:sldMk cId="1198137862" sldId="331"/>
            <ac:spMk id="7" creationId="{633F10A2-90C8-A99C-2D78-BDBDCFC83B7F}"/>
          </ac:spMkLst>
        </pc:spChg>
        <pc:spChg chg="add del mod">
          <ac:chgData name="Zhang, Zhang" userId="S::zczll25@ucl.ac.uk::a3b58fcd-dd8d-408d-a073-fb5d6f146af8" providerId="AD" clId="Web-{3BFC319D-596C-74D3-3479-D78AF3782F25}" dt="2024-06-04T16:01:00.933" v="341"/>
          <ac:spMkLst>
            <pc:docMk/>
            <pc:sldMk cId="1198137862" sldId="331"/>
            <ac:spMk id="9" creationId="{123942F2-8CC9-24A2-7C54-2EF4C78BBD1F}"/>
          </ac:spMkLst>
        </pc:spChg>
        <pc:picChg chg="add mod">
          <ac:chgData name="Zhang, Zhang" userId="S::zczll25@ucl.ac.uk::a3b58fcd-dd8d-408d-a073-fb5d6f146af8" providerId="AD" clId="Web-{3BFC319D-596C-74D3-3479-D78AF3782F25}" dt="2024-06-04T16:01:06.901" v="342" actId="14100"/>
          <ac:picMkLst>
            <pc:docMk/>
            <pc:sldMk cId="1198137862" sldId="331"/>
            <ac:picMk id="3" creationId="{B4255D0C-1F63-9295-F7D9-8795A9E972E8}"/>
          </ac:picMkLst>
        </pc:picChg>
        <pc:picChg chg="del">
          <ac:chgData name="Zhang, Zhang" userId="S::zczll25@ucl.ac.uk::a3b58fcd-dd8d-408d-a073-fb5d6f146af8" providerId="AD" clId="Web-{3BFC319D-596C-74D3-3479-D78AF3782F25}" dt="2024-06-04T15:21:56.576" v="224"/>
          <ac:picMkLst>
            <pc:docMk/>
            <pc:sldMk cId="1198137862" sldId="331"/>
            <ac:picMk id="4" creationId="{6C64C9C3-7AD5-C638-89AC-674E02A6575C}"/>
          </ac:picMkLst>
        </pc:picChg>
        <pc:picChg chg="add del mod">
          <ac:chgData name="Zhang, Zhang" userId="S::zczll25@ucl.ac.uk::a3b58fcd-dd8d-408d-a073-fb5d6f146af8" providerId="AD" clId="Web-{3BFC319D-596C-74D3-3479-D78AF3782F25}" dt="2024-06-04T15:57:24.268" v="276"/>
          <ac:picMkLst>
            <pc:docMk/>
            <pc:sldMk cId="1198137862" sldId="331"/>
            <ac:picMk id="6" creationId="{829968C4-4642-4B15-5AFB-9B4F289B9B2E}"/>
          </ac:picMkLst>
        </pc:picChg>
        <pc:picChg chg="add mod">
          <ac:chgData name="Zhang, Zhang" userId="S::zczll25@ucl.ac.uk::a3b58fcd-dd8d-408d-a073-fb5d6f146af8" providerId="AD" clId="Web-{3BFC319D-596C-74D3-3479-D78AF3782F25}" dt="2024-06-04T16:01:11.262" v="343" actId="14100"/>
          <ac:picMkLst>
            <pc:docMk/>
            <pc:sldMk cId="1198137862" sldId="331"/>
            <ac:picMk id="8" creationId="{105F7E26-8A11-BFF5-1813-1B743855709C}"/>
          </ac:picMkLst>
        </pc:picChg>
      </pc:sldChg>
      <pc:sldChg chg="addSp modSp new">
        <pc:chgData name="Zhang, Zhang" userId="S::zczll25@ucl.ac.uk::a3b58fcd-dd8d-408d-a073-fb5d6f146af8" providerId="AD" clId="Web-{3BFC319D-596C-74D3-3479-D78AF3782F25}" dt="2024-06-04T16:04:35.644" v="344" actId="1076"/>
        <pc:sldMkLst>
          <pc:docMk/>
          <pc:sldMk cId="3374033792" sldId="333"/>
        </pc:sldMkLst>
        <pc:spChg chg="mod">
          <ac:chgData name="Zhang, Zhang" userId="S::zczll25@ucl.ac.uk::a3b58fcd-dd8d-408d-a073-fb5d6f146af8" providerId="AD" clId="Web-{3BFC319D-596C-74D3-3479-D78AF3782F25}" dt="2024-06-04T15:53:08.338" v="275" actId="20577"/>
          <ac:spMkLst>
            <pc:docMk/>
            <pc:sldMk cId="3374033792" sldId="333"/>
            <ac:spMk id="2" creationId="{70F34154-7B33-C9C3-74B5-A46AFC9BC925}"/>
          </ac:spMkLst>
        </pc:spChg>
        <pc:picChg chg="add mod">
          <ac:chgData name="Zhang, Zhang" userId="S::zczll25@ucl.ac.uk::a3b58fcd-dd8d-408d-a073-fb5d6f146af8" providerId="AD" clId="Web-{3BFC319D-596C-74D3-3479-D78AF3782F25}" dt="2024-06-04T16:04:35.644" v="344" actId="1076"/>
          <ac:picMkLst>
            <pc:docMk/>
            <pc:sldMk cId="3374033792" sldId="333"/>
            <ac:picMk id="3" creationId="{D106CA78-B720-D1AE-C86A-5C125D33980C}"/>
          </ac:picMkLst>
        </pc:picChg>
      </pc:sldChg>
    </pc:docChg>
  </pc:docChgLst>
  <pc:docChgLst>
    <pc:chgData name="Tan, Pat" userId="S::zcappxt@ucl.ac.uk::83d30465-5781-4eb5-a12f-7ea16c3387f5" providerId="AD" clId="Web-{417B0ECA-EF9F-DCB4-3EB9-D76505562961}"/>
    <pc:docChg chg="modSld">
      <pc:chgData name="Tan, Pat" userId="S::zcappxt@ucl.ac.uk::83d30465-5781-4eb5-a12f-7ea16c3387f5" providerId="AD" clId="Web-{417B0ECA-EF9F-DCB4-3EB9-D76505562961}" dt="2024-06-05T00:25:01.232" v="598"/>
      <pc:docMkLst>
        <pc:docMk/>
      </pc:docMkLst>
      <pc:sldChg chg="modSp">
        <pc:chgData name="Tan, Pat" userId="S::zcappxt@ucl.ac.uk::83d30465-5781-4eb5-a12f-7ea16c3387f5" providerId="AD" clId="Web-{417B0ECA-EF9F-DCB4-3EB9-D76505562961}" dt="2024-06-04T23:59:25.032" v="334" actId="20577"/>
        <pc:sldMkLst>
          <pc:docMk/>
          <pc:sldMk cId="218244124" sldId="306"/>
        </pc:sldMkLst>
        <pc:spChg chg="mod">
          <ac:chgData name="Tan, Pat" userId="S::zcappxt@ucl.ac.uk::83d30465-5781-4eb5-a12f-7ea16c3387f5" providerId="AD" clId="Web-{417B0ECA-EF9F-DCB4-3EB9-D76505562961}" dt="2024-06-04T23:59:25.032" v="334" actId="20577"/>
          <ac:spMkLst>
            <pc:docMk/>
            <pc:sldMk cId="218244124" sldId="306"/>
            <ac:spMk id="10" creationId="{C10F1358-ADD9-E931-8439-783C432895B8}"/>
          </ac:spMkLst>
        </pc:spChg>
      </pc:sldChg>
      <pc:sldChg chg="addSp delSp modSp">
        <pc:chgData name="Tan, Pat" userId="S::zcappxt@ucl.ac.uk::83d30465-5781-4eb5-a12f-7ea16c3387f5" providerId="AD" clId="Web-{417B0ECA-EF9F-DCB4-3EB9-D76505562961}" dt="2024-06-05T00:25:01.232" v="598"/>
        <pc:sldMkLst>
          <pc:docMk/>
          <pc:sldMk cId="3443153217" sldId="337"/>
        </pc:sldMkLst>
        <pc:spChg chg="add del mod">
          <ac:chgData name="Tan, Pat" userId="S::zcappxt@ucl.ac.uk::83d30465-5781-4eb5-a12f-7ea16c3387f5" providerId="AD" clId="Web-{417B0ECA-EF9F-DCB4-3EB9-D76505562961}" dt="2024-06-05T00:23:52.821" v="596"/>
          <ac:spMkLst>
            <pc:docMk/>
            <pc:sldMk cId="3443153217" sldId="337"/>
            <ac:spMk id="3" creationId="{D5335670-F51C-C16B-E355-E77E98DA7148}"/>
          </ac:spMkLst>
        </pc:spChg>
        <pc:picChg chg="add del">
          <ac:chgData name="Tan, Pat" userId="S::zcappxt@ucl.ac.uk::83d30465-5781-4eb5-a12f-7ea16c3387f5" providerId="AD" clId="Web-{417B0ECA-EF9F-DCB4-3EB9-D76505562961}" dt="2024-06-05T00:25:01.232" v="598"/>
          <ac:picMkLst>
            <pc:docMk/>
            <pc:sldMk cId="3443153217" sldId="337"/>
            <ac:picMk id="4" creationId="{E9D91C65-3CAB-8CDF-63EC-59C1BCC340D1}"/>
          </ac:picMkLst>
        </pc:picChg>
        <pc:picChg chg="mod">
          <ac:chgData name="Tan, Pat" userId="S::zcappxt@ucl.ac.uk::83d30465-5781-4eb5-a12f-7ea16c3387f5" providerId="AD" clId="Web-{417B0ECA-EF9F-DCB4-3EB9-D76505562961}" dt="2024-06-05T00:23:17.506" v="591" actId="1076"/>
          <ac:picMkLst>
            <pc:docMk/>
            <pc:sldMk cId="3443153217" sldId="337"/>
            <ac:picMk id="5" creationId="{16B6834F-E2CF-4EE1-5F80-45B59805FE29}"/>
          </ac:picMkLst>
        </pc:picChg>
      </pc:sldChg>
      <pc:sldChg chg="addSp modSp">
        <pc:chgData name="Tan, Pat" userId="S::zcappxt@ucl.ac.uk::83d30465-5781-4eb5-a12f-7ea16c3387f5" providerId="AD" clId="Web-{417B0ECA-EF9F-DCB4-3EB9-D76505562961}" dt="2024-06-05T00:16:18.036" v="590" actId="20577"/>
        <pc:sldMkLst>
          <pc:docMk/>
          <pc:sldMk cId="2401287622" sldId="338"/>
        </pc:sldMkLst>
        <pc:spChg chg="add mod">
          <ac:chgData name="Tan, Pat" userId="S::zcappxt@ucl.ac.uk::83d30465-5781-4eb5-a12f-7ea16c3387f5" providerId="AD" clId="Web-{417B0ECA-EF9F-DCB4-3EB9-D76505562961}" dt="2024-06-05T00:16:18.036" v="590" actId="20577"/>
          <ac:spMkLst>
            <pc:docMk/>
            <pc:sldMk cId="2401287622" sldId="338"/>
            <ac:spMk id="3" creationId="{5445AAE2-3992-24CF-0BA6-B0D916009064}"/>
          </ac:spMkLst>
        </pc:spChg>
      </pc:sldChg>
    </pc:docChg>
  </pc:docChgLst>
  <pc:docChgLst>
    <pc:chgData name="Beacall, Bailey" userId="S::zcapbea@ucl.ac.uk::7773c113-dec3-4fe7-82df-13a38ac62860" providerId="AD" clId="Web-{D731A942-5169-4CAC-B9FB-5E13C6AC886F}"/>
    <pc:docChg chg="modSld">
      <pc:chgData name="Beacall, Bailey" userId="S::zcapbea@ucl.ac.uk::7773c113-dec3-4fe7-82df-13a38ac62860" providerId="AD" clId="Web-{D731A942-5169-4CAC-B9FB-5E13C6AC886F}" dt="2024-06-05T19:41:13.421" v="124"/>
      <pc:docMkLst>
        <pc:docMk/>
      </pc:docMkLst>
      <pc:sldChg chg="modSp modNotes">
        <pc:chgData name="Beacall, Bailey" userId="S::zcapbea@ucl.ac.uk::7773c113-dec3-4fe7-82df-13a38ac62860" providerId="AD" clId="Web-{D731A942-5169-4CAC-B9FB-5E13C6AC886F}" dt="2024-06-05T19:28:09.742" v="109" actId="20577"/>
        <pc:sldMkLst>
          <pc:docMk/>
          <pc:sldMk cId="279819324" sldId="287"/>
        </pc:sldMkLst>
        <pc:spChg chg="mod">
          <ac:chgData name="Beacall, Bailey" userId="S::zcapbea@ucl.ac.uk::7773c113-dec3-4fe7-82df-13a38ac62860" providerId="AD" clId="Web-{D731A942-5169-4CAC-B9FB-5E13C6AC886F}" dt="2024-06-05T19:28:09.742" v="109" actId="20577"/>
          <ac:spMkLst>
            <pc:docMk/>
            <pc:sldMk cId="279819324" sldId="287"/>
            <ac:spMk id="6" creationId="{A091324A-1CE0-09D5-B286-E24B7BCB5719}"/>
          </ac:spMkLst>
        </pc:spChg>
      </pc:sldChg>
      <pc:sldChg chg="addSp modSp modNotes">
        <pc:chgData name="Beacall, Bailey" userId="S::zcapbea@ucl.ac.uk::7773c113-dec3-4fe7-82df-13a38ac62860" providerId="AD" clId="Web-{D731A942-5169-4CAC-B9FB-5E13C6AC886F}" dt="2024-06-05T19:28:22.898" v="112" actId="20577"/>
        <pc:sldMkLst>
          <pc:docMk/>
          <pc:sldMk cId="324015663" sldId="289"/>
        </pc:sldMkLst>
        <pc:spChg chg="add mod">
          <ac:chgData name="Beacall, Bailey" userId="S::zcapbea@ucl.ac.uk::7773c113-dec3-4fe7-82df-13a38ac62860" providerId="AD" clId="Web-{D731A942-5169-4CAC-B9FB-5E13C6AC886F}" dt="2024-06-05T19:28:22.898" v="112" actId="20577"/>
          <ac:spMkLst>
            <pc:docMk/>
            <pc:sldMk cId="324015663" sldId="289"/>
            <ac:spMk id="2" creationId="{ACD3AA5A-8B2A-CA9B-B32A-7B4C654A7F16}"/>
          </ac:spMkLst>
        </pc:spChg>
      </pc:sldChg>
      <pc:sldChg chg="addSp modSp modNotes">
        <pc:chgData name="Beacall, Bailey" userId="S::zcapbea@ucl.ac.uk::7773c113-dec3-4fe7-82df-13a38ac62860" providerId="AD" clId="Web-{D731A942-5169-4CAC-B9FB-5E13C6AC886F}" dt="2024-06-05T19:28:40.977" v="114" actId="20577"/>
        <pc:sldMkLst>
          <pc:docMk/>
          <pc:sldMk cId="3219942472" sldId="290"/>
        </pc:sldMkLst>
        <pc:spChg chg="add mod">
          <ac:chgData name="Beacall, Bailey" userId="S::zcapbea@ucl.ac.uk::7773c113-dec3-4fe7-82df-13a38ac62860" providerId="AD" clId="Web-{D731A942-5169-4CAC-B9FB-5E13C6AC886F}" dt="2024-06-05T19:28:40.977" v="114" actId="20577"/>
          <ac:spMkLst>
            <pc:docMk/>
            <pc:sldMk cId="3219942472" sldId="290"/>
            <ac:spMk id="3" creationId="{98DE2E35-5FF7-3979-1FF1-83F31509F485}"/>
          </ac:spMkLst>
        </pc:spChg>
      </pc:sldChg>
      <pc:sldChg chg="modSp modNotes">
        <pc:chgData name="Beacall, Bailey" userId="S::zcapbea@ucl.ac.uk::7773c113-dec3-4fe7-82df-13a38ac62860" providerId="AD" clId="Web-{D731A942-5169-4CAC-B9FB-5E13C6AC886F}" dt="2024-06-05T19:28:18.711" v="111" actId="20577"/>
        <pc:sldMkLst>
          <pc:docMk/>
          <pc:sldMk cId="416999169" sldId="291"/>
        </pc:sldMkLst>
        <pc:spChg chg="mod">
          <ac:chgData name="Beacall, Bailey" userId="S::zcapbea@ucl.ac.uk::7773c113-dec3-4fe7-82df-13a38ac62860" providerId="AD" clId="Web-{D731A942-5169-4CAC-B9FB-5E13C6AC886F}" dt="2024-06-05T19:28:18.711" v="111" actId="20577"/>
          <ac:spMkLst>
            <pc:docMk/>
            <pc:sldMk cId="416999169" sldId="291"/>
            <ac:spMk id="4" creationId="{78EB6BF7-50A7-03B7-AAB6-B83AECAAF36B}"/>
          </ac:spMkLst>
        </pc:spChg>
      </pc:sldChg>
      <pc:sldChg chg="modSp modNotes">
        <pc:chgData name="Beacall, Bailey" userId="S::zcapbea@ucl.ac.uk::7773c113-dec3-4fe7-82df-13a38ac62860" providerId="AD" clId="Web-{D731A942-5169-4CAC-B9FB-5E13C6AC886F}" dt="2024-06-05T19:28:05.023" v="107" actId="20577"/>
        <pc:sldMkLst>
          <pc:docMk/>
          <pc:sldMk cId="416843413" sldId="292"/>
        </pc:sldMkLst>
        <pc:spChg chg="mod">
          <ac:chgData name="Beacall, Bailey" userId="S::zcapbea@ucl.ac.uk::7773c113-dec3-4fe7-82df-13a38ac62860" providerId="AD" clId="Web-{D731A942-5169-4CAC-B9FB-5E13C6AC886F}" dt="2024-06-05T18:50:49.713" v="44" actId="1076"/>
          <ac:spMkLst>
            <pc:docMk/>
            <pc:sldMk cId="416843413" sldId="292"/>
            <ac:spMk id="1171" creationId="{00000000-0000-0000-0000-000000000000}"/>
          </ac:spMkLst>
        </pc:spChg>
        <pc:spChg chg="mod">
          <ac:chgData name="Beacall, Bailey" userId="S::zcapbea@ucl.ac.uk::7773c113-dec3-4fe7-82df-13a38ac62860" providerId="AD" clId="Web-{D731A942-5169-4CAC-B9FB-5E13C6AC886F}" dt="2024-06-05T19:28:05.023" v="107" actId="20577"/>
          <ac:spMkLst>
            <pc:docMk/>
            <pc:sldMk cId="416843413" sldId="292"/>
            <ac:spMk id="1239" creationId="{00000000-0000-0000-0000-000000000000}"/>
          </ac:spMkLst>
        </pc:spChg>
        <pc:graphicFrameChg chg="mod">
          <ac:chgData name="Beacall, Bailey" userId="S::zcapbea@ucl.ac.uk::7773c113-dec3-4fe7-82df-13a38ac62860" providerId="AD" clId="Web-{D731A942-5169-4CAC-B9FB-5E13C6AC886F}" dt="2024-06-05T18:50:49.713" v="43" actId="1076"/>
          <ac:graphicFrameMkLst>
            <pc:docMk/>
            <pc:sldMk cId="416843413" sldId="292"/>
            <ac:graphicFrameMk id="4" creationId="{277D758B-A7FC-CEAB-85BE-4F7ED075A579}"/>
          </ac:graphicFrameMkLst>
        </pc:graphicFrameChg>
      </pc:sldChg>
      <pc:sldChg chg="modSp modNotes">
        <pc:chgData name="Beacall, Bailey" userId="S::zcapbea@ucl.ac.uk::7773c113-dec3-4fe7-82df-13a38ac62860" providerId="AD" clId="Web-{D731A942-5169-4CAC-B9FB-5E13C6AC886F}" dt="2024-06-05T18:54:30.125" v="75" actId="20577"/>
        <pc:sldMkLst>
          <pc:docMk/>
          <pc:sldMk cId="1236954471" sldId="295"/>
        </pc:sldMkLst>
        <pc:spChg chg="mod">
          <ac:chgData name="Beacall, Bailey" userId="S::zcapbea@ucl.ac.uk::7773c113-dec3-4fe7-82df-13a38ac62860" providerId="AD" clId="Web-{D731A942-5169-4CAC-B9FB-5E13C6AC886F}" dt="2024-06-05T18:54:30.125" v="75" actId="20577"/>
          <ac:spMkLst>
            <pc:docMk/>
            <pc:sldMk cId="1236954471" sldId="295"/>
            <ac:spMk id="2" creationId="{756CDA9B-06B0-3874-0C1E-B4E690F1948F}"/>
          </ac:spMkLst>
        </pc:spChg>
      </pc:sldChg>
      <pc:sldChg chg="modSp modNotes">
        <pc:chgData name="Beacall, Bailey" userId="S::zcapbea@ucl.ac.uk::7773c113-dec3-4fe7-82df-13a38ac62860" providerId="AD" clId="Web-{D731A942-5169-4CAC-B9FB-5E13C6AC886F}" dt="2024-06-05T19:28:14.492" v="110" actId="20577"/>
        <pc:sldMkLst>
          <pc:docMk/>
          <pc:sldMk cId="3625244232" sldId="316"/>
        </pc:sldMkLst>
        <pc:spChg chg="mod">
          <ac:chgData name="Beacall, Bailey" userId="S::zcapbea@ucl.ac.uk::7773c113-dec3-4fe7-82df-13a38ac62860" providerId="AD" clId="Web-{D731A942-5169-4CAC-B9FB-5E13C6AC886F}" dt="2024-06-05T19:28:14.492" v="110" actId="20577"/>
          <ac:spMkLst>
            <pc:docMk/>
            <pc:sldMk cId="3625244232" sldId="316"/>
            <ac:spMk id="17" creationId="{E282C2BD-22E6-6D38-64DE-6D333CA4B948}"/>
          </ac:spMkLst>
        </pc:spChg>
      </pc:sldChg>
      <pc:sldChg chg="addSp delSp modSp modNotes">
        <pc:chgData name="Beacall, Bailey" userId="S::zcapbea@ucl.ac.uk::7773c113-dec3-4fe7-82df-13a38ac62860" providerId="AD" clId="Web-{D731A942-5169-4CAC-B9FB-5E13C6AC886F}" dt="2024-06-05T19:40:54.639" v="118"/>
        <pc:sldMkLst>
          <pc:docMk/>
          <pc:sldMk cId="2736016820" sldId="332"/>
        </pc:sldMkLst>
        <pc:spChg chg="del mod">
          <ac:chgData name="Beacall, Bailey" userId="S::zcapbea@ucl.ac.uk::7773c113-dec3-4fe7-82df-13a38ac62860" providerId="AD" clId="Web-{D731A942-5169-4CAC-B9FB-5E13C6AC886F}" dt="2024-06-05T19:40:54.639" v="118"/>
          <ac:spMkLst>
            <pc:docMk/>
            <pc:sldMk cId="2736016820" sldId="332"/>
            <ac:spMk id="3" creationId="{519ABDF8-8EB1-72E8-D33B-83071E91AFC9}"/>
          </ac:spMkLst>
        </pc:spChg>
        <pc:spChg chg="add mod">
          <ac:chgData name="Beacall, Bailey" userId="S::zcapbea@ucl.ac.uk::7773c113-dec3-4fe7-82df-13a38ac62860" providerId="AD" clId="Web-{D731A942-5169-4CAC-B9FB-5E13C6AC886F}" dt="2024-06-05T19:28:29.133" v="113" actId="20577"/>
          <ac:spMkLst>
            <pc:docMk/>
            <pc:sldMk cId="2736016820" sldId="332"/>
            <ac:spMk id="4" creationId="{B4FBCE01-6227-B961-F076-F1116CD15AEA}"/>
          </ac:spMkLst>
        </pc:spChg>
        <pc:spChg chg="mod">
          <ac:chgData name="Beacall, Bailey" userId="S::zcapbea@ucl.ac.uk::7773c113-dec3-4fe7-82df-13a38ac62860" providerId="AD" clId="Web-{D731A942-5169-4CAC-B9FB-5E13C6AC886F}" dt="2024-06-05T16:59:52.468" v="1" actId="1076"/>
          <ac:spMkLst>
            <pc:docMk/>
            <pc:sldMk cId="2736016820" sldId="332"/>
            <ac:spMk id="5" creationId="{1F8147DC-1FA9-CD94-3F14-BB7BD7A2D003}"/>
          </ac:spMkLst>
        </pc:spChg>
      </pc:sldChg>
      <pc:sldChg chg="addSp modSp modNotes">
        <pc:chgData name="Beacall, Bailey" userId="S::zcapbea@ucl.ac.uk::7773c113-dec3-4fe7-82df-13a38ac62860" providerId="AD" clId="Web-{D731A942-5169-4CAC-B9FB-5E13C6AC886F}" dt="2024-06-05T19:28:45.258" v="116" actId="20577"/>
        <pc:sldMkLst>
          <pc:docMk/>
          <pc:sldMk cId="2537790734" sldId="347"/>
        </pc:sldMkLst>
        <pc:spChg chg="add mod">
          <ac:chgData name="Beacall, Bailey" userId="S::zcapbea@ucl.ac.uk::7773c113-dec3-4fe7-82df-13a38ac62860" providerId="AD" clId="Web-{D731A942-5169-4CAC-B9FB-5E13C6AC886F}" dt="2024-06-05T19:28:45.258" v="116" actId="20577"/>
          <ac:spMkLst>
            <pc:docMk/>
            <pc:sldMk cId="2537790734" sldId="347"/>
            <ac:spMk id="2" creationId="{A87A2C53-9EFC-4214-6CB2-B289F65818E4}"/>
          </ac:spMkLst>
        </pc:spChg>
      </pc:sldChg>
      <pc:sldChg chg="modNotes">
        <pc:chgData name="Beacall, Bailey" userId="S::zcapbea@ucl.ac.uk::7773c113-dec3-4fe7-82df-13a38ac62860" providerId="AD" clId="Web-{D731A942-5169-4CAC-B9FB-5E13C6AC886F}" dt="2024-06-05T19:41:13.421" v="124"/>
        <pc:sldMkLst>
          <pc:docMk/>
          <pc:sldMk cId="649335097" sldId="355"/>
        </pc:sldMkLst>
      </pc:sldChg>
      <pc:sldChg chg="modSp">
        <pc:chgData name="Beacall, Bailey" userId="S::zcapbea@ucl.ac.uk::7773c113-dec3-4fe7-82df-13a38ac62860" providerId="AD" clId="Web-{D731A942-5169-4CAC-B9FB-5E13C6AC886F}" dt="2024-06-05T19:27:56.944" v="106" actId="20577"/>
        <pc:sldMkLst>
          <pc:docMk/>
          <pc:sldMk cId="2247247521" sldId="356"/>
        </pc:sldMkLst>
        <pc:spChg chg="mod">
          <ac:chgData name="Beacall, Bailey" userId="S::zcapbea@ucl.ac.uk::7773c113-dec3-4fe7-82df-13a38ac62860" providerId="AD" clId="Web-{D731A942-5169-4CAC-B9FB-5E13C6AC886F}" dt="2024-06-05T19:27:56.944" v="106" actId="20577"/>
          <ac:spMkLst>
            <pc:docMk/>
            <pc:sldMk cId="2247247521" sldId="356"/>
            <ac:spMk id="6" creationId="{77793EF4-A6BE-41BB-74EC-FE018C7A0E98}"/>
          </ac:spMkLst>
        </pc:spChg>
      </pc:sldChg>
    </pc:docChg>
  </pc:docChgLst>
  <pc:docChgLst>
    <pc:chgData name="Matthews, Max" userId="S::zcapmem@ucl.ac.uk::5b715cbc-0f39-40d8-a6ed-c8ac098198d1" providerId="AD" clId="Web-{11CE19E8-429F-36B1-5D55-F8FD1659DB07}"/>
    <pc:docChg chg="addSld delSld modSld">
      <pc:chgData name="Matthews, Max" userId="S::zcapmem@ucl.ac.uk::5b715cbc-0f39-40d8-a6ed-c8ac098198d1" providerId="AD" clId="Web-{11CE19E8-429F-36B1-5D55-F8FD1659DB07}" dt="2024-06-05T22:49:00.602" v="57" actId="20577"/>
      <pc:docMkLst>
        <pc:docMk/>
      </pc:docMkLst>
      <pc:sldChg chg="modSp">
        <pc:chgData name="Matthews, Max" userId="S::zcapmem@ucl.ac.uk::5b715cbc-0f39-40d8-a6ed-c8ac098198d1" providerId="AD" clId="Web-{11CE19E8-429F-36B1-5D55-F8FD1659DB07}" dt="2024-06-05T22:38:14.479" v="43" actId="20577"/>
        <pc:sldMkLst>
          <pc:docMk/>
          <pc:sldMk cId="1848738573" sldId="318"/>
        </pc:sldMkLst>
        <pc:spChg chg="mod">
          <ac:chgData name="Matthews, Max" userId="S::zcapmem@ucl.ac.uk::5b715cbc-0f39-40d8-a6ed-c8ac098198d1" providerId="AD" clId="Web-{11CE19E8-429F-36B1-5D55-F8FD1659DB07}" dt="2024-06-05T22:38:14.479" v="43" actId="20577"/>
          <ac:spMkLst>
            <pc:docMk/>
            <pc:sldMk cId="1848738573" sldId="318"/>
            <ac:spMk id="2" creationId="{CF3502C9-FC09-523E-2E5B-6FDAE7C96067}"/>
          </ac:spMkLst>
        </pc:spChg>
      </pc:sldChg>
      <pc:sldChg chg="modSp">
        <pc:chgData name="Matthews, Max" userId="S::zcapmem@ucl.ac.uk::5b715cbc-0f39-40d8-a6ed-c8ac098198d1" providerId="AD" clId="Web-{11CE19E8-429F-36B1-5D55-F8FD1659DB07}" dt="2024-06-05T22:25:19.062" v="2" actId="20577"/>
        <pc:sldMkLst>
          <pc:docMk/>
          <pc:sldMk cId="917856371" sldId="348"/>
        </pc:sldMkLst>
        <pc:spChg chg="mod">
          <ac:chgData name="Matthews, Max" userId="S::zcapmem@ucl.ac.uk::5b715cbc-0f39-40d8-a6ed-c8ac098198d1" providerId="AD" clId="Web-{11CE19E8-429F-36B1-5D55-F8FD1659DB07}" dt="2024-06-05T22:25:19.062" v="2" actId="20577"/>
          <ac:spMkLst>
            <pc:docMk/>
            <pc:sldMk cId="917856371" sldId="348"/>
            <ac:spMk id="6" creationId="{B3FDA70F-ED9A-05EB-3CBB-B73F5AB2E271}"/>
          </ac:spMkLst>
        </pc:spChg>
      </pc:sldChg>
      <pc:sldChg chg="addSp modSp">
        <pc:chgData name="Matthews, Max" userId="S::zcapmem@ucl.ac.uk::5b715cbc-0f39-40d8-a6ed-c8ac098198d1" providerId="AD" clId="Web-{11CE19E8-429F-36B1-5D55-F8FD1659DB07}" dt="2024-06-05T22:49:00.602" v="57" actId="20577"/>
        <pc:sldMkLst>
          <pc:docMk/>
          <pc:sldMk cId="875639810" sldId="354"/>
        </pc:sldMkLst>
        <pc:spChg chg="add mod">
          <ac:chgData name="Matthews, Max" userId="S::zcapmem@ucl.ac.uk::5b715cbc-0f39-40d8-a6ed-c8ac098198d1" providerId="AD" clId="Web-{11CE19E8-429F-36B1-5D55-F8FD1659DB07}" dt="2024-06-05T22:48:58.102" v="55" actId="20577"/>
          <ac:spMkLst>
            <pc:docMk/>
            <pc:sldMk cId="875639810" sldId="354"/>
            <ac:spMk id="3" creationId="{0567C1BD-FA53-6235-1620-2B4D0098D05A}"/>
          </ac:spMkLst>
        </pc:spChg>
        <pc:spChg chg="add mod">
          <ac:chgData name="Matthews, Max" userId="S::zcapmem@ucl.ac.uk::5b715cbc-0f39-40d8-a6ed-c8ac098198d1" providerId="AD" clId="Web-{11CE19E8-429F-36B1-5D55-F8FD1659DB07}" dt="2024-06-05T22:49:00.602" v="57" actId="20577"/>
          <ac:spMkLst>
            <pc:docMk/>
            <pc:sldMk cId="875639810" sldId="354"/>
            <ac:spMk id="4" creationId="{7D6654EE-B3F5-167D-7D88-ACE28DBF8F1A}"/>
          </ac:spMkLst>
        </pc:spChg>
        <pc:spChg chg="add mod">
          <ac:chgData name="Matthews, Max" userId="S::zcapmem@ucl.ac.uk::5b715cbc-0f39-40d8-a6ed-c8ac098198d1" providerId="AD" clId="Web-{11CE19E8-429F-36B1-5D55-F8FD1659DB07}" dt="2024-06-05T22:48:53.523" v="53" actId="20577"/>
          <ac:spMkLst>
            <pc:docMk/>
            <pc:sldMk cId="875639810" sldId="354"/>
            <ac:spMk id="6" creationId="{92565469-DD41-6D62-AF10-8D9B27C59482}"/>
          </ac:spMkLst>
        </pc:spChg>
      </pc:sldChg>
      <pc:sldChg chg="addSp delSp modSp mod modClrScheme chgLayout">
        <pc:chgData name="Matthews, Max" userId="S::zcapmem@ucl.ac.uk::5b715cbc-0f39-40d8-a6ed-c8ac098198d1" providerId="AD" clId="Web-{11CE19E8-429F-36B1-5D55-F8FD1659DB07}" dt="2024-06-05T22:27:38.834" v="27" actId="20577"/>
        <pc:sldMkLst>
          <pc:docMk/>
          <pc:sldMk cId="2247247521" sldId="356"/>
        </pc:sldMkLst>
        <pc:spChg chg="add del mod ord">
          <ac:chgData name="Matthews, Max" userId="S::zcapmem@ucl.ac.uk::5b715cbc-0f39-40d8-a6ed-c8ac098198d1" providerId="AD" clId="Web-{11CE19E8-429F-36B1-5D55-F8FD1659DB07}" dt="2024-06-05T22:27:27.975" v="25"/>
          <ac:spMkLst>
            <pc:docMk/>
            <pc:sldMk cId="2247247521" sldId="356"/>
            <ac:spMk id="2" creationId="{E0FD0FBB-33AD-C246-BE4F-024A5EA32500}"/>
          </ac:spMkLst>
        </pc:spChg>
        <pc:spChg chg="mod">
          <ac:chgData name="Matthews, Max" userId="S::zcapmem@ucl.ac.uk::5b715cbc-0f39-40d8-a6ed-c8ac098198d1" providerId="AD" clId="Web-{11CE19E8-429F-36B1-5D55-F8FD1659DB07}" dt="2024-06-05T22:27:38.834" v="27" actId="20577"/>
          <ac:spMkLst>
            <pc:docMk/>
            <pc:sldMk cId="2247247521" sldId="356"/>
            <ac:spMk id="6" creationId="{77793EF4-A6BE-41BB-74EC-FE018C7A0E98}"/>
          </ac:spMkLst>
        </pc:spChg>
      </pc:sldChg>
      <pc:sldChg chg="new del">
        <pc:chgData name="Matthews, Max" userId="S::zcapmem@ucl.ac.uk::5b715cbc-0f39-40d8-a6ed-c8ac098198d1" providerId="AD" clId="Web-{11CE19E8-429F-36B1-5D55-F8FD1659DB07}" dt="2024-06-05T22:26:50.361" v="22"/>
        <pc:sldMkLst>
          <pc:docMk/>
          <pc:sldMk cId="4170197178" sldId="357"/>
        </pc:sldMkLst>
      </pc:sldChg>
    </pc:docChg>
  </pc:docChgLst>
  <pc:docChgLst>
    <pc:chgData name="Beacall, Bailey" userId="S::zcapbea@ucl.ac.uk::7773c113-dec3-4fe7-82df-13a38ac62860" providerId="AD" clId="Web-{AACC54D0-5A9D-FA1D-5875-388AA4C6167A}"/>
    <pc:docChg chg="modSld">
      <pc:chgData name="Beacall, Bailey" userId="S::zcapbea@ucl.ac.uk::7773c113-dec3-4fe7-82df-13a38ac62860" providerId="AD" clId="Web-{AACC54D0-5A9D-FA1D-5875-388AA4C6167A}" dt="2024-06-05T19:33:45.385" v="7" actId="20577"/>
      <pc:docMkLst>
        <pc:docMk/>
      </pc:docMkLst>
      <pc:sldChg chg="modSp">
        <pc:chgData name="Beacall, Bailey" userId="S::zcapbea@ucl.ac.uk::7773c113-dec3-4fe7-82df-13a38ac62860" providerId="AD" clId="Web-{AACC54D0-5A9D-FA1D-5875-388AA4C6167A}" dt="2024-06-05T19:33:45.385" v="7" actId="20577"/>
        <pc:sldMkLst>
          <pc:docMk/>
          <pc:sldMk cId="2247247521" sldId="356"/>
        </pc:sldMkLst>
        <pc:spChg chg="mod">
          <ac:chgData name="Beacall, Bailey" userId="S::zcapbea@ucl.ac.uk::7773c113-dec3-4fe7-82df-13a38ac62860" providerId="AD" clId="Web-{AACC54D0-5A9D-FA1D-5875-388AA4C6167A}" dt="2024-06-05T19:33:45.385" v="7" actId="20577"/>
          <ac:spMkLst>
            <pc:docMk/>
            <pc:sldMk cId="2247247521" sldId="356"/>
            <ac:spMk id="6" creationId="{77793EF4-A6BE-41BB-74EC-FE018C7A0E98}"/>
          </ac:spMkLst>
        </pc:spChg>
      </pc:sldChg>
    </pc:docChg>
  </pc:docChgLst>
  <pc:docChgLst>
    <pc:chgData name="Zhang, Zhang" userId="S::zczll25@ucl.ac.uk::a3b58fcd-dd8d-408d-a073-fb5d6f146af8" providerId="AD" clId="Web-{F5C321BC-4E30-494F-9486-5DCB7D029E42}"/>
    <pc:docChg chg="modSld">
      <pc:chgData name="Zhang, Zhang" userId="S::zczll25@ucl.ac.uk::a3b58fcd-dd8d-408d-a073-fb5d6f146af8" providerId="AD" clId="Web-{F5C321BC-4E30-494F-9486-5DCB7D029E42}" dt="2024-06-06T00:08:24.479" v="0" actId="1076"/>
      <pc:docMkLst>
        <pc:docMk/>
      </pc:docMkLst>
      <pc:sldChg chg="modSp">
        <pc:chgData name="Zhang, Zhang" userId="S::zczll25@ucl.ac.uk::a3b58fcd-dd8d-408d-a073-fb5d6f146af8" providerId="AD" clId="Web-{F5C321BC-4E30-494F-9486-5DCB7D029E42}" dt="2024-06-06T00:08:24.479" v="0" actId="1076"/>
        <pc:sldMkLst>
          <pc:docMk/>
          <pc:sldMk cId="3374033792" sldId="333"/>
        </pc:sldMkLst>
        <pc:picChg chg="mod">
          <ac:chgData name="Zhang, Zhang" userId="S::zczll25@ucl.ac.uk::a3b58fcd-dd8d-408d-a073-fb5d6f146af8" providerId="AD" clId="Web-{F5C321BC-4E30-494F-9486-5DCB7D029E42}" dt="2024-06-06T00:08:24.479" v="0" actId="1076"/>
          <ac:picMkLst>
            <pc:docMk/>
            <pc:sldMk cId="3374033792" sldId="333"/>
            <ac:picMk id="3" creationId="{D60B2C00-9BB7-5C02-EA03-C7D4E2C3A88B}"/>
          </ac:picMkLst>
        </pc:picChg>
      </pc:sldChg>
    </pc:docChg>
  </pc:docChgLst>
  <pc:docChgLst>
    <pc:chgData name="Tan, Pat" userId="S::zcappxt@ucl.ac.uk::83d30465-5781-4eb5-a12f-7ea16c3387f5" providerId="AD" clId="Web-{E82AB09F-5AF3-E21D-9F02-2CBC16C1B063}"/>
    <pc:docChg chg="modSld">
      <pc:chgData name="Tan, Pat" userId="S::zcappxt@ucl.ac.uk::83d30465-5781-4eb5-a12f-7ea16c3387f5" providerId="AD" clId="Web-{E82AB09F-5AF3-E21D-9F02-2CBC16C1B063}" dt="2024-06-05T15:21:51.800" v="1" actId="14100"/>
      <pc:docMkLst>
        <pc:docMk/>
      </pc:docMkLst>
      <pc:sldChg chg="modSp">
        <pc:chgData name="Tan, Pat" userId="S::zcappxt@ucl.ac.uk::83d30465-5781-4eb5-a12f-7ea16c3387f5" providerId="AD" clId="Web-{E82AB09F-5AF3-E21D-9F02-2CBC16C1B063}" dt="2024-06-05T15:21:51.800" v="1" actId="14100"/>
        <pc:sldMkLst>
          <pc:docMk/>
          <pc:sldMk cId="2246755007" sldId="324"/>
        </pc:sldMkLst>
        <pc:spChg chg="mod">
          <ac:chgData name="Tan, Pat" userId="S::zcappxt@ucl.ac.uk::83d30465-5781-4eb5-a12f-7ea16c3387f5" providerId="AD" clId="Web-{E82AB09F-5AF3-E21D-9F02-2CBC16C1B063}" dt="2024-06-05T15:21:51.800" v="1" actId="14100"/>
          <ac:spMkLst>
            <pc:docMk/>
            <pc:sldMk cId="2246755007" sldId="324"/>
            <ac:spMk id="2" creationId="{B810EFA0-433E-3F48-59E0-B62BC9871731}"/>
          </ac:spMkLst>
        </pc:spChg>
      </pc:sldChg>
    </pc:docChg>
  </pc:docChgLst>
  <pc:docChgLst>
    <pc:chgData name="Matthews, Max" userId="S::zcapmem@ucl.ac.uk::5b715cbc-0f39-40d8-a6ed-c8ac098198d1" providerId="AD" clId="Web-{533272B3-34DE-6410-38DF-AE69F8BCAC0E}"/>
    <pc:docChg chg="addSld delSld modSld sldOrd">
      <pc:chgData name="Matthews, Max" userId="S::zcapmem@ucl.ac.uk::5b715cbc-0f39-40d8-a6ed-c8ac098198d1" providerId="AD" clId="Web-{533272B3-34DE-6410-38DF-AE69F8BCAC0E}" dt="2024-06-04T13:20:07.339" v="1864"/>
      <pc:docMkLst>
        <pc:docMk/>
      </pc:docMkLst>
      <pc:sldChg chg="modSp ord">
        <pc:chgData name="Matthews, Max" userId="S::zcapmem@ucl.ac.uk::5b715cbc-0f39-40d8-a6ed-c8ac098198d1" providerId="AD" clId="Web-{533272B3-34DE-6410-38DF-AE69F8BCAC0E}" dt="2024-06-04T13:13:03.343" v="1863" actId="20577"/>
        <pc:sldMkLst>
          <pc:docMk/>
          <pc:sldMk cId="0" sldId="262"/>
        </pc:sldMkLst>
        <pc:spChg chg="mod">
          <ac:chgData name="Matthews, Max" userId="S::zcapmem@ucl.ac.uk::5b715cbc-0f39-40d8-a6ed-c8ac098198d1" providerId="AD" clId="Web-{533272B3-34DE-6410-38DF-AE69F8BCAC0E}" dt="2024-06-04T13:13:03.343" v="1863" actId="20577"/>
          <ac:spMkLst>
            <pc:docMk/>
            <pc:sldMk cId="0" sldId="262"/>
            <ac:spMk id="1626" creationId="{00000000-0000-0000-0000-000000000000}"/>
          </ac:spMkLst>
        </pc:spChg>
      </pc:sldChg>
      <pc:sldChg chg="addSp delSp modSp addAnim modNotes">
        <pc:chgData name="Matthews, Max" userId="S::zcapmem@ucl.ac.uk::5b715cbc-0f39-40d8-a6ed-c8ac098198d1" providerId="AD" clId="Web-{533272B3-34DE-6410-38DF-AE69F8BCAC0E}" dt="2024-06-04T11:57:39.509" v="798"/>
        <pc:sldMkLst>
          <pc:docMk/>
          <pc:sldMk cId="0" sldId="263"/>
        </pc:sldMkLst>
        <pc:spChg chg="del">
          <ac:chgData name="Matthews, Max" userId="S::zcapmem@ucl.ac.uk::5b715cbc-0f39-40d8-a6ed-c8ac098198d1" providerId="AD" clId="Web-{533272B3-34DE-6410-38DF-AE69F8BCAC0E}" dt="2024-06-04T11:43:51.442" v="16"/>
          <ac:spMkLst>
            <pc:docMk/>
            <pc:sldMk cId="0" sldId="263"/>
            <ac:spMk id="1787" creationId="{00000000-0000-0000-0000-000000000000}"/>
          </ac:spMkLst>
        </pc:spChg>
        <pc:spChg chg="mod">
          <ac:chgData name="Matthews, Max" userId="S::zcapmem@ucl.ac.uk::5b715cbc-0f39-40d8-a6ed-c8ac098198d1" providerId="AD" clId="Web-{533272B3-34DE-6410-38DF-AE69F8BCAC0E}" dt="2024-06-04T11:47:22.213" v="78" actId="20577"/>
          <ac:spMkLst>
            <pc:docMk/>
            <pc:sldMk cId="0" sldId="263"/>
            <ac:spMk id="1788" creationId="{00000000-0000-0000-0000-000000000000}"/>
          </ac:spMkLst>
        </pc:spChg>
        <pc:spChg chg="mod">
          <ac:chgData name="Matthews, Max" userId="S::zcapmem@ucl.ac.uk::5b715cbc-0f39-40d8-a6ed-c8ac098198d1" providerId="AD" clId="Web-{533272B3-34DE-6410-38DF-AE69F8BCAC0E}" dt="2024-06-04T11:52:10.173" v="319" actId="20577"/>
          <ac:spMkLst>
            <pc:docMk/>
            <pc:sldMk cId="0" sldId="263"/>
            <ac:spMk id="1789" creationId="{00000000-0000-0000-0000-000000000000}"/>
          </ac:spMkLst>
        </pc:spChg>
        <pc:spChg chg="del">
          <ac:chgData name="Matthews, Max" userId="S::zcapmem@ucl.ac.uk::5b715cbc-0f39-40d8-a6ed-c8ac098198d1" providerId="AD" clId="Web-{533272B3-34DE-6410-38DF-AE69F8BCAC0E}" dt="2024-06-04T11:43:51.442" v="13"/>
          <ac:spMkLst>
            <pc:docMk/>
            <pc:sldMk cId="0" sldId="263"/>
            <ac:spMk id="1823" creationId="{00000000-0000-0000-0000-000000000000}"/>
          </ac:spMkLst>
        </pc:spChg>
        <pc:spChg chg="del">
          <ac:chgData name="Matthews, Max" userId="S::zcapmem@ucl.ac.uk::5b715cbc-0f39-40d8-a6ed-c8ac098198d1" providerId="AD" clId="Web-{533272B3-34DE-6410-38DF-AE69F8BCAC0E}" dt="2024-06-04T11:43:51.442" v="10"/>
          <ac:spMkLst>
            <pc:docMk/>
            <pc:sldMk cId="0" sldId="263"/>
            <ac:spMk id="1850" creationId="{00000000-0000-0000-0000-000000000000}"/>
          </ac:spMkLst>
        </pc:spChg>
        <pc:spChg chg="del">
          <ac:chgData name="Matthews, Max" userId="S::zcapmem@ucl.ac.uk::5b715cbc-0f39-40d8-a6ed-c8ac098198d1" providerId="AD" clId="Web-{533272B3-34DE-6410-38DF-AE69F8BCAC0E}" dt="2024-06-04T11:43:51.442" v="8"/>
          <ac:spMkLst>
            <pc:docMk/>
            <pc:sldMk cId="0" sldId="263"/>
            <ac:spMk id="1877" creationId="{00000000-0000-0000-0000-000000000000}"/>
          </ac:spMkLst>
        </pc:spChg>
        <pc:spChg chg="del">
          <ac:chgData name="Matthews, Max" userId="S::zcapmem@ucl.ac.uk::5b715cbc-0f39-40d8-a6ed-c8ac098198d1" providerId="AD" clId="Web-{533272B3-34DE-6410-38DF-AE69F8BCAC0E}" dt="2024-06-04T11:43:51.442" v="7"/>
          <ac:spMkLst>
            <pc:docMk/>
            <pc:sldMk cId="0" sldId="263"/>
            <ac:spMk id="1878" creationId="{00000000-0000-0000-0000-000000000000}"/>
          </ac:spMkLst>
        </pc:spChg>
        <pc:grpChg chg="del">
          <ac:chgData name="Matthews, Max" userId="S::zcapmem@ucl.ac.uk::5b715cbc-0f39-40d8-a6ed-c8ac098198d1" providerId="AD" clId="Web-{533272B3-34DE-6410-38DF-AE69F8BCAC0E}" dt="2024-06-04T11:43:51.442" v="15"/>
          <ac:grpSpMkLst>
            <pc:docMk/>
            <pc:sldMk cId="0" sldId="263"/>
            <ac:grpSpMk id="1790" creationId="{00000000-0000-0000-0000-000000000000}"/>
          </ac:grpSpMkLst>
        </pc:grpChg>
        <pc:grpChg chg="del">
          <ac:chgData name="Matthews, Max" userId="S::zcapmem@ucl.ac.uk::5b715cbc-0f39-40d8-a6ed-c8ac098198d1" providerId="AD" clId="Web-{533272B3-34DE-6410-38DF-AE69F8BCAC0E}" dt="2024-06-04T11:43:51.442" v="14"/>
          <ac:grpSpMkLst>
            <pc:docMk/>
            <pc:sldMk cId="0" sldId="263"/>
            <ac:grpSpMk id="1797" creationId="{00000000-0000-0000-0000-000000000000}"/>
          </ac:grpSpMkLst>
        </pc:grpChg>
        <pc:grpChg chg="del">
          <ac:chgData name="Matthews, Max" userId="S::zcapmem@ucl.ac.uk::5b715cbc-0f39-40d8-a6ed-c8ac098198d1" providerId="AD" clId="Web-{533272B3-34DE-6410-38DF-AE69F8BCAC0E}" dt="2024-06-04T11:43:51.442" v="12"/>
          <ac:grpSpMkLst>
            <pc:docMk/>
            <pc:sldMk cId="0" sldId="263"/>
            <ac:grpSpMk id="1824" creationId="{00000000-0000-0000-0000-000000000000}"/>
          </ac:grpSpMkLst>
        </pc:grpChg>
        <pc:grpChg chg="del">
          <ac:chgData name="Matthews, Max" userId="S::zcapmem@ucl.ac.uk::5b715cbc-0f39-40d8-a6ed-c8ac098198d1" providerId="AD" clId="Web-{533272B3-34DE-6410-38DF-AE69F8BCAC0E}" dt="2024-06-04T11:43:51.442" v="11"/>
          <ac:grpSpMkLst>
            <pc:docMk/>
            <pc:sldMk cId="0" sldId="263"/>
            <ac:grpSpMk id="1837" creationId="{00000000-0000-0000-0000-000000000000}"/>
          </ac:grpSpMkLst>
        </pc:grpChg>
        <pc:grpChg chg="del">
          <ac:chgData name="Matthews, Max" userId="S::zcapmem@ucl.ac.uk::5b715cbc-0f39-40d8-a6ed-c8ac098198d1" providerId="AD" clId="Web-{533272B3-34DE-6410-38DF-AE69F8BCAC0E}" dt="2024-06-04T11:43:51.442" v="9"/>
          <ac:grpSpMkLst>
            <pc:docMk/>
            <pc:sldMk cId="0" sldId="263"/>
            <ac:grpSpMk id="1851" creationId="{00000000-0000-0000-0000-000000000000}"/>
          </ac:grpSpMkLst>
        </pc:grpChg>
        <pc:grpChg chg="del">
          <ac:chgData name="Matthews, Max" userId="S::zcapmem@ucl.ac.uk::5b715cbc-0f39-40d8-a6ed-c8ac098198d1" providerId="AD" clId="Web-{533272B3-34DE-6410-38DF-AE69F8BCAC0E}" dt="2024-06-04T11:43:51.442" v="6"/>
          <ac:grpSpMkLst>
            <pc:docMk/>
            <pc:sldMk cId="0" sldId="263"/>
            <ac:grpSpMk id="1879" creationId="{00000000-0000-0000-0000-000000000000}"/>
          </ac:grpSpMkLst>
        </pc:grpChg>
        <pc:picChg chg="add mod ord">
          <ac:chgData name="Matthews, Max" userId="S::zcapmem@ucl.ac.uk::5b715cbc-0f39-40d8-a6ed-c8ac098198d1" providerId="AD" clId="Web-{533272B3-34DE-6410-38DF-AE69F8BCAC0E}" dt="2024-06-04T11:46:21.368" v="49" actId="1076"/>
          <ac:picMkLst>
            <pc:docMk/>
            <pc:sldMk cId="0" sldId="263"/>
            <ac:picMk id="2" creationId="{D6012A52-D5E8-D8AA-11FA-2FC8FBBCAB6F}"/>
          </ac:picMkLst>
        </pc:picChg>
        <pc:picChg chg="add mod ord">
          <ac:chgData name="Matthews, Max" userId="S::zcapmem@ucl.ac.uk::5b715cbc-0f39-40d8-a6ed-c8ac098198d1" providerId="AD" clId="Web-{533272B3-34DE-6410-38DF-AE69F8BCAC0E}" dt="2024-06-04T11:46:25.946" v="50" actId="1076"/>
          <ac:picMkLst>
            <pc:docMk/>
            <pc:sldMk cId="0" sldId="263"/>
            <ac:picMk id="3" creationId="{92476C76-D3EA-B962-D435-84572E4C660D}"/>
          </ac:picMkLst>
        </pc:picChg>
        <pc:picChg chg="add mod ord">
          <ac:chgData name="Matthews, Max" userId="S::zcapmem@ucl.ac.uk::5b715cbc-0f39-40d8-a6ed-c8ac098198d1" providerId="AD" clId="Web-{533272B3-34DE-6410-38DF-AE69F8BCAC0E}" dt="2024-06-04T11:46:29.602" v="51" actId="1076"/>
          <ac:picMkLst>
            <pc:docMk/>
            <pc:sldMk cId="0" sldId="263"/>
            <ac:picMk id="4" creationId="{14CB1921-5AAE-3FA8-6188-1456BEBA0FC1}"/>
          </ac:picMkLst>
        </pc:picChg>
        <pc:picChg chg="add mod">
          <ac:chgData name="Matthews, Max" userId="S::zcapmem@ucl.ac.uk::5b715cbc-0f39-40d8-a6ed-c8ac098198d1" providerId="AD" clId="Web-{533272B3-34DE-6410-38DF-AE69F8BCAC0E}" dt="2024-06-04T11:46:15.852" v="46" actId="1076"/>
          <ac:picMkLst>
            <pc:docMk/>
            <pc:sldMk cId="0" sldId="263"/>
            <ac:picMk id="5" creationId="{F2B9E7A1-3EC2-C2D5-E873-99F68D6765B0}"/>
          </ac:picMkLst>
        </pc:picChg>
      </pc:sldChg>
      <pc:sldChg chg="del">
        <pc:chgData name="Matthews, Max" userId="S::zcapmem@ucl.ac.uk::5b715cbc-0f39-40d8-a6ed-c8ac098198d1" providerId="AD" clId="Web-{533272B3-34DE-6410-38DF-AE69F8BCAC0E}" dt="2024-06-04T11:57:45.384" v="800"/>
        <pc:sldMkLst>
          <pc:docMk/>
          <pc:sldMk cId="0" sldId="264"/>
        </pc:sldMkLst>
      </pc:sldChg>
      <pc:sldChg chg="del">
        <pc:chgData name="Matthews, Max" userId="S::zcapmem@ucl.ac.uk::5b715cbc-0f39-40d8-a6ed-c8ac098198d1" providerId="AD" clId="Web-{533272B3-34DE-6410-38DF-AE69F8BCAC0E}" dt="2024-06-04T13:09:48.244" v="1855"/>
        <pc:sldMkLst>
          <pc:docMk/>
          <pc:sldMk cId="0" sldId="275"/>
        </pc:sldMkLst>
      </pc:sldChg>
      <pc:sldChg chg="del">
        <pc:chgData name="Matthews, Max" userId="S::zcapmem@ucl.ac.uk::5b715cbc-0f39-40d8-a6ed-c8ac098198d1" providerId="AD" clId="Web-{533272B3-34DE-6410-38DF-AE69F8BCAC0E}" dt="2024-06-04T11:43:12.269" v="5"/>
        <pc:sldMkLst>
          <pc:docMk/>
          <pc:sldMk cId="0" sldId="277"/>
        </pc:sldMkLst>
      </pc:sldChg>
      <pc:sldChg chg="del">
        <pc:chgData name="Matthews, Max" userId="S::zcapmem@ucl.ac.uk::5b715cbc-0f39-40d8-a6ed-c8ac098198d1" providerId="AD" clId="Web-{533272B3-34DE-6410-38DF-AE69F8BCAC0E}" dt="2024-06-04T11:43:12.269" v="4"/>
        <pc:sldMkLst>
          <pc:docMk/>
          <pc:sldMk cId="0" sldId="278"/>
        </pc:sldMkLst>
      </pc:sldChg>
      <pc:sldChg chg="del">
        <pc:chgData name="Matthews, Max" userId="S::zcapmem@ucl.ac.uk::5b715cbc-0f39-40d8-a6ed-c8ac098198d1" providerId="AD" clId="Web-{533272B3-34DE-6410-38DF-AE69F8BCAC0E}" dt="2024-06-04T11:43:12.269" v="3"/>
        <pc:sldMkLst>
          <pc:docMk/>
          <pc:sldMk cId="0" sldId="279"/>
        </pc:sldMkLst>
      </pc:sldChg>
      <pc:sldChg chg="del">
        <pc:chgData name="Matthews, Max" userId="S::zcapmem@ucl.ac.uk::5b715cbc-0f39-40d8-a6ed-c8ac098198d1" providerId="AD" clId="Web-{533272B3-34DE-6410-38DF-AE69F8BCAC0E}" dt="2024-06-04T11:42:17.549" v="2"/>
        <pc:sldMkLst>
          <pc:docMk/>
          <pc:sldMk cId="0" sldId="280"/>
        </pc:sldMkLst>
      </pc:sldChg>
      <pc:sldChg chg="del">
        <pc:chgData name="Matthews, Max" userId="S::zcapmem@ucl.ac.uk::5b715cbc-0f39-40d8-a6ed-c8ac098198d1" providerId="AD" clId="Web-{533272B3-34DE-6410-38DF-AE69F8BCAC0E}" dt="2024-06-04T11:42:17.549" v="1"/>
        <pc:sldMkLst>
          <pc:docMk/>
          <pc:sldMk cId="0" sldId="281"/>
        </pc:sldMkLst>
      </pc:sldChg>
      <pc:sldChg chg="del">
        <pc:chgData name="Matthews, Max" userId="S::zcapmem@ucl.ac.uk::5b715cbc-0f39-40d8-a6ed-c8ac098198d1" providerId="AD" clId="Web-{533272B3-34DE-6410-38DF-AE69F8BCAC0E}" dt="2024-06-04T11:42:17.549" v="0"/>
        <pc:sldMkLst>
          <pc:docMk/>
          <pc:sldMk cId="0" sldId="282"/>
        </pc:sldMkLst>
      </pc:sldChg>
      <pc:sldChg chg="addSp delSp modSp add replId delAnim modNotes">
        <pc:chgData name="Matthews, Max" userId="S::zcapmem@ucl.ac.uk::5b715cbc-0f39-40d8-a6ed-c8ac098198d1" providerId="AD" clId="Web-{533272B3-34DE-6410-38DF-AE69F8BCAC0E}" dt="2024-06-04T12:09:26.103" v="1850" actId="1076"/>
        <pc:sldMkLst>
          <pc:docMk/>
          <pc:sldMk cId="1802465579" sldId="288"/>
        </pc:sldMkLst>
        <pc:spChg chg="mod">
          <ac:chgData name="Matthews, Max" userId="S::zcapmem@ucl.ac.uk::5b715cbc-0f39-40d8-a6ed-c8ac098198d1" providerId="AD" clId="Web-{533272B3-34DE-6410-38DF-AE69F8BCAC0E}" dt="2024-06-04T11:58:57.714" v="835" actId="20577"/>
          <ac:spMkLst>
            <pc:docMk/>
            <pc:sldMk cId="1802465579" sldId="288"/>
            <ac:spMk id="1788" creationId="{00000000-0000-0000-0000-000000000000}"/>
          </ac:spMkLst>
        </pc:spChg>
        <pc:spChg chg="mod">
          <ac:chgData name="Matthews, Max" userId="S::zcapmem@ucl.ac.uk::5b715cbc-0f39-40d8-a6ed-c8ac098198d1" providerId="AD" clId="Web-{533272B3-34DE-6410-38DF-AE69F8BCAC0E}" dt="2024-06-04T11:59:43.246" v="894" actId="20577"/>
          <ac:spMkLst>
            <pc:docMk/>
            <pc:sldMk cId="1802465579" sldId="288"/>
            <ac:spMk id="1789" creationId="{00000000-0000-0000-0000-000000000000}"/>
          </ac:spMkLst>
        </pc:spChg>
        <pc:picChg chg="del">
          <ac:chgData name="Matthews, Max" userId="S::zcapmem@ucl.ac.uk::5b715cbc-0f39-40d8-a6ed-c8ac098198d1" providerId="AD" clId="Web-{533272B3-34DE-6410-38DF-AE69F8BCAC0E}" dt="2024-06-04T11:57:49.899" v="803"/>
          <ac:picMkLst>
            <pc:docMk/>
            <pc:sldMk cId="1802465579" sldId="288"/>
            <ac:picMk id="2" creationId="{D6012A52-D5E8-D8AA-11FA-2FC8FBBCAB6F}"/>
          </ac:picMkLst>
        </pc:picChg>
        <pc:picChg chg="del">
          <ac:chgData name="Matthews, Max" userId="S::zcapmem@ucl.ac.uk::5b715cbc-0f39-40d8-a6ed-c8ac098198d1" providerId="AD" clId="Web-{533272B3-34DE-6410-38DF-AE69F8BCAC0E}" dt="2024-06-04T11:57:49.431" v="802"/>
          <ac:picMkLst>
            <pc:docMk/>
            <pc:sldMk cId="1802465579" sldId="288"/>
            <ac:picMk id="3" creationId="{92476C76-D3EA-B962-D435-84572E4C660D}"/>
          </ac:picMkLst>
        </pc:picChg>
        <pc:picChg chg="del">
          <ac:chgData name="Matthews, Max" userId="S::zcapmem@ucl.ac.uk::5b715cbc-0f39-40d8-a6ed-c8ac098198d1" providerId="AD" clId="Web-{533272B3-34DE-6410-38DF-AE69F8BCAC0E}" dt="2024-06-04T11:57:47.759" v="801"/>
          <ac:picMkLst>
            <pc:docMk/>
            <pc:sldMk cId="1802465579" sldId="288"/>
            <ac:picMk id="4" creationId="{14CB1921-5AAE-3FA8-6188-1456BEBA0FC1}"/>
          </ac:picMkLst>
        </pc:picChg>
        <pc:picChg chg="del">
          <ac:chgData name="Matthews, Max" userId="S::zcapmem@ucl.ac.uk::5b715cbc-0f39-40d8-a6ed-c8ac098198d1" providerId="AD" clId="Web-{533272B3-34DE-6410-38DF-AE69F8BCAC0E}" dt="2024-06-04T11:57:50.353" v="804"/>
          <ac:picMkLst>
            <pc:docMk/>
            <pc:sldMk cId="1802465579" sldId="288"/>
            <ac:picMk id="5" creationId="{F2B9E7A1-3EC2-C2D5-E873-99F68D6765B0}"/>
          </ac:picMkLst>
        </pc:picChg>
        <pc:picChg chg="add mod">
          <ac:chgData name="Matthews, Max" userId="S::zcapmem@ucl.ac.uk::5b715cbc-0f39-40d8-a6ed-c8ac098198d1" providerId="AD" clId="Web-{533272B3-34DE-6410-38DF-AE69F8BCAC0E}" dt="2024-06-04T12:09:26.103" v="1850" actId="1076"/>
          <ac:picMkLst>
            <pc:docMk/>
            <pc:sldMk cId="1802465579" sldId="288"/>
            <ac:picMk id="6" creationId="{CD67B76C-221C-85C4-4CB0-239DA3096A3E}"/>
          </ac:picMkLst>
        </pc:picChg>
        <pc:picChg chg="add mod">
          <ac:chgData name="Matthews, Max" userId="S::zcapmem@ucl.ac.uk::5b715cbc-0f39-40d8-a6ed-c8ac098198d1" providerId="AD" clId="Web-{533272B3-34DE-6410-38DF-AE69F8BCAC0E}" dt="2024-06-04T11:58:22.541" v="810" actId="14100"/>
          <ac:picMkLst>
            <pc:docMk/>
            <pc:sldMk cId="1802465579" sldId="288"/>
            <ac:picMk id="7" creationId="{0D951709-19C3-BAE9-A2A1-0DAE08761E03}"/>
          </ac:picMkLst>
        </pc:picChg>
      </pc:sldChg>
      <pc:sldChg chg="delSp add del replId">
        <pc:chgData name="Matthews, Max" userId="S::zcapmem@ucl.ac.uk::5b715cbc-0f39-40d8-a6ed-c8ac098198d1" providerId="AD" clId="Web-{533272B3-34DE-6410-38DF-AE69F8BCAC0E}" dt="2024-06-04T12:09:56.807" v="1854"/>
        <pc:sldMkLst>
          <pc:docMk/>
          <pc:sldMk cId="1421749529" sldId="291"/>
        </pc:sldMkLst>
        <pc:picChg chg="del">
          <ac:chgData name="Matthews, Max" userId="S::zcapmem@ucl.ac.uk::5b715cbc-0f39-40d8-a6ed-c8ac098198d1" providerId="AD" clId="Web-{533272B3-34DE-6410-38DF-AE69F8BCAC0E}" dt="2024-06-04T12:09:45.119" v="1853"/>
          <ac:picMkLst>
            <pc:docMk/>
            <pc:sldMk cId="1421749529" sldId="291"/>
            <ac:picMk id="6" creationId="{CD67B76C-221C-85C4-4CB0-239DA3096A3E}"/>
          </ac:picMkLst>
        </pc:picChg>
        <pc:picChg chg="del">
          <ac:chgData name="Matthews, Max" userId="S::zcapmem@ucl.ac.uk::5b715cbc-0f39-40d8-a6ed-c8ac098198d1" providerId="AD" clId="Web-{533272B3-34DE-6410-38DF-AE69F8BCAC0E}" dt="2024-06-04T12:09:45.119" v="1852"/>
          <ac:picMkLst>
            <pc:docMk/>
            <pc:sldMk cId="1421749529" sldId="291"/>
            <ac:picMk id="7" creationId="{0D951709-19C3-BAE9-A2A1-0DAE08761E03}"/>
          </ac:picMkLst>
        </pc:picChg>
      </pc:sldChg>
      <pc:sldChg chg="delSp">
        <pc:chgData name="Matthews, Max" userId="S::zcapmem@ucl.ac.uk::5b715cbc-0f39-40d8-a6ed-c8ac098198d1" providerId="AD" clId="Web-{533272B3-34DE-6410-38DF-AE69F8BCAC0E}" dt="2024-06-04T13:20:07.339" v="1864"/>
        <pc:sldMkLst>
          <pc:docMk/>
          <pc:sldMk cId="1061698399" sldId="303"/>
        </pc:sldMkLst>
        <pc:graphicFrameChg chg="del">
          <ac:chgData name="Matthews, Max" userId="S::zcapmem@ucl.ac.uk::5b715cbc-0f39-40d8-a6ed-c8ac098198d1" providerId="AD" clId="Web-{533272B3-34DE-6410-38DF-AE69F8BCAC0E}" dt="2024-06-04T13:20:07.339" v="1864"/>
          <ac:graphicFrameMkLst>
            <pc:docMk/>
            <pc:sldMk cId="1061698399" sldId="303"/>
            <ac:graphicFrameMk id="5" creationId="{A58B9477-6814-7EFA-448D-1A76F8CD690E}"/>
          </ac:graphicFrameMkLst>
        </pc:graphicFrameChg>
      </pc:sldChg>
    </pc:docChg>
  </pc:docChgLst>
  <pc:docChgLst>
    <pc:chgData name="Wang, Zhechuan" userId="S::zcapzw0@ucl.ac.uk::cb973f2a-be4a-4e2f-9ffa-040a4ebf5946" providerId="AD" clId="Web-{0B45C369-3E78-4ED1-A5EF-6EA3661E52E9}"/>
    <pc:docChg chg="modSld">
      <pc:chgData name="Wang, Zhechuan" userId="S::zcapzw0@ucl.ac.uk::cb973f2a-be4a-4e2f-9ffa-040a4ebf5946" providerId="AD" clId="Web-{0B45C369-3E78-4ED1-A5EF-6EA3661E52E9}" dt="2024-06-04T15:28:28.344" v="258" actId="1076"/>
      <pc:docMkLst>
        <pc:docMk/>
      </pc:docMkLst>
      <pc:sldChg chg="addSp delSp modSp">
        <pc:chgData name="Wang, Zhechuan" userId="S::zcapzw0@ucl.ac.uk::cb973f2a-be4a-4e2f-9ffa-040a4ebf5946" providerId="AD" clId="Web-{0B45C369-3E78-4ED1-A5EF-6EA3661E52E9}" dt="2024-06-04T15:28:28.344" v="258" actId="1076"/>
        <pc:sldMkLst>
          <pc:docMk/>
          <pc:sldMk cId="2391688605" sldId="309"/>
        </pc:sldMkLst>
        <pc:spChg chg="mod">
          <ac:chgData name="Wang, Zhechuan" userId="S::zcapzw0@ucl.ac.uk::cb973f2a-be4a-4e2f-9ffa-040a4ebf5946" providerId="AD" clId="Web-{0B45C369-3E78-4ED1-A5EF-6EA3661E52E9}" dt="2024-06-04T15:28:28.344" v="258" actId="1076"/>
          <ac:spMkLst>
            <pc:docMk/>
            <pc:sldMk cId="2391688605" sldId="309"/>
            <ac:spMk id="3" creationId="{F666143D-A693-CA7B-470F-CCB078BA5875}"/>
          </ac:spMkLst>
        </pc:spChg>
        <pc:spChg chg="add del">
          <ac:chgData name="Wang, Zhechuan" userId="S::zcapzw0@ucl.ac.uk::cb973f2a-be4a-4e2f-9ffa-040a4ebf5946" providerId="AD" clId="Web-{0B45C369-3E78-4ED1-A5EF-6EA3661E52E9}" dt="2024-06-04T14:58:09.765" v="28"/>
          <ac:spMkLst>
            <pc:docMk/>
            <pc:sldMk cId="2391688605" sldId="309"/>
            <ac:spMk id="4" creationId="{75F4F213-0903-5A84-57E2-75575C4E595A}"/>
          </ac:spMkLst>
        </pc:spChg>
        <pc:spChg chg="add del mod">
          <ac:chgData name="Wang, Zhechuan" userId="S::zcapzw0@ucl.ac.uk::cb973f2a-be4a-4e2f-9ffa-040a4ebf5946" providerId="AD" clId="Web-{0B45C369-3E78-4ED1-A5EF-6EA3661E52E9}" dt="2024-06-04T14:59:26.689" v="48"/>
          <ac:spMkLst>
            <pc:docMk/>
            <pc:sldMk cId="2391688605" sldId="309"/>
            <ac:spMk id="5" creationId="{30D44C10-4352-343A-3E71-C6F54AD550BA}"/>
          </ac:spMkLst>
        </pc:spChg>
        <pc:picChg chg="mod">
          <ac:chgData name="Wang, Zhechuan" userId="S::zcapzw0@ucl.ac.uk::cb973f2a-be4a-4e2f-9ffa-040a4ebf5946" providerId="AD" clId="Web-{0B45C369-3E78-4ED1-A5EF-6EA3661E52E9}" dt="2024-06-04T15:28:21.828" v="256" actId="14100"/>
          <ac:picMkLst>
            <pc:docMk/>
            <pc:sldMk cId="2391688605" sldId="309"/>
            <ac:picMk id="1025" creationId="{2A6A7EDD-825E-770C-7E1C-4A89C8AEA7BB}"/>
          </ac:picMkLst>
        </pc:picChg>
        <pc:picChg chg="mod">
          <ac:chgData name="Wang, Zhechuan" userId="S::zcapzw0@ucl.ac.uk::cb973f2a-be4a-4e2f-9ffa-040a4ebf5946" providerId="AD" clId="Web-{0B45C369-3E78-4ED1-A5EF-6EA3661E52E9}" dt="2024-06-04T15:28:25" v="257" actId="14100"/>
          <ac:picMkLst>
            <pc:docMk/>
            <pc:sldMk cId="2391688605" sldId="309"/>
            <ac:picMk id="1026" creationId="{64827B78-3E8F-C2A4-9E1D-F096EB9396A7}"/>
          </ac:picMkLst>
        </pc:picChg>
      </pc:sldChg>
    </pc:docChg>
  </pc:docChgLst>
  <pc:docChgLst>
    <pc:chgData name="Tan, Pat" userId="83d30465-5781-4eb5-a12f-7ea16c3387f5" providerId="ADAL" clId="{0B1B0BD8-5005-4B50-B60E-24BE7A121841}"/>
    <pc:docChg chg="undo custSel addSld modSld">
      <pc:chgData name="Tan, Pat" userId="83d30465-5781-4eb5-a12f-7ea16c3387f5" providerId="ADAL" clId="{0B1B0BD8-5005-4B50-B60E-24BE7A121841}" dt="2024-06-05T16:12:47.773" v="2261" actId="1076"/>
      <pc:docMkLst>
        <pc:docMk/>
      </pc:docMkLst>
      <pc:sldChg chg="modSp mod">
        <pc:chgData name="Tan, Pat" userId="83d30465-5781-4eb5-a12f-7ea16c3387f5" providerId="ADAL" clId="{0B1B0BD8-5005-4B50-B60E-24BE7A121841}" dt="2024-06-05T14:30:36.782" v="924" actId="14100"/>
        <pc:sldMkLst>
          <pc:docMk/>
          <pc:sldMk cId="0" sldId="256"/>
        </pc:sldMkLst>
        <pc:spChg chg="mod">
          <ac:chgData name="Tan, Pat" userId="83d30465-5781-4eb5-a12f-7ea16c3387f5" providerId="ADAL" clId="{0B1B0BD8-5005-4B50-B60E-24BE7A121841}" dt="2024-06-05T14:30:36.782" v="924" actId="14100"/>
          <ac:spMkLst>
            <pc:docMk/>
            <pc:sldMk cId="0" sldId="256"/>
            <ac:spMk id="943" creationId="{00000000-0000-0000-0000-000000000000}"/>
          </ac:spMkLst>
        </pc:spChg>
      </pc:sldChg>
      <pc:sldChg chg="addSp modSp mod">
        <pc:chgData name="Tan, Pat" userId="83d30465-5781-4eb5-a12f-7ea16c3387f5" providerId="ADAL" clId="{0B1B0BD8-5005-4B50-B60E-24BE7A121841}" dt="2024-06-05T14:16:18.756" v="640" actId="14100"/>
        <pc:sldMkLst>
          <pc:docMk/>
          <pc:sldMk cId="12328209" sldId="299"/>
        </pc:sldMkLst>
        <pc:spChg chg="mod">
          <ac:chgData name="Tan, Pat" userId="83d30465-5781-4eb5-a12f-7ea16c3387f5" providerId="ADAL" clId="{0B1B0BD8-5005-4B50-B60E-24BE7A121841}" dt="2024-06-05T14:15:55.142" v="633" actId="1076"/>
          <ac:spMkLst>
            <pc:docMk/>
            <pc:sldMk cId="12328209" sldId="299"/>
            <ac:spMk id="73" creationId="{2783B020-8E80-900D-76D1-4DB1FAF7FEC1}"/>
          </ac:spMkLst>
        </pc:spChg>
        <pc:cxnChg chg="add mod">
          <ac:chgData name="Tan, Pat" userId="83d30465-5781-4eb5-a12f-7ea16c3387f5" providerId="ADAL" clId="{0B1B0BD8-5005-4B50-B60E-24BE7A121841}" dt="2024-06-05T14:16:01.918" v="636" actId="14100"/>
          <ac:cxnSpMkLst>
            <pc:docMk/>
            <pc:sldMk cId="12328209" sldId="299"/>
            <ac:cxnSpMk id="8" creationId="{B101C8B3-A72D-95D4-D57C-6F3C40A16B82}"/>
          </ac:cxnSpMkLst>
        </pc:cxnChg>
        <pc:cxnChg chg="mod">
          <ac:chgData name="Tan, Pat" userId="83d30465-5781-4eb5-a12f-7ea16c3387f5" providerId="ADAL" clId="{0B1B0BD8-5005-4B50-B60E-24BE7A121841}" dt="2024-06-05T14:15:55.142" v="633" actId="1076"/>
          <ac:cxnSpMkLst>
            <pc:docMk/>
            <pc:sldMk cId="12328209" sldId="299"/>
            <ac:cxnSpMk id="12" creationId="{95DDD23F-6C18-38A7-FD84-CD5A3BA739CC}"/>
          </ac:cxnSpMkLst>
        </pc:cxnChg>
        <pc:cxnChg chg="mod">
          <ac:chgData name="Tan, Pat" userId="83d30465-5781-4eb5-a12f-7ea16c3387f5" providerId="ADAL" clId="{0B1B0BD8-5005-4B50-B60E-24BE7A121841}" dt="2024-06-05T14:16:18.756" v="640" actId="14100"/>
          <ac:cxnSpMkLst>
            <pc:docMk/>
            <pc:sldMk cId="12328209" sldId="299"/>
            <ac:cxnSpMk id="13" creationId="{163B9885-DBC6-AA81-638E-33F20A8E0B7D}"/>
          </ac:cxnSpMkLst>
        </pc:cxnChg>
        <pc:cxnChg chg="mod">
          <ac:chgData name="Tan, Pat" userId="83d30465-5781-4eb5-a12f-7ea16c3387f5" providerId="ADAL" clId="{0B1B0BD8-5005-4B50-B60E-24BE7A121841}" dt="2024-06-05T14:15:55.142" v="633" actId="1076"/>
          <ac:cxnSpMkLst>
            <pc:docMk/>
            <pc:sldMk cId="12328209" sldId="299"/>
            <ac:cxnSpMk id="14" creationId="{D56EFCF8-C2C7-CEC6-413C-381E5C6EA73A}"/>
          </ac:cxnSpMkLst>
        </pc:cxnChg>
      </pc:sldChg>
      <pc:sldChg chg="modSp mod">
        <pc:chgData name="Tan, Pat" userId="83d30465-5781-4eb5-a12f-7ea16c3387f5" providerId="ADAL" clId="{0B1B0BD8-5005-4B50-B60E-24BE7A121841}" dt="2024-06-05T14:18:45.575" v="675" actId="14100"/>
        <pc:sldMkLst>
          <pc:docMk/>
          <pc:sldMk cId="1120828458" sldId="301"/>
        </pc:sldMkLst>
        <pc:spChg chg="mod">
          <ac:chgData name="Tan, Pat" userId="83d30465-5781-4eb5-a12f-7ea16c3387f5" providerId="ADAL" clId="{0B1B0BD8-5005-4B50-B60E-24BE7A121841}" dt="2024-06-05T14:18:45.575" v="675" actId="14100"/>
          <ac:spMkLst>
            <pc:docMk/>
            <pc:sldMk cId="1120828458" sldId="301"/>
            <ac:spMk id="2" creationId="{F7E2F28C-8ABB-5E7C-6FA3-C5EB55EDBA3D}"/>
          </ac:spMkLst>
        </pc:spChg>
      </pc:sldChg>
      <pc:sldChg chg="addSp delSp modSp mod">
        <pc:chgData name="Tan, Pat" userId="83d30465-5781-4eb5-a12f-7ea16c3387f5" providerId="ADAL" clId="{0B1B0BD8-5005-4B50-B60E-24BE7A121841}" dt="2024-06-05T15:56:01.848" v="2206" actId="27918"/>
        <pc:sldMkLst>
          <pc:docMk/>
          <pc:sldMk cId="1402241077" sldId="302"/>
        </pc:sldMkLst>
        <pc:spChg chg="add del mod">
          <ac:chgData name="Tan, Pat" userId="83d30465-5781-4eb5-a12f-7ea16c3387f5" providerId="ADAL" clId="{0B1B0BD8-5005-4B50-B60E-24BE7A121841}" dt="2024-06-05T14:18:16.925" v="672" actId="478"/>
          <ac:spMkLst>
            <pc:docMk/>
            <pc:sldMk cId="1402241077" sldId="302"/>
            <ac:spMk id="4" creationId="{5B1DE5D5-7BA9-AA48-2C03-EFD059FB79B4}"/>
          </ac:spMkLst>
        </pc:spChg>
        <pc:spChg chg="mod">
          <ac:chgData name="Tan, Pat" userId="83d30465-5781-4eb5-a12f-7ea16c3387f5" providerId="ADAL" clId="{0B1B0BD8-5005-4B50-B60E-24BE7A121841}" dt="2024-06-05T14:15:12.659" v="632" actId="20577"/>
          <ac:spMkLst>
            <pc:docMk/>
            <pc:sldMk cId="1402241077" sldId="302"/>
            <ac:spMk id="5" creationId="{94F11190-F515-CFD0-DAE0-4D338590CDB2}"/>
          </ac:spMkLst>
        </pc:spChg>
        <pc:spChg chg="add mod">
          <ac:chgData name="Tan, Pat" userId="83d30465-5781-4eb5-a12f-7ea16c3387f5" providerId="ADAL" clId="{0B1B0BD8-5005-4B50-B60E-24BE7A121841}" dt="2024-06-05T14:31:49.205" v="930" actId="115"/>
          <ac:spMkLst>
            <pc:docMk/>
            <pc:sldMk cId="1402241077" sldId="302"/>
            <ac:spMk id="6" creationId="{10B06FB2-1EAF-80DD-F9AE-58308FEFD83A}"/>
          </ac:spMkLst>
        </pc:spChg>
        <pc:graphicFrameChg chg="del mod">
          <ac:chgData name="Tan, Pat" userId="83d30465-5781-4eb5-a12f-7ea16c3387f5" providerId="ADAL" clId="{0B1B0BD8-5005-4B50-B60E-24BE7A121841}" dt="2024-06-05T14:05:30.378" v="37" actId="478"/>
          <ac:graphicFrameMkLst>
            <pc:docMk/>
            <pc:sldMk cId="1402241077" sldId="302"/>
            <ac:graphicFrameMk id="2" creationId="{CC11FAD6-5881-356D-BD85-B4748B34FD73}"/>
          </ac:graphicFrameMkLst>
        </pc:graphicFrameChg>
        <pc:graphicFrameChg chg="add mod">
          <ac:chgData name="Tan, Pat" userId="83d30465-5781-4eb5-a12f-7ea16c3387f5" providerId="ADAL" clId="{0B1B0BD8-5005-4B50-B60E-24BE7A121841}" dt="2024-06-05T14:26:05.471" v="821"/>
          <ac:graphicFrameMkLst>
            <pc:docMk/>
            <pc:sldMk cId="1402241077" sldId="302"/>
            <ac:graphicFrameMk id="3" creationId="{1D5C653A-57B0-EA7F-36F2-A8AC6826124D}"/>
          </ac:graphicFrameMkLst>
        </pc:graphicFrameChg>
      </pc:sldChg>
      <pc:sldChg chg="addSp modSp">
        <pc:chgData name="Tan, Pat" userId="83d30465-5781-4eb5-a12f-7ea16c3387f5" providerId="ADAL" clId="{0B1B0BD8-5005-4B50-B60E-24BE7A121841}" dt="2024-06-05T16:12:42.626" v="2259"/>
        <pc:sldMkLst>
          <pc:docMk/>
          <pc:sldMk cId="1342622427" sldId="315"/>
        </pc:sldMkLst>
        <pc:graphicFrameChg chg="add mod">
          <ac:chgData name="Tan, Pat" userId="83d30465-5781-4eb5-a12f-7ea16c3387f5" providerId="ADAL" clId="{0B1B0BD8-5005-4B50-B60E-24BE7A121841}" dt="2024-06-05T16:12:42.626" v="2259"/>
          <ac:graphicFrameMkLst>
            <pc:docMk/>
            <pc:sldMk cId="1342622427" sldId="315"/>
            <ac:graphicFrameMk id="9" creationId="{9EDCFA4E-9F2B-D0E1-A72A-E00919A6B80F}"/>
          </ac:graphicFrameMkLst>
        </pc:graphicFrameChg>
      </pc:sldChg>
      <pc:sldChg chg="modSp mod">
        <pc:chgData name="Tan, Pat" userId="83d30465-5781-4eb5-a12f-7ea16c3387f5" providerId="ADAL" clId="{0B1B0BD8-5005-4B50-B60E-24BE7A121841}" dt="2024-06-05T14:31:21.692" v="927" actId="115"/>
        <pc:sldMkLst>
          <pc:docMk/>
          <pc:sldMk cId="2246755007" sldId="324"/>
        </pc:sldMkLst>
        <pc:spChg chg="mod">
          <ac:chgData name="Tan, Pat" userId="83d30465-5781-4eb5-a12f-7ea16c3387f5" providerId="ADAL" clId="{0B1B0BD8-5005-4B50-B60E-24BE7A121841}" dt="2024-06-05T14:31:21.692" v="927" actId="115"/>
          <ac:spMkLst>
            <pc:docMk/>
            <pc:sldMk cId="2246755007" sldId="324"/>
            <ac:spMk id="2" creationId="{B810EFA0-433E-3F48-59E0-B62BC9871731}"/>
          </ac:spMkLst>
        </pc:spChg>
        <pc:spChg chg="mod">
          <ac:chgData name="Tan, Pat" userId="83d30465-5781-4eb5-a12f-7ea16c3387f5" providerId="ADAL" clId="{0B1B0BD8-5005-4B50-B60E-24BE7A121841}" dt="2024-06-05T14:23:31.474" v="809" actId="20577"/>
          <ac:spMkLst>
            <pc:docMk/>
            <pc:sldMk cId="2246755007" sldId="324"/>
            <ac:spMk id="3" creationId="{1F838F11-ECA1-8147-E0EE-E40AF91909E8}"/>
          </ac:spMkLst>
        </pc:spChg>
      </pc:sldChg>
      <pc:sldChg chg="modSp mod">
        <pc:chgData name="Tan, Pat" userId="83d30465-5781-4eb5-a12f-7ea16c3387f5" providerId="ADAL" clId="{0B1B0BD8-5005-4B50-B60E-24BE7A121841}" dt="2024-06-05T14:32:17.069" v="935" actId="14100"/>
        <pc:sldMkLst>
          <pc:docMk/>
          <pc:sldMk cId="3953215466" sldId="335"/>
        </pc:sldMkLst>
        <pc:spChg chg="mod">
          <ac:chgData name="Tan, Pat" userId="83d30465-5781-4eb5-a12f-7ea16c3387f5" providerId="ADAL" clId="{0B1B0BD8-5005-4B50-B60E-24BE7A121841}" dt="2024-06-05T14:32:17.069" v="935" actId="14100"/>
          <ac:spMkLst>
            <pc:docMk/>
            <pc:sldMk cId="3953215466" sldId="335"/>
            <ac:spMk id="2" creationId="{2086984D-ED20-8969-A906-8E91CEE2B239}"/>
          </ac:spMkLst>
        </pc:spChg>
        <pc:spChg chg="mod">
          <ac:chgData name="Tan, Pat" userId="83d30465-5781-4eb5-a12f-7ea16c3387f5" providerId="ADAL" clId="{0B1B0BD8-5005-4B50-B60E-24BE7A121841}" dt="2024-06-05T14:27:40.732" v="917" actId="14100"/>
          <ac:spMkLst>
            <pc:docMk/>
            <pc:sldMk cId="3953215466" sldId="335"/>
            <ac:spMk id="3" creationId="{9B615510-B3AD-28EF-86B2-CA6715A03F3A}"/>
          </ac:spMkLst>
        </pc:spChg>
      </pc:sldChg>
      <pc:sldChg chg="addSp delSp modSp mod">
        <pc:chgData name="Tan, Pat" userId="83d30465-5781-4eb5-a12f-7ea16c3387f5" providerId="ADAL" clId="{0B1B0BD8-5005-4B50-B60E-24BE7A121841}" dt="2024-06-05T15:46:23.517" v="2205" actId="14100"/>
        <pc:sldMkLst>
          <pc:docMk/>
          <pc:sldMk cId="3443153217" sldId="337"/>
        </pc:sldMkLst>
        <pc:spChg chg="mod">
          <ac:chgData name="Tan, Pat" userId="83d30465-5781-4eb5-a12f-7ea16c3387f5" providerId="ADAL" clId="{0B1B0BD8-5005-4B50-B60E-24BE7A121841}" dt="2024-06-05T15:43:04.627" v="2169" actId="1076"/>
          <ac:spMkLst>
            <pc:docMk/>
            <pc:sldMk cId="3443153217" sldId="337"/>
            <ac:spMk id="2" creationId="{29F4A4EA-60F6-889E-3C72-35DA9FEF1A95}"/>
          </ac:spMkLst>
        </pc:spChg>
        <pc:spChg chg="mod">
          <ac:chgData name="Tan, Pat" userId="83d30465-5781-4eb5-a12f-7ea16c3387f5" providerId="ADAL" clId="{0B1B0BD8-5005-4B50-B60E-24BE7A121841}" dt="2024-06-05T15:43:20.252" v="2194" actId="20577"/>
          <ac:spMkLst>
            <pc:docMk/>
            <pc:sldMk cId="3443153217" sldId="337"/>
            <ac:spMk id="4" creationId="{97BBDADA-05A9-2C55-5B6C-2498D2D2650E}"/>
          </ac:spMkLst>
        </pc:spChg>
        <pc:spChg chg="add mod topLvl">
          <ac:chgData name="Tan, Pat" userId="83d30465-5781-4eb5-a12f-7ea16c3387f5" providerId="ADAL" clId="{0B1B0BD8-5005-4B50-B60E-24BE7A121841}" dt="2024-06-05T15:45:25.619" v="2204" actId="164"/>
          <ac:spMkLst>
            <pc:docMk/>
            <pc:sldMk cId="3443153217" sldId="337"/>
            <ac:spMk id="7" creationId="{5F72BAC6-9767-CB06-AD1A-F2E5542DB8AB}"/>
          </ac:spMkLst>
        </pc:spChg>
        <pc:spChg chg="add mod">
          <ac:chgData name="Tan, Pat" userId="83d30465-5781-4eb5-a12f-7ea16c3387f5" providerId="ADAL" clId="{0B1B0BD8-5005-4B50-B60E-24BE7A121841}" dt="2024-06-05T15:45:09.972" v="2203" actId="164"/>
          <ac:spMkLst>
            <pc:docMk/>
            <pc:sldMk cId="3443153217" sldId="337"/>
            <ac:spMk id="9" creationId="{891F5297-1559-3C20-3F1D-324667430877}"/>
          </ac:spMkLst>
        </pc:spChg>
        <pc:grpChg chg="add del mod">
          <ac:chgData name="Tan, Pat" userId="83d30465-5781-4eb5-a12f-7ea16c3387f5" providerId="ADAL" clId="{0B1B0BD8-5005-4B50-B60E-24BE7A121841}" dt="2024-06-05T15:43:36.280" v="2195" actId="165"/>
          <ac:grpSpMkLst>
            <pc:docMk/>
            <pc:sldMk cId="3443153217" sldId="337"/>
            <ac:grpSpMk id="8" creationId="{C86561C2-D734-3E0B-208B-D1758A81ABFB}"/>
          </ac:grpSpMkLst>
        </pc:grpChg>
        <pc:grpChg chg="add mod">
          <ac:chgData name="Tan, Pat" userId="83d30465-5781-4eb5-a12f-7ea16c3387f5" providerId="ADAL" clId="{0B1B0BD8-5005-4B50-B60E-24BE7A121841}" dt="2024-06-05T15:45:09.972" v="2203" actId="164"/>
          <ac:grpSpMkLst>
            <pc:docMk/>
            <pc:sldMk cId="3443153217" sldId="337"/>
            <ac:grpSpMk id="10" creationId="{765AAB85-DCF9-BC2F-194B-143CCDBC78C3}"/>
          </ac:grpSpMkLst>
        </pc:grpChg>
        <pc:grpChg chg="add mod">
          <ac:chgData name="Tan, Pat" userId="83d30465-5781-4eb5-a12f-7ea16c3387f5" providerId="ADAL" clId="{0B1B0BD8-5005-4B50-B60E-24BE7A121841}" dt="2024-06-05T15:45:25.619" v="2204" actId="164"/>
          <ac:grpSpMkLst>
            <pc:docMk/>
            <pc:sldMk cId="3443153217" sldId="337"/>
            <ac:grpSpMk id="11" creationId="{F96203F9-0E4E-6081-6D1D-6DD44A66111C}"/>
          </ac:grpSpMkLst>
        </pc:grpChg>
        <pc:picChg chg="mod topLvl">
          <ac:chgData name="Tan, Pat" userId="83d30465-5781-4eb5-a12f-7ea16c3387f5" providerId="ADAL" clId="{0B1B0BD8-5005-4B50-B60E-24BE7A121841}" dt="2024-06-05T15:45:25.619" v="2204" actId="164"/>
          <ac:picMkLst>
            <pc:docMk/>
            <pc:sldMk cId="3443153217" sldId="337"/>
            <ac:picMk id="3" creationId="{DB4D8851-9098-2761-6377-27C3B2E47CBF}"/>
          </ac:picMkLst>
        </pc:picChg>
        <pc:picChg chg="del mod modCrop">
          <ac:chgData name="Tan, Pat" userId="83d30465-5781-4eb5-a12f-7ea16c3387f5" providerId="ADAL" clId="{0B1B0BD8-5005-4B50-B60E-24BE7A121841}" dt="2024-06-05T15:42:38.299" v="2159" actId="478"/>
          <ac:picMkLst>
            <pc:docMk/>
            <pc:sldMk cId="3443153217" sldId="337"/>
            <ac:picMk id="5" creationId="{16B6834F-E2CF-4EE1-5F80-45B59805FE29}"/>
          </ac:picMkLst>
        </pc:picChg>
        <pc:picChg chg="mod">
          <ac:chgData name="Tan, Pat" userId="83d30465-5781-4eb5-a12f-7ea16c3387f5" providerId="ADAL" clId="{0B1B0BD8-5005-4B50-B60E-24BE7A121841}" dt="2024-06-05T15:45:09.972" v="2203" actId="164"/>
          <ac:picMkLst>
            <pc:docMk/>
            <pc:sldMk cId="3443153217" sldId="337"/>
            <ac:picMk id="6" creationId="{25C2EBDF-1C51-43F2-9F21-298F5746F361}"/>
          </ac:picMkLst>
        </pc:picChg>
        <pc:picChg chg="add mod">
          <ac:chgData name="Tan, Pat" userId="83d30465-5781-4eb5-a12f-7ea16c3387f5" providerId="ADAL" clId="{0B1B0BD8-5005-4B50-B60E-24BE7A121841}" dt="2024-06-05T15:46:23.517" v="2205" actId="14100"/>
          <ac:picMkLst>
            <pc:docMk/>
            <pc:sldMk cId="3443153217" sldId="337"/>
            <ac:picMk id="1025" creationId="{18565946-064B-E1BB-88A7-826C04AFFAFA}"/>
          </ac:picMkLst>
        </pc:picChg>
      </pc:sldChg>
      <pc:sldChg chg="delSp modSp mod">
        <pc:chgData name="Tan, Pat" userId="83d30465-5781-4eb5-a12f-7ea16c3387f5" providerId="ADAL" clId="{0B1B0BD8-5005-4B50-B60E-24BE7A121841}" dt="2024-06-05T15:26:58.127" v="2056" actId="27107"/>
        <pc:sldMkLst>
          <pc:docMk/>
          <pc:sldMk cId="2401287622" sldId="338"/>
        </pc:sldMkLst>
        <pc:spChg chg="mod">
          <ac:chgData name="Tan, Pat" userId="83d30465-5781-4eb5-a12f-7ea16c3387f5" providerId="ADAL" clId="{0B1B0BD8-5005-4B50-B60E-24BE7A121841}" dt="2024-06-05T15:26:58.127" v="2056" actId="27107"/>
          <ac:spMkLst>
            <pc:docMk/>
            <pc:sldMk cId="2401287622" sldId="338"/>
            <ac:spMk id="3" creationId="{5445AAE2-3992-24CF-0BA6-B0D916009064}"/>
          </ac:spMkLst>
        </pc:spChg>
        <pc:picChg chg="del">
          <ac:chgData name="Tan, Pat" userId="83d30465-5781-4eb5-a12f-7ea16c3387f5" providerId="ADAL" clId="{0B1B0BD8-5005-4B50-B60E-24BE7A121841}" dt="2024-06-05T15:25:59.027" v="2043" actId="478"/>
          <ac:picMkLst>
            <pc:docMk/>
            <pc:sldMk cId="2401287622" sldId="338"/>
            <ac:picMk id="4" creationId="{C199949B-715A-B659-CD49-D64776F70696}"/>
          </ac:picMkLst>
        </pc:picChg>
      </pc:sldChg>
      <pc:sldChg chg="modSp mod">
        <pc:chgData name="Tan, Pat" userId="83d30465-5781-4eb5-a12f-7ea16c3387f5" providerId="ADAL" clId="{0B1B0BD8-5005-4B50-B60E-24BE7A121841}" dt="2024-06-05T14:31:31.837" v="928" actId="115"/>
        <pc:sldMkLst>
          <pc:docMk/>
          <pc:sldMk cId="4226995441" sldId="342"/>
        </pc:sldMkLst>
        <pc:spChg chg="mod">
          <ac:chgData name="Tan, Pat" userId="83d30465-5781-4eb5-a12f-7ea16c3387f5" providerId="ADAL" clId="{0B1B0BD8-5005-4B50-B60E-24BE7A121841}" dt="2024-06-05T14:31:31.837" v="928" actId="115"/>
          <ac:spMkLst>
            <pc:docMk/>
            <pc:sldMk cId="4226995441" sldId="342"/>
            <ac:spMk id="1244" creationId="{00000000-0000-0000-0000-000000000000}"/>
          </ac:spMkLst>
        </pc:spChg>
      </pc:sldChg>
      <pc:sldChg chg="addSp delSp modSp mod">
        <pc:chgData name="Tan, Pat" userId="83d30465-5781-4eb5-a12f-7ea16c3387f5" providerId="ADAL" clId="{0B1B0BD8-5005-4B50-B60E-24BE7A121841}" dt="2024-06-05T14:28:17.773" v="919" actId="478"/>
        <pc:sldMkLst>
          <pc:docMk/>
          <pc:sldMk cId="3887205729" sldId="343"/>
        </pc:sldMkLst>
        <pc:spChg chg="del">
          <ac:chgData name="Tan, Pat" userId="83d30465-5781-4eb5-a12f-7ea16c3387f5" providerId="ADAL" clId="{0B1B0BD8-5005-4B50-B60E-24BE7A121841}" dt="2024-06-05T14:18:49.629" v="676" actId="478"/>
          <ac:spMkLst>
            <pc:docMk/>
            <pc:sldMk cId="3887205729" sldId="343"/>
            <ac:spMk id="1245" creationId="{00000000-0000-0000-0000-000000000000}"/>
          </ac:spMkLst>
        </pc:spChg>
        <pc:grpChg chg="add del">
          <ac:chgData name="Tan, Pat" userId="83d30465-5781-4eb5-a12f-7ea16c3387f5" providerId="ADAL" clId="{0B1B0BD8-5005-4B50-B60E-24BE7A121841}" dt="2024-06-05T14:28:17.773" v="919" actId="478"/>
          <ac:grpSpMkLst>
            <pc:docMk/>
            <pc:sldMk cId="3887205729" sldId="343"/>
            <ac:grpSpMk id="1357" creationId="{00000000-0000-0000-0000-000000000000}"/>
          </ac:grpSpMkLst>
        </pc:grpChg>
        <pc:picChg chg="add del mod">
          <ac:chgData name="Tan, Pat" userId="83d30465-5781-4eb5-a12f-7ea16c3387f5" providerId="ADAL" clId="{0B1B0BD8-5005-4B50-B60E-24BE7A121841}" dt="2024-06-05T14:20:18.718" v="681" actId="478"/>
          <ac:picMkLst>
            <pc:docMk/>
            <pc:sldMk cId="3887205729" sldId="343"/>
            <ac:picMk id="2" creationId="{C2A28D66-C4A7-9751-72F6-71A15989392D}"/>
          </ac:picMkLst>
        </pc:picChg>
      </pc:sldChg>
      <pc:sldChg chg="modSp mod">
        <pc:chgData name="Tan, Pat" userId="83d30465-5781-4eb5-a12f-7ea16c3387f5" providerId="ADAL" clId="{0B1B0BD8-5005-4B50-B60E-24BE7A121841}" dt="2024-06-05T16:11:53.839" v="2245" actId="14100"/>
        <pc:sldMkLst>
          <pc:docMk/>
          <pc:sldMk cId="1924102916" sldId="353"/>
        </pc:sldMkLst>
        <pc:graphicFrameChg chg="mod">
          <ac:chgData name="Tan, Pat" userId="83d30465-5781-4eb5-a12f-7ea16c3387f5" providerId="ADAL" clId="{0B1B0BD8-5005-4B50-B60E-24BE7A121841}" dt="2024-06-05T16:11:53.839" v="2245" actId="14100"/>
          <ac:graphicFrameMkLst>
            <pc:docMk/>
            <pc:sldMk cId="1924102916" sldId="353"/>
            <ac:graphicFrameMk id="2" creationId="{88944DBC-6021-7953-F2CD-35B8413D8B5F}"/>
          </ac:graphicFrameMkLst>
        </pc:graphicFrameChg>
      </pc:sldChg>
      <pc:sldChg chg="addSp delSp modSp new mod">
        <pc:chgData name="Tan, Pat" userId="83d30465-5781-4eb5-a12f-7ea16c3387f5" providerId="ADAL" clId="{0B1B0BD8-5005-4B50-B60E-24BE7A121841}" dt="2024-06-05T16:09:58.722" v="2242" actId="1076"/>
        <pc:sldMkLst>
          <pc:docMk/>
          <pc:sldMk cId="649335097" sldId="355"/>
        </pc:sldMkLst>
        <pc:spChg chg="del">
          <ac:chgData name="Tan, Pat" userId="83d30465-5781-4eb5-a12f-7ea16c3387f5" providerId="ADAL" clId="{0B1B0BD8-5005-4B50-B60E-24BE7A121841}" dt="2024-06-05T15:56:08.800" v="2209" actId="478"/>
          <ac:spMkLst>
            <pc:docMk/>
            <pc:sldMk cId="649335097" sldId="355"/>
            <ac:spMk id="2" creationId="{DB643425-F3B1-BC6A-3650-ADF40D9C8513}"/>
          </ac:spMkLst>
        </pc:spChg>
        <pc:spChg chg="del">
          <ac:chgData name="Tan, Pat" userId="83d30465-5781-4eb5-a12f-7ea16c3387f5" providerId="ADAL" clId="{0B1B0BD8-5005-4B50-B60E-24BE7A121841}" dt="2024-06-05T15:56:10.248" v="2210" actId="478"/>
          <ac:spMkLst>
            <pc:docMk/>
            <pc:sldMk cId="649335097" sldId="355"/>
            <ac:spMk id="3" creationId="{1D312154-E896-C3A4-3513-636DF0DA174A}"/>
          </ac:spMkLst>
        </pc:spChg>
        <pc:spChg chg="add mod">
          <ac:chgData name="Tan, Pat" userId="83d30465-5781-4eb5-a12f-7ea16c3387f5" providerId="ADAL" clId="{0B1B0BD8-5005-4B50-B60E-24BE7A121841}" dt="2024-06-05T15:57:00.130" v="2222" actId="1076"/>
          <ac:spMkLst>
            <pc:docMk/>
            <pc:sldMk cId="649335097" sldId="355"/>
            <ac:spMk id="4" creationId="{5E07A550-E652-E919-AC22-BCF0D64AF2C2}"/>
          </ac:spMkLst>
        </pc:spChg>
        <pc:spChg chg="add del mod">
          <ac:chgData name="Tan, Pat" userId="83d30465-5781-4eb5-a12f-7ea16c3387f5" providerId="ADAL" clId="{0B1B0BD8-5005-4B50-B60E-24BE7A121841}" dt="2024-06-05T15:57:07.918" v="2226"/>
          <ac:spMkLst>
            <pc:docMk/>
            <pc:sldMk cId="649335097" sldId="355"/>
            <ac:spMk id="6" creationId="{62E76893-A1CA-FA88-F767-4A8BFD1C0E26}"/>
          </ac:spMkLst>
        </pc:spChg>
        <pc:spChg chg="add mod">
          <ac:chgData name="Tan, Pat" userId="83d30465-5781-4eb5-a12f-7ea16c3387f5" providerId="ADAL" clId="{0B1B0BD8-5005-4B50-B60E-24BE7A121841}" dt="2024-06-05T16:09:58.722" v="2242" actId="1076"/>
          <ac:spMkLst>
            <pc:docMk/>
            <pc:sldMk cId="649335097" sldId="355"/>
            <ac:spMk id="7" creationId="{3F2CDEEA-E7C7-64A6-1410-D7C5524C1C86}"/>
          </ac:spMkLst>
        </pc:spChg>
        <pc:graphicFrameChg chg="add del mod">
          <ac:chgData name="Tan, Pat" userId="83d30465-5781-4eb5-a12f-7ea16c3387f5" providerId="ADAL" clId="{0B1B0BD8-5005-4B50-B60E-24BE7A121841}" dt="2024-06-05T16:06:36.186" v="2234" actId="478"/>
          <ac:graphicFrameMkLst>
            <pc:docMk/>
            <pc:sldMk cId="649335097" sldId="355"/>
            <ac:graphicFrameMk id="5" creationId="{CBB94309-716B-D90B-DEA5-4F20C0953F5B}"/>
          </ac:graphicFrameMkLst>
        </pc:graphicFrameChg>
        <pc:graphicFrameChg chg="add mod">
          <ac:chgData name="Tan, Pat" userId="83d30465-5781-4eb5-a12f-7ea16c3387f5" providerId="ADAL" clId="{0B1B0BD8-5005-4B50-B60E-24BE7A121841}" dt="2024-06-05T16:09:41.270" v="2240" actId="207"/>
          <ac:graphicFrameMkLst>
            <pc:docMk/>
            <pc:sldMk cId="649335097" sldId="355"/>
            <ac:graphicFrameMk id="8" creationId="{CBB94309-716B-D90B-DEA5-4F20C0953F5B}"/>
          </ac:graphicFrameMkLst>
        </pc:graphicFrameChg>
      </pc:sldChg>
      <pc:sldChg chg="addSp delSp modSp new mod">
        <pc:chgData name="Tan, Pat" userId="83d30465-5781-4eb5-a12f-7ea16c3387f5" providerId="ADAL" clId="{0B1B0BD8-5005-4B50-B60E-24BE7A121841}" dt="2024-06-05T16:12:47.773" v="2261" actId="1076"/>
        <pc:sldMkLst>
          <pc:docMk/>
          <pc:sldMk cId="1040883314" sldId="356"/>
        </pc:sldMkLst>
        <pc:spChg chg="del">
          <ac:chgData name="Tan, Pat" userId="83d30465-5781-4eb5-a12f-7ea16c3387f5" providerId="ADAL" clId="{0B1B0BD8-5005-4B50-B60E-24BE7A121841}" dt="2024-06-05T16:12:03.819" v="2247" actId="478"/>
          <ac:spMkLst>
            <pc:docMk/>
            <pc:sldMk cId="1040883314" sldId="356"/>
            <ac:spMk id="2" creationId="{0DD90F69-1FDB-857B-3867-0E5177D176E7}"/>
          </ac:spMkLst>
        </pc:spChg>
        <pc:spChg chg="add mod">
          <ac:chgData name="Tan, Pat" userId="83d30465-5781-4eb5-a12f-7ea16c3387f5" providerId="ADAL" clId="{0B1B0BD8-5005-4B50-B60E-24BE7A121841}" dt="2024-06-05T16:12:47.773" v="2261" actId="1076"/>
          <ac:spMkLst>
            <pc:docMk/>
            <pc:sldMk cId="1040883314" sldId="356"/>
            <ac:spMk id="5" creationId="{12A3057D-C2E3-0798-7402-4ABC749A9FFF}"/>
          </ac:spMkLst>
        </pc:spChg>
        <pc:graphicFrameChg chg="add mod">
          <ac:chgData name="Tan, Pat" userId="83d30465-5781-4eb5-a12f-7ea16c3387f5" providerId="ADAL" clId="{0B1B0BD8-5005-4B50-B60E-24BE7A121841}" dt="2024-06-05T16:12:33.637" v="2256" actId="14100"/>
          <ac:graphicFrameMkLst>
            <pc:docMk/>
            <pc:sldMk cId="1040883314" sldId="356"/>
            <ac:graphicFrameMk id="3" creationId="{FC65E954-CF6E-F1B7-B250-8E22465F2D23}"/>
          </ac:graphicFrameMkLst>
        </pc:graphicFrameChg>
        <pc:graphicFrameChg chg="add mod">
          <ac:chgData name="Tan, Pat" userId="83d30465-5781-4eb5-a12f-7ea16c3387f5" providerId="ADAL" clId="{0B1B0BD8-5005-4B50-B60E-24BE7A121841}" dt="2024-06-05T16:12:38.195" v="2258" actId="14100"/>
          <ac:graphicFrameMkLst>
            <pc:docMk/>
            <pc:sldMk cId="1040883314" sldId="356"/>
            <ac:graphicFrameMk id="4" creationId="{13C99829-8827-8226-54C6-DC009F77D2D3}"/>
          </ac:graphicFrameMkLst>
        </pc:graphicFrameChg>
      </pc:sldChg>
    </pc:docChg>
  </pc:docChgLst>
  <pc:docChgLst>
    <pc:chgData name="Wang, Zhechuan" userId="cb973f2a-be4a-4e2f-9ffa-040a4ebf5946" providerId="ADAL" clId="{4032C066-FD56-4C40-9EE6-1779535AA51D}"/>
    <pc:docChg chg="undo custSel modSld">
      <pc:chgData name="Wang, Zhechuan" userId="cb973f2a-be4a-4e2f-9ffa-040a4ebf5946" providerId="ADAL" clId="{4032C066-FD56-4C40-9EE6-1779535AA51D}" dt="2024-06-05T21:50:03.514" v="1999" actId="20577"/>
      <pc:docMkLst>
        <pc:docMk/>
      </pc:docMkLst>
      <pc:sldChg chg="addSp delSp modSp mod modNotesTx">
        <pc:chgData name="Wang, Zhechuan" userId="cb973f2a-be4a-4e2f-9ffa-040a4ebf5946" providerId="ADAL" clId="{4032C066-FD56-4C40-9EE6-1779535AA51D}" dt="2024-06-05T21:28:34.058" v="565" actId="20577"/>
        <pc:sldMkLst>
          <pc:docMk/>
          <pc:sldMk cId="12328209" sldId="299"/>
        </pc:sldMkLst>
        <pc:spChg chg="mod">
          <ac:chgData name="Wang, Zhechuan" userId="cb973f2a-be4a-4e2f-9ffa-040a4ebf5946" providerId="ADAL" clId="{4032C066-FD56-4C40-9EE6-1779535AA51D}" dt="2024-06-05T21:24:26.843" v="337" actId="20577"/>
          <ac:spMkLst>
            <pc:docMk/>
            <pc:sldMk cId="12328209" sldId="299"/>
            <ac:spMk id="3" creationId="{D417761F-2958-D86B-2307-2BAD623AE1CF}"/>
          </ac:spMkLst>
        </pc:spChg>
        <pc:spChg chg="add del mod">
          <ac:chgData name="Wang, Zhechuan" userId="cb973f2a-be4a-4e2f-9ffa-040a4ebf5946" providerId="ADAL" clId="{4032C066-FD56-4C40-9EE6-1779535AA51D}" dt="2024-06-05T21:16:37.247" v="50" actId="478"/>
          <ac:spMkLst>
            <pc:docMk/>
            <pc:sldMk cId="12328209" sldId="299"/>
            <ac:spMk id="7" creationId="{7C7A3B2C-9535-742F-D2A6-02FD4D2721A9}"/>
          </ac:spMkLst>
        </pc:spChg>
        <pc:spChg chg="add mod">
          <ac:chgData name="Wang, Zhechuan" userId="cb973f2a-be4a-4e2f-9ffa-040a4ebf5946" providerId="ADAL" clId="{4032C066-FD56-4C40-9EE6-1779535AA51D}" dt="2024-06-05T21:11:22.084" v="6" actId="1076"/>
          <ac:spMkLst>
            <pc:docMk/>
            <pc:sldMk cId="12328209" sldId="299"/>
            <ac:spMk id="11" creationId="{43895C60-D7C2-37F5-E448-FC140782483D}"/>
          </ac:spMkLst>
        </pc:spChg>
      </pc:sldChg>
      <pc:sldChg chg="addSp delSp modSp mod modNotesTx">
        <pc:chgData name="Wang, Zhechuan" userId="cb973f2a-be4a-4e2f-9ffa-040a4ebf5946" providerId="ADAL" clId="{4032C066-FD56-4C40-9EE6-1779535AA51D}" dt="2024-06-05T21:42:02.242" v="1420" actId="20577"/>
        <pc:sldMkLst>
          <pc:docMk/>
          <pc:sldMk cId="1120828458" sldId="301"/>
        </pc:sldMkLst>
        <pc:spChg chg="add mod">
          <ac:chgData name="Wang, Zhechuan" userId="cb973f2a-be4a-4e2f-9ffa-040a4ebf5946" providerId="ADAL" clId="{4032C066-FD56-4C40-9EE6-1779535AA51D}" dt="2024-06-05T21:13:32.837" v="46" actId="20577"/>
          <ac:spMkLst>
            <pc:docMk/>
            <pc:sldMk cId="1120828458" sldId="301"/>
            <ac:spMk id="18" creationId="{603BA027-CEC4-BCA7-2E90-B9EC7EC94DC5}"/>
          </ac:spMkLst>
        </pc:spChg>
        <pc:graphicFrameChg chg="add mod">
          <ac:chgData name="Wang, Zhechuan" userId="cb973f2a-be4a-4e2f-9ffa-040a4ebf5946" providerId="ADAL" clId="{4032C066-FD56-4C40-9EE6-1779535AA51D}" dt="2024-06-05T21:12:02.908" v="13"/>
          <ac:graphicFrameMkLst>
            <pc:docMk/>
            <pc:sldMk cId="1120828458" sldId="301"/>
            <ac:graphicFrameMk id="3" creationId="{6B397F71-C254-21F6-5753-A5C1D67A5A1E}"/>
          </ac:graphicFrameMkLst>
        </pc:graphicFrameChg>
        <pc:picChg chg="add mod ord">
          <ac:chgData name="Wang, Zhechuan" userId="cb973f2a-be4a-4e2f-9ffa-040a4ebf5946" providerId="ADAL" clId="{4032C066-FD56-4C40-9EE6-1779535AA51D}" dt="2024-06-05T21:12:39.616" v="33" actId="1038"/>
          <ac:picMkLst>
            <pc:docMk/>
            <pc:sldMk cId="1120828458" sldId="301"/>
            <ac:picMk id="8" creationId="{617FC35F-48D9-1FEF-1D2F-BF7B78235149}"/>
          </ac:picMkLst>
        </pc:picChg>
        <pc:picChg chg="add del mod">
          <ac:chgData name="Wang, Zhechuan" userId="cb973f2a-be4a-4e2f-9ffa-040a4ebf5946" providerId="ADAL" clId="{4032C066-FD56-4C40-9EE6-1779535AA51D}" dt="2024-06-05T21:13:22.715" v="39" actId="22"/>
          <ac:picMkLst>
            <pc:docMk/>
            <pc:sldMk cId="1120828458" sldId="301"/>
            <ac:picMk id="10" creationId="{3E045124-5B5D-E998-0452-3BE97D714125}"/>
          </ac:picMkLst>
        </pc:picChg>
        <pc:picChg chg="del">
          <ac:chgData name="Wang, Zhechuan" userId="cb973f2a-be4a-4e2f-9ffa-040a4ebf5946" providerId="ADAL" clId="{4032C066-FD56-4C40-9EE6-1779535AA51D}" dt="2024-06-05T21:11:48.640" v="7" actId="478"/>
          <ac:picMkLst>
            <pc:docMk/>
            <pc:sldMk cId="1120828458" sldId="301"/>
            <ac:picMk id="27" creationId="{719A6782-5C3A-F5B3-8B06-D933085A7D04}"/>
          </ac:picMkLst>
        </pc:picChg>
      </pc:sldChg>
      <pc:sldChg chg="addSp modSp mod modNotesTx">
        <pc:chgData name="Wang, Zhechuan" userId="cb973f2a-be4a-4e2f-9ffa-040a4ebf5946" providerId="ADAL" clId="{4032C066-FD56-4C40-9EE6-1779535AA51D}" dt="2024-06-05T21:50:03.514" v="1999" actId="20577"/>
        <pc:sldMkLst>
          <pc:docMk/>
          <pc:sldMk cId="2391688605" sldId="309"/>
        </pc:sldMkLst>
        <pc:spChg chg="add mod">
          <ac:chgData name="Wang, Zhechuan" userId="cb973f2a-be4a-4e2f-9ffa-040a4ebf5946" providerId="ADAL" clId="{4032C066-FD56-4C40-9EE6-1779535AA51D}" dt="2024-06-05T21:14:20.833" v="49" actId="14100"/>
          <ac:spMkLst>
            <pc:docMk/>
            <pc:sldMk cId="2391688605" sldId="309"/>
            <ac:spMk id="6" creationId="{59F144C4-3D3B-C064-5665-A5C6D8CFB90D}"/>
          </ac:spMkLst>
        </pc:spChg>
      </pc:sldChg>
    </pc:docChg>
  </pc:docChgLst>
  <pc:docChgLst>
    <pc:chgData name="Beacall, Bailey" userId="S::zcapbea@ucl.ac.uk::7773c113-dec3-4fe7-82df-13a38ac62860" providerId="AD" clId="Web-{3D6EAC7C-AF1F-1274-464E-5F0AE253DCAB}"/>
    <pc:docChg chg="modSld">
      <pc:chgData name="Beacall, Bailey" userId="S::zcapbea@ucl.ac.uk::7773c113-dec3-4fe7-82df-13a38ac62860" providerId="AD" clId="Web-{3D6EAC7C-AF1F-1274-464E-5F0AE253DCAB}" dt="2024-06-05T20:10:29.478" v="56" actId="20577"/>
      <pc:docMkLst>
        <pc:docMk/>
      </pc:docMkLst>
      <pc:sldChg chg="addSp modSp">
        <pc:chgData name="Beacall, Bailey" userId="S::zcapbea@ucl.ac.uk::7773c113-dec3-4fe7-82df-13a38ac62860" providerId="AD" clId="Web-{3D6EAC7C-AF1F-1274-464E-5F0AE253DCAB}" dt="2024-06-05T20:10:29.478" v="56" actId="20577"/>
        <pc:sldMkLst>
          <pc:docMk/>
          <pc:sldMk cId="1141027388" sldId="283"/>
        </pc:sldMkLst>
        <pc:spChg chg="add mod">
          <ac:chgData name="Beacall, Bailey" userId="S::zcapbea@ucl.ac.uk::7773c113-dec3-4fe7-82df-13a38ac62860" providerId="AD" clId="Web-{3D6EAC7C-AF1F-1274-464E-5F0AE253DCAB}" dt="2024-06-05T20:10:29.478" v="56" actId="20577"/>
          <ac:spMkLst>
            <pc:docMk/>
            <pc:sldMk cId="1141027388" sldId="283"/>
            <ac:spMk id="2" creationId="{EE53AA7A-B051-45A3-31F1-64995E271D22}"/>
          </ac:spMkLst>
        </pc:spChg>
      </pc:sldChg>
    </pc:docChg>
  </pc:docChgLst>
  <pc:docChgLst>
    <pc:chgData name="Zhang, Zhang" userId="S::zczll25@ucl.ac.uk::a3b58fcd-dd8d-408d-a073-fb5d6f146af8" providerId="AD" clId="Web-{E1B79F1E-8FF0-4895-9169-E13BADD434C9}"/>
    <pc:docChg chg="modSld">
      <pc:chgData name="Zhang, Zhang" userId="S::zczll25@ucl.ac.uk::a3b58fcd-dd8d-408d-a073-fb5d6f146af8" providerId="AD" clId="Web-{E1B79F1E-8FF0-4895-9169-E13BADD434C9}" dt="2024-06-05T21:24:30.743" v="1" actId="1076"/>
      <pc:docMkLst>
        <pc:docMk/>
      </pc:docMkLst>
      <pc:sldChg chg="addSp modSp">
        <pc:chgData name="Zhang, Zhang" userId="S::zczll25@ucl.ac.uk::a3b58fcd-dd8d-408d-a073-fb5d6f146af8" providerId="AD" clId="Web-{E1B79F1E-8FF0-4895-9169-E13BADD434C9}" dt="2024-06-05T21:23:44.711" v="0"/>
        <pc:sldMkLst>
          <pc:docMk/>
          <pc:sldMk cId="1848738573" sldId="318"/>
        </pc:sldMkLst>
        <pc:picChg chg="add mod">
          <ac:chgData name="Zhang, Zhang" userId="S::zczll25@ucl.ac.uk::a3b58fcd-dd8d-408d-a073-fb5d6f146af8" providerId="AD" clId="Web-{E1B79F1E-8FF0-4895-9169-E13BADD434C9}" dt="2024-06-05T21:23:44.711" v="0"/>
          <ac:picMkLst>
            <pc:docMk/>
            <pc:sldMk cId="1848738573" sldId="318"/>
            <ac:picMk id="5" creationId="{2EDC0882-5C07-2ABC-A145-4CFF2B3AAF6C}"/>
          </ac:picMkLst>
        </pc:picChg>
      </pc:sldChg>
      <pc:sldChg chg="modSp">
        <pc:chgData name="Zhang, Zhang" userId="S::zczll25@ucl.ac.uk::a3b58fcd-dd8d-408d-a073-fb5d6f146af8" providerId="AD" clId="Web-{E1B79F1E-8FF0-4895-9169-E13BADD434C9}" dt="2024-06-05T21:24:30.743" v="1" actId="1076"/>
        <pc:sldMkLst>
          <pc:docMk/>
          <pc:sldMk cId="1066832833" sldId="325"/>
        </pc:sldMkLst>
        <pc:picChg chg="mod">
          <ac:chgData name="Zhang, Zhang" userId="S::zczll25@ucl.ac.uk::a3b58fcd-dd8d-408d-a073-fb5d6f146af8" providerId="AD" clId="Web-{E1B79F1E-8FF0-4895-9169-E13BADD434C9}" dt="2024-06-05T21:24:30.743" v="1" actId="1076"/>
          <ac:picMkLst>
            <pc:docMk/>
            <pc:sldMk cId="1066832833" sldId="325"/>
            <ac:picMk id="5" creationId="{5780C310-2F07-CFC7-2B96-A834BA4DEF5A}"/>
          </ac:picMkLst>
        </pc:picChg>
      </pc:sldChg>
    </pc:docChg>
  </pc:docChgLst>
  <pc:docChgLst>
    <pc:chgData name="Sokolov, Roman" userId="c7dc3482-bea6-42d4-affe-2db0ea701965" providerId="ADAL" clId="{BFD11699-02E2-DE49-B4F9-DBA98E19928B}"/>
    <pc:docChg chg="undo custSel modSld">
      <pc:chgData name="Sokolov, Roman" userId="c7dc3482-bea6-42d4-affe-2db0ea701965" providerId="ADAL" clId="{BFD11699-02E2-DE49-B4F9-DBA98E19928B}" dt="2024-06-06T10:19:55.078" v="80" actId="1076"/>
      <pc:docMkLst>
        <pc:docMk/>
      </pc:docMkLst>
      <pc:sldChg chg="modSp">
        <pc:chgData name="Sokolov, Roman" userId="c7dc3482-bea6-42d4-affe-2db0ea701965" providerId="ADAL" clId="{BFD11699-02E2-DE49-B4F9-DBA98E19928B}" dt="2024-06-06T10:19:55.078" v="80" actId="1076"/>
        <pc:sldMkLst>
          <pc:docMk/>
          <pc:sldMk cId="2391688605" sldId="309"/>
        </pc:sldMkLst>
        <pc:spChg chg="mod">
          <ac:chgData name="Sokolov, Roman" userId="c7dc3482-bea6-42d4-affe-2db0ea701965" providerId="ADAL" clId="{BFD11699-02E2-DE49-B4F9-DBA98E19928B}" dt="2024-06-06T10:19:55.078" v="80" actId="1076"/>
          <ac:spMkLst>
            <pc:docMk/>
            <pc:sldMk cId="2391688605" sldId="309"/>
            <ac:spMk id="6" creationId="{59F144C4-3D3B-C064-5665-A5C6D8CFB90D}"/>
          </ac:spMkLst>
        </pc:spChg>
      </pc:sldChg>
      <pc:sldChg chg="modSp">
        <pc:chgData name="Sokolov, Roman" userId="c7dc3482-bea6-42d4-affe-2db0ea701965" providerId="ADAL" clId="{BFD11699-02E2-DE49-B4F9-DBA98E19928B}" dt="2024-06-06T09:57:04.190" v="79" actId="1076"/>
        <pc:sldMkLst>
          <pc:docMk/>
          <pc:sldMk cId="1490404380" sldId="345"/>
        </pc:sldMkLst>
        <pc:spChg chg="mod">
          <ac:chgData name="Sokolov, Roman" userId="c7dc3482-bea6-42d4-affe-2db0ea701965" providerId="ADAL" clId="{BFD11699-02E2-DE49-B4F9-DBA98E19928B}" dt="2024-06-06T09:54:23.779" v="57" actId="1076"/>
          <ac:spMkLst>
            <pc:docMk/>
            <pc:sldMk cId="1490404380" sldId="345"/>
            <ac:spMk id="7" creationId="{77815AD9-53E7-274E-B770-9D5CE8CDF197}"/>
          </ac:spMkLst>
        </pc:spChg>
        <pc:spChg chg="mod">
          <ac:chgData name="Sokolov, Roman" userId="c7dc3482-bea6-42d4-affe-2db0ea701965" providerId="ADAL" clId="{BFD11699-02E2-DE49-B4F9-DBA98E19928B}" dt="2024-06-06T09:57:04.190" v="79" actId="1076"/>
          <ac:spMkLst>
            <pc:docMk/>
            <pc:sldMk cId="1490404380" sldId="345"/>
            <ac:spMk id="37" creationId="{DA764574-1DB8-961C-157A-2757624A00FF}"/>
          </ac:spMkLst>
        </pc:spChg>
      </pc:sldChg>
      <pc:sldChg chg="modSp">
        <pc:chgData name="Sokolov, Roman" userId="c7dc3482-bea6-42d4-affe-2db0ea701965" providerId="ADAL" clId="{BFD11699-02E2-DE49-B4F9-DBA98E19928B}" dt="2024-06-06T09:56:13.806" v="76" actId="1076"/>
        <pc:sldMkLst>
          <pc:docMk/>
          <pc:sldMk cId="2685889367" sldId="346"/>
        </pc:sldMkLst>
        <pc:spChg chg="mod">
          <ac:chgData name="Sokolov, Roman" userId="c7dc3482-bea6-42d4-affe-2db0ea701965" providerId="ADAL" clId="{BFD11699-02E2-DE49-B4F9-DBA98E19928B}" dt="2024-06-06T09:55:52.787" v="71" actId="1076"/>
          <ac:spMkLst>
            <pc:docMk/>
            <pc:sldMk cId="2685889367" sldId="346"/>
            <ac:spMk id="49" creationId="{4BEED31C-4C8B-3885-4897-971668C31190}"/>
          </ac:spMkLst>
        </pc:spChg>
        <pc:spChg chg="mod">
          <ac:chgData name="Sokolov, Roman" userId="c7dc3482-bea6-42d4-affe-2db0ea701965" providerId="ADAL" clId="{BFD11699-02E2-DE49-B4F9-DBA98E19928B}" dt="2024-06-06T09:55:58.423" v="72" actId="1076"/>
          <ac:spMkLst>
            <pc:docMk/>
            <pc:sldMk cId="2685889367" sldId="346"/>
            <ac:spMk id="51" creationId="{A15EF9D2-46D5-257E-5BDD-0A85AB02DA9E}"/>
          </ac:spMkLst>
        </pc:spChg>
        <pc:spChg chg="mod">
          <ac:chgData name="Sokolov, Roman" userId="c7dc3482-bea6-42d4-affe-2db0ea701965" providerId="ADAL" clId="{BFD11699-02E2-DE49-B4F9-DBA98E19928B}" dt="2024-06-06T09:56:01.541" v="73" actId="1076"/>
          <ac:spMkLst>
            <pc:docMk/>
            <pc:sldMk cId="2685889367" sldId="346"/>
            <ac:spMk id="53" creationId="{C43AD18F-A77D-B365-2BB7-106452223314}"/>
          </ac:spMkLst>
        </pc:spChg>
        <pc:spChg chg="mod">
          <ac:chgData name="Sokolov, Roman" userId="c7dc3482-bea6-42d4-affe-2db0ea701965" providerId="ADAL" clId="{BFD11699-02E2-DE49-B4F9-DBA98E19928B}" dt="2024-06-06T09:56:06.518" v="74" actId="1076"/>
          <ac:spMkLst>
            <pc:docMk/>
            <pc:sldMk cId="2685889367" sldId="346"/>
            <ac:spMk id="60" creationId="{4F1D71CE-06E9-E070-7220-FD4D2EA31728}"/>
          </ac:spMkLst>
        </pc:spChg>
        <pc:spChg chg="mod">
          <ac:chgData name="Sokolov, Roman" userId="c7dc3482-bea6-42d4-affe-2db0ea701965" providerId="ADAL" clId="{BFD11699-02E2-DE49-B4F9-DBA98E19928B}" dt="2024-06-06T09:56:10.535" v="75" actId="1076"/>
          <ac:spMkLst>
            <pc:docMk/>
            <pc:sldMk cId="2685889367" sldId="346"/>
            <ac:spMk id="61" creationId="{D1F1BA51-8B92-F74E-F380-B4A600C174D4}"/>
          </ac:spMkLst>
        </pc:spChg>
        <pc:spChg chg="mod">
          <ac:chgData name="Sokolov, Roman" userId="c7dc3482-bea6-42d4-affe-2db0ea701965" providerId="ADAL" clId="{BFD11699-02E2-DE49-B4F9-DBA98E19928B}" dt="2024-06-06T09:56:13.806" v="76" actId="1076"/>
          <ac:spMkLst>
            <pc:docMk/>
            <pc:sldMk cId="2685889367" sldId="346"/>
            <ac:spMk id="63" creationId="{21F75884-F908-B92D-00AF-5488021A7AC4}"/>
          </ac:spMkLst>
        </pc:spChg>
      </pc:sldChg>
      <pc:sldChg chg="delSp modSp">
        <pc:chgData name="Sokolov, Roman" userId="c7dc3482-bea6-42d4-affe-2db0ea701965" providerId="ADAL" clId="{BFD11699-02E2-DE49-B4F9-DBA98E19928B}" dt="2024-06-06T09:55:37.228" v="68" actId="478"/>
        <pc:sldMkLst>
          <pc:docMk/>
          <pc:sldMk cId="2644234666" sldId="349"/>
        </pc:sldMkLst>
        <pc:spChg chg="mod">
          <ac:chgData name="Sokolov, Roman" userId="c7dc3482-bea6-42d4-affe-2db0ea701965" providerId="ADAL" clId="{BFD11699-02E2-DE49-B4F9-DBA98E19928B}" dt="2024-06-06T09:55:20.587" v="62" actId="1076"/>
          <ac:spMkLst>
            <pc:docMk/>
            <pc:sldMk cId="2644234666" sldId="349"/>
            <ac:spMk id="9" creationId="{BCB75BC3-9E90-C14F-C386-6A27C496FA9B}"/>
          </ac:spMkLst>
        </pc:spChg>
        <pc:spChg chg="mod">
          <ac:chgData name="Sokolov, Roman" userId="c7dc3482-bea6-42d4-affe-2db0ea701965" providerId="ADAL" clId="{BFD11699-02E2-DE49-B4F9-DBA98E19928B}" dt="2024-06-06T09:55:31.625" v="66" actId="1076"/>
          <ac:spMkLst>
            <pc:docMk/>
            <pc:sldMk cId="2644234666" sldId="349"/>
            <ac:spMk id="11" creationId="{1243EF4C-3EA6-2FC5-45A1-D86D0F216CE8}"/>
          </ac:spMkLst>
        </pc:spChg>
        <pc:spChg chg="mod">
          <ac:chgData name="Sokolov, Roman" userId="c7dc3482-bea6-42d4-affe-2db0ea701965" providerId="ADAL" clId="{BFD11699-02E2-DE49-B4F9-DBA98E19928B}" dt="2024-06-06T09:55:36.444" v="67" actId="1076"/>
          <ac:spMkLst>
            <pc:docMk/>
            <pc:sldMk cId="2644234666" sldId="349"/>
            <ac:spMk id="13" creationId="{B3913B70-634F-6D63-40D7-DBF5F52C4435}"/>
          </ac:spMkLst>
        </pc:spChg>
        <pc:spChg chg="del mod">
          <ac:chgData name="Sokolov, Roman" userId="c7dc3482-bea6-42d4-affe-2db0ea701965" providerId="ADAL" clId="{BFD11699-02E2-DE49-B4F9-DBA98E19928B}" dt="2024-06-06T09:55:37.228" v="68" actId="478"/>
          <ac:spMkLst>
            <pc:docMk/>
            <pc:sldMk cId="2644234666" sldId="349"/>
            <ac:spMk id="21" creationId="{22369E64-EF21-0156-7E86-0960507DBB7A}"/>
          </ac:spMkLst>
        </pc:spChg>
        <pc:picChg chg="mod">
          <ac:chgData name="Sokolov, Roman" userId="c7dc3482-bea6-42d4-affe-2db0ea701965" providerId="ADAL" clId="{BFD11699-02E2-DE49-B4F9-DBA98E19928B}" dt="2024-06-06T09:55:29.074" v="65" actId="1076"/>
          <ac:picMkLst>
            <pc:docMk/>
            <pc:sldMk cId="2644234666" sldId="349"/>
            <ac:picMk id="2" creationId="{B8C1AFE9-D60A-9E82-E7E5-AA9FA20DB320}"/>
          </ac:picMkLst>
        </pc:picChg>
      </pc:sldChg>
    </pc:docChg>
  </pc:docChgLst>
  <pc:docChgLst>
    <pc:chgData name="Beacall, Bailey" userId="S::zcapbea@ucl.ac.uk::7773c113-dec3-4fe7-82df-13a38ac62860" providerId="AD" clId="Web-{CE42C311-F030-8A66-99D7-93752C7FFEF3}"/>
    <pc:docChg chg="addSld modSld sldOrd">
      <pc:chgData name="Beacall, Bailey" userId="S::zcapbea@ucl.ac.uk::7773c113-dec3-4fe7-82df-13a38ac62860" providerId="AD" clId="Web-{CE42C311-F030-8A66-99D7-93752C7FFEF3}" dt="2024-06-05T13:37:22.356" v="1906" actId="1076"/>
      <pc:docMkLst>
        <pc:docMk/>
      </pc:docMkLst>
      <pc:sldChg chg="modSp">
        <pc:chgData name="Beacall, Bailey" userId="S::zcapbea@ucl.ac.uk::7773c113-dec3-4fe7-82df-13a38ac62860" providerId="AD" clId="Web-{CE42C311-F030-8A66-99D7-93752C7FFEF3}" dt="2024-06-05T11:50:55.072" v="88" actId="20577"/>
        <pc:sldMkLst>
          <pc:docMk/>
          <pc:sldMk cId="1141027388" sldId="283"/>
        </pc:sldMkLst>
        <pc:spChg chg="mod">
          <ac:chgData name="Beacall, Bailey" userId="S::zcapbea@ucl.ac.uk::7773c113-dec3-4fe7-82df-13a38ac62860" providerId="AD" clId="Web-{CE42C311-F030-8A66-99D7-93752C7FFEF3}" dt="2024-06-05T11:50:55.072" v="88" actId="20577"/>
          <ac:spMkLst>
            <pc:docMk/>
            <pc:sldMk cId="1141027388" sldId="283"/>
            <ac:spMk id="1244" creationId="{00000000-0000-0000-0000-000000000000}"/>
          </ac:spMkLst>
        </pc:spChg>
      </pc:sldChg>
      <pc:sldChg chg="addSp delSp modSp">
        <pc:chgData name="Beacall, Bailey" userId="S::zcapbea@ucl.ac.uk::7773c113-dec3-4fe7-82df-13a38ac62860" providerId="AD" clId="Web-{CE42C311-F030-8A66-99D7-93752C7FFEF3}" dt="2024-06-05T12:23:09.969" v="643" actId="20577"/>
        <pc:sldMkLst>
          <pc:docMk/>
          <pc:sldMk cId="279819324" sldId="287"/>
        </pc:sldMkLst>
        <pc:spChg chg="add del mod">
          <ac:chgData name="Beacall, Bailey" userId="S::zcapbea@ucl.ac.uk::7773c113-dec3-4fe7-82df-13a38ac62860" providerId="AD" clId="Web-{CE42C311-F030-8A66-99D7-93752C7FFEF3}" dt="2024-06-05T11:59:49.941" v="89"/>
          <ac:spMkLst>
            <pc:docMk/>
            <pc:sldMk cId="279819324" sldId="287"/>
            <ac:spMk id="2" creationId="{824AFD3D-FD92-C06D-7180-03EE5D6BADED}"/>
          </ac:spMkLst>
        </pc:spChg>
        <pc:spChg chg="add del mod">
          <ac:chgData name="Beacall, Bailey" userId="S::zcapbea@ucl.ac.uk::7773c113-dec3-4fe7-82df-13a38ac62860" providerId="AD" clId="Web-{CE42C311-F030-8A66-99D7-93752C7FFEF3}" dt="2024-06-05T11:59:50.956" v="90"/>
          <ac:spMkLst>
            <pc:docMk/>
            <pc:sldMk cId="279819324" sldId="287"/>
            <ac:spMk id="3" creationId="{853A0D2E-BC0E-4BF5-6FC5-BE34C25AB0C0}"/>
          </ac:spMkLst>
        </pc:spChg>
        <pc:spChg chg="add mod">
          <ac:chgData name="Beacall, Bailey" userId="S::zcapbea@ucl.ac.uk::7773c113-dec3-4fe7-82df-13a38ac62860" providerId="AD" clId="Web-{CE42C311-F030-8A66-99D7-93752C7FFEF3}" dt="2024-06-05T12:10:07.379" v="320" actId="14100"/>
          <ac:spMkLst>
            <pc:docMk/>
            <pc:sldMk cId="279819324" sldId="287"/>
            <ac:spMk id="4" creationId="{B41C9CF1-BD36-8C78-ED9B-8F49C542FB18}"/>
          </ac:spMkLst>
        </pc:spChg>
        <pc:spChg chg="add del mod">
          <ac:chgData name="Beacall, Bailey" userId="S::zcapbea@ucl.ac.uk::7773c113-dec3-4fe7-82df-13a38ac62860" providerId="AD" clId="Web-{CE42C311-F030-8A66-99D7-93752C7FFEF3}" dt="2024-06-05T12:07:34.164" v="194"/>
          <ac:spMkLst>
            <pc:docMk/>
            <pc:sldMk cId="279819324" sldId="287"/>
            <ac:spMk id="5" creationId="{18AB6E82-3E8E-35EE-300A-01FB2250C429}"/>
          </ac:spMkLst>
        </pc:spChg>
        <pc:spChg chg="add mod">
          <ac:chgData name="Beacall, Bailey" userId="S::zcapbea@ucl.ac.uk::7773c113-dec3-4fe7-82df-13a38ac62860" providerId="AD" clId="Web-{CE42C311-F030-8A66-99D7-93752C7FFEF3}" dt="2024-06-05T12:23:09.969" v="643" actId="20577"/>
          <ac:spMkLst>
            <pc:docMk/>
            <pc:sldMk cId="279819324" sldId="287"/>
            <ac:spMk id="6" creationId="{A091324A-1CE0-09D5-B286-E24B7BCB5719}"/>
          </ac:spMkLst>
        </pc:spChg>
        <pc:spChg chg="add mod">
          <ac:chgData name="Beacall, Bailey" userId="S::zcapbea@ucl.ac.uk::7773c113-dec3-4fe7-82df-13a38ac62860" providerId="AD" clId="Web-{CE42C311-F030-8A66-99D7-93752C7FFEF3}" dt="2024-06-05T12:10:26.239" v="323" actId="14100"/>
          <ac:spMkLst>
            <pc:docMk/>
            <pc:sldMk cId="279819324" sldId="287"/>
            <ac:spMk id="7" creationId="{5E552ACE-B9F7-0566-7928-501E7B20C4DC}"/>
          </ac:spMkLst>
        </pc:spChg>
        <pc:graphicFrameChg chg="mod modGraphic">
          <ac:chgData name="Beacall, Bailey" userId="S::zcapbea@ucl.ac.uk::7773c113-dec3-4fe7-82df-13a38ac62860" providerId="AD" clId="Web-{CE42C311-F030-8A66-99D7-93752C7FFEF3}" dt="2024-06-05T12:10:43.788" v="353"/>
          <ac:graphicFrameMkLst>
            <pc:docMk/>
            <pc:sldMk cId="279819324" sldId="287"/>
            <ac:graphicFrameMk id="19" creationId="{BA57FC97-DF90-AC93-D283-47AA0A008B6B}"/>
          </ac:graphicFrameMkLst>
        </pc:graphicFrameChg>
        <pc:picChg chg="mod">
          <ac:chgData name="Beacall, Bailey" userId="S::zcapbea@ucl.ac.uk::7773c113-dec3-4fe7-82df-13a38ac62860" providerId="AD" clId="Web-{CE42C311-F030-8A66-99D7-93752C7FFEF3}" dt="2024-06-05T12:07:13.959" v="189" actId="1076"/>
          <ac:picMkLst>
            <pc:docMk/>
            <pc:sldMk cId="279819324" sldId="287"/>
            <ac:picMk id="10" creationId="{2A471FDD-8346-071D-4FCC-B7BF7C23DA0B}"/>
          </ac:picMkLst>
        </pc:picChg>
      </pc:sldChg>
      <pc:sldChg chg="addSp modSp">
        <pc:chgData name="Beacall, Bailey" userId="S::zcapbea@ucl.ac.uk::7773c113-dec3-4fe7-82df-13a38ac62860" providerId="AD" clId="Web-{CE42C311-F030-8A66-99D7-93752C7FFEF3}" dt="2024-06-05T12:23:46.957" v="650" actId="14100"/>
        <pc:sldMkLst>
          <pc:docMk/>
          <pc:sldMk cId="324015663" sldId="289"/>
        </pc:sldMkLst>
        <pc:spChg chg="add mod">
          <ac:chgData name="Beacall, Bailey" userId="S::zcapbea@ucl.ac.uk::7773c113-dec3-4fe7-82df-13a38ac62860" providerId="AD" clId="Web-{CE42C311-F030-8A66-99D7-93752C7FFEF3}" dt="2024-06-05T12:23:39.237" v="647" actId="14100"/>
          <ac:spMkLst>
            <pc:docMk/>
            <pc:sldMk cId="324015663" sldId="289"/>
            <ac:spMk id="5" creationId="{7BA6A6BA-50AF-E6DF-794E-59BBD1118833}"/>
          </ac:spMkLst>
        </pc:spChg>
        <pc:spChg chg="add mod">
          <ac:chgData name="Beacall, Bailey" userId="S::zcapbea@ucl.ac.uk::7773c113-dec3-4fe7-82df-13a38ac62860" providerId="AD" clId="Web-{CE42C311-F030-8A66-99D7-93752C7FFEF3}" dt="2024-06-05T12:23:46.957" v="650" actId="14100"/>
          <ac:spMkLst>
            <pc:docMk/>
            <pc:sldMk cId="324015663" sldId="289"/>
            <ac:spMk id="7" creationId="{AFAC5E49-D843-0BCF-F8D1-5CF563552C59}"/>
          </ac:spMkLst>
        </pc:spChg>
      </pc:sldChg>
      <pc:sldChg chg="addSp modSp">
        <pc:chgData name="Beacall, Bailey" userId="S::zcapbea@ucl.ac.uk::7773c113-dec3-4fe7-82df-13a38ac62860" providerId="AD" clId="Web-{CE42C311-F030-8A66-99D7-93752C7FFEF3}" dt="2024-06-05T12:45:29.822" v="1116"/>
        <pc:sldMkLst>
          <pc:docMk/>
          <pc:sldMk cId="3219942472" sldId="290"/>
        </pc:sldMkLst>
        <pc:spChg chg="add">
          <ac:chgData name="Beacall, Bailey" userId="S::zcapbea@ucl.ac.uk::7773c113-dec3-4fe7-82df-13a38ac62860" providerId="AD" clId="Web-{CE42C311-F030-8A66-99D7-93752C7FFEF3}" dt="2024-06-05T12:45:03.554" v="1084"/>
          <ac:spMkLst>
            <pc:docMk/>
            <pc:sldMk cId="3219942472" sldId="290"/>
            <ac:spMk id="4" creationId="{A15AE9B9-A9FA-E54A-09C6-E5AAF78B119B}"/>
          </ac:spMkLst>
        </pc:spChg>
        <pc:spChg chg="add">
          <ac:chgData name="Beacall, Bailey" userId="S::zcapbea@ucl.ac.uk::7773c113-dec3-4fe7-82df-13a38ac62860" providerId="AD" clId="Web-{CE42C311-F030-8A66-99D7-93752C7FFEF3}" dt="2024-06-05T12:45:09.461" v="1085"/>
          <ac:spMkLst>
            <pc:docMk/>
            <pc:sldMk cId="3219942472" sldId="290"/>
            <ac:spMk id="6" creationId="{1D525A1C-2019-F74E-06D7-CA93E33231CA}"/>
          </ac:spMkLst>
        </pc:spChg>
        <pc:graphicFrameChg chg="add mod modGraphic">
          <ac:chgData name="Beacall, Bailey" userId="S::zcapbea@ucl.ac.uk::7773c113-dec3-4fe7-82df-13a38ac62860" providerId="AD" clId="Web-{CE42C311-F030-8A66-99D7-93752C7FFEF3}" dt="2024-06-05T12:45:29.822" v="1116"/>
          <ac:graphicFrameMkLst>
            <pc:docMk/>
            <pc:sldMk cId="3219942472" sldId="290"/>
            <ac:graphicFrameMk id="8" creationId="{2D78933D-7217-D04B-3B6D-7BC67C447676}"/>
          </ac:graphicFrameMkLst>
        </pc:graphicFrameChg>
      </pc:sldChg>
      <pc:sldChg chg="modSp">
        <pc:chgData name="Beacall, Bailey" userId="S::zcapbea@ucl.ac.uk::7773c113-dec3-4fe7-82df-13a38ac62860" providerId="AD" clId="Web-{CE42C311-F030-8A66-99D7-93752C7FFEF3}" dt="2024-06-05T12:21:15.867" v="558" actId="1076"/>
        <pc:sldMkLst>
          <pc:docMk/>
          <pc:sldMk cId="416999169" sldId="291"/>
        </pc:sldMkLst>
        <pc:spChg chg="mod">
          <ac:chgData name="Beacall, Bailey" userId="S::zcapbea@ucl.ac.uk::7773c113-dec3-4fe7-82df-13a38ac62860" providerId="AD" clId="Web-{CE42C311-F030-8A66-99D7-93752C7FFEF3}" dt="2024-06-05T12:21:15.836" v="557" actId="1076"/>
          <ac:spMkLst>
            <pc:docMk/>
            <pc:sldMk cId="416999169" sldId="291"/>
            <ac:spMk id="4" creationId="{78EB6BF7-50A7-03B7-AAB6-B83AECAAF36B}"/>
          </ac:spMkLst>
        </pc:spChg>
        <pc:spChg chg="mod">
          <ac:chgData name="Beacall, Bailey" userId="S::zcapbea@ucl.ac.uk::7773c113-dec3-4fe7-82df-13a38ac62860" providerId="AD" clId="Web-{CE42C311-F030-8A66-99D7-93752C7FFEF3}" dt="2024-06-05T12:21:15.820" v="556" actId="1076"/>
          <ac:spMkLst>
            <pc:docMk/>
            <pc:sldMk cId="416999169" sldId="291"/>
            <ac:spMk id="1366" creationId="{00000000-0000-0000-0000-000000000000}"/>
          </ac:spMkLst>
        </pc:spChg>
        <pc:graphicFrameChg chg="mod modGraphic">
          <ac:chgData name="Beacall, Bailey" userId="S::zcapbea@ucl.ac.uk::7773c113-dec3-4fe7-82df-13a38ac62860" providerId="AD" clId="Web-{CE42C311-F030-8A66-99D7-93752C7FFEF3}" dt="2024-06-05T12:21:15.867" v="558" actId="1076"/>
          <ac:graphicFrameMkLst>
            <pc:docMk/>
            <pc:sldMk cId="416999169" sldId="291"/>
            <ac:graphicFrameMk id="6" creationId="{6CB767DA-6618-94FB-420B-440F424C35B4}"/>
          </ac:graphicFrameMkLst>
        </pc:graphicFrameChg>
      </pc:sldChg>
      <pc:sldChg chg="modSp">
        <pc:chgData name="Beacall, Bailey" userId="S::zcapbea@ucl.ac.uk::7773c113-dec3-4fe7-82df-13a38ac62860" providerId="AD" clId="Web-{CE42C311-F030-8A66-99D7-93752C7FFEF3}" dt="2024-06-05T13:37:22.356" v="1906" actId="1076"/>
        <pc:sldMkLst>
          <pc:docMk/>
          <pc:sldMk cId="416843413" sldId="292"/>
        </pc:sldMkLst>
        <pc:spChg chg="mod">
          <ac:chgData name="Beacall, Bailey" userId="S::zcapbea@ucl.ac.uk::7773c113-dec3-4fe7-82df-13a38ac62860" providerId="AD" clId="Web-{CE42C311-F030-8A66-99D7-93752C7FFEF3}" dt="2024-06-05T13:37:17.606" v="1905" actId="1076"/>
          <ac:spMkLst>
            <pc:docMk/>
            <pc:sldMk cId="416843413" sldId="292"/>
            <ac:spMk id="1171" creationId="{00000000-0000-0000-0000-000000000000}"/>
          </ac:spMkLst>
        </pc:spChg>
        <pc:spChg chg="mod">
          <ac:chgData name="Beacall, Bailey" userId="S::zcapbea@ucl.ac.uk::7773c113-dec3-4fe7-82df-13a38ac62860" providerId="AD" clId="Web-{CE42C311-F030-8A66-99D7-93752C7FFEF3}" dt="2024-06-05T13:37:22.356" v="1906" actId="1076"/>
          <ac:spMkLst>
            <pc:docMk/>
            <pc:sldMk cId="416843413" sldId="292"/>
            <ac:spMk id="1239" creationId="{00000000-0000-0000-0000-000000000000}"/>
          </ac:spMkLst>
        </pc:spChg>
        <pc:graphicFrameChg chg="mod modGraphic">
          <ac:chgData name="Beacall, Bailey" userId="S::zcapbea@ucl.ac.uk::7773c113-dec3-4fe7-82df-13a38ac62860" providerId="AD" clId="Web-{CE42C311-F030-8A66-99D7-93752C7FFEF3}" dt="2024-06-05T12:06:37.550" v="183" actId="1076"/>
          <ac:graphicFrameMkLst>
            <pc:docMk/>
            <pc:sldMk cId="416843413" sldId="292"/>
            <ac:graphicFrameMk id="4" creationId="{277D758B-A7FC-CEAB-85BE-4F7ED075A579}"/>
          </ac:graphicFrameMkLst>
        </pc:graphicFrameChg>
      </pc:sldChg>
      <pc:sldChg chg="addSp modSp">
        <pc:chgData name="Beacall, Bailey" userId="S::zcapbea@ucl.ac.uk::7773c113-dec3-4fe7-82df-13a38ac62860" providerId="AD" clId="Web-{CE42C311-F030-8A66-99D7-93752C7FFEF3}" dt="2024-06-05T12:44:43.068" v="1083" actId="1076"/>
        <pc:sldMkLst>
          <pc:docMk/>
          <pc:sldMk cId="1236954471" sldId="295"/>
        </pc:sldMkLst>
        <pc:spChg chg="add mod">
          <ac:chgData name="Beacall, Bailey" userId="S::zcapbea@ucl.ac.uk::7773c113-dec3-4fe7-82df-13a38ac62860" providerId="AD" clId="Web-{CE42C311-F030-8A66-99D7-93752C7FFEF3}" dt="2024-06-05T12:44:34.474" v="1081" actId="1076"/>
          <ac:spMkLst>
            <pc:docMk/>
            <pc:sldMk cId="1236954471" sldId="295"/>
            <ac:spMk id="2" creationId="{756CDA9B-06B0-3874-0C1E-B4E690F1948F}"/>
          </ac:spMkLst>
        </pc:spChg>
        <pc:spChg chg="mod">
          <ac:chgData name="Beacall, Bailey" userId="S::zcapbea@ucl.ac.uk::7773c113-dec3-4fe7-82df-13a38ac62860" providerId="AD" clId="Web-{CE42C311-F030-8A66-99D7-93752C7FFEF3}" dt="2024-06-05T12:44:43.068" v="1083" actId="1076"/>
          <ac:spMkLst>
            <pc:docMk/>
            <pc:sldMk cId="1236954471" sldId="295"/>
            <ac:spMk id="1366" creationId="{00000000-0000-0000-0000-000000000000}"/>
          </ac:spMkLst>
        </pc:spChg>
        <pc:graphicFrameChg chg="add mod modGraphic">
          <ac:chgData name="Beacall, Bailey" userId="S::zcapbea@ucl.ac.uk::7773c113-dec3-4fe7-82df-13a38ac62860" providerId="AD" clId="Web-{CE42C311-F030-8A66-99D7-93752C7FFEF3}" dt="2024-06-05T12:44:37.568" v="1082" actId="1076"/>
          <ac:graphicFrameMkLst>
            <pc:docMk/>
            <pc:sldMk cId="1236954471" sldId="295"/>
            <ac:graphicFrameMk id="4" creationId="{7346C3D3-4BD1-2418-0A69-1D41EDEAEF84}"/>
          </ac:graphicFrameMkLst>
        </pc:graphicFrameChg>
      </pc:sldChg>
      <pc:sldChg chg="addSp delSp modSp">
        <pc:chgData name="Beacall, Bailey" userId="S::zcapbea@ucl.ac.uk::7773c113-dec3-4fe7-82df-13a38ac62860" providerId="AD" clId="Web-{CE42C311-F030-8A66-99D7-93752C7FFEF3}" dt="2024-06-05T12:16:37.127" v="430" actId="1076"/>
        <pc:sldMkLst>
          <pc:docMk/>
          <pc:sldMk cId="3625244232" sldId="316"/>
        </pc:sldMkLst>
        <pc:spChg chg="add mod">
          <ac:chgData name="Beacall, Bailey" userId="S::zcapbea@ucl.ac.uk::7773c113-dec3-4fe7-82df-13a38ac62860" providerId="AD" clId="Web-{CE42C311-F030-8A66-99D7-93752C7FFEF3}" dt="2024-06-05T12:13:20.721" v="359" actId="14100"/>
          <ac:spMkLst>
            <pc:docMk/>
            <pc:sldMk cId="3625244232" sldId="316"/>
            <ac:spMk id="2" creationId="{77439E56-3B23-AAF8-6945-4C97FDBFE835}"/>
          </ac:spMkLst>
        </pc:spChg>
        <pc:spChg chg="add mod">
          <ac:chgData name="Beacall, Bailey" userId="S::zcapbea@ucl.ac.uk::7773c113-dec3-4fe7-82df-13a38ac62860" providerId="AD" clId="Web-{CE42C311-F030-8A66-99D7-93752C7FFEF3}" dt="2024-06-05T12:14:02.287" v="371" actId="14100"/>
          <ac:spMkLst>
            <pc:docMk/>
            <pc:sldMk cId="3625244232" sldId="316"/>
            <ac:spMk id="4" creationId="{7A9BAD66-9DA7-E2E0-38EB-36DAB69E2F20}"/>
          </ac:spMkLst>
        </pc:spChg>
        <pc:spChg chg="add del">
          <ac:chgData name="Beacall, Bailey" userId="S::zcapbea@ucl.ac.uk::7773c113-dec3-4fe7-82df-13a38ac62860" providerId="AD" clId="Web-{CE42C311-F030-8A66-99D7-93752C7FFEF3}" dt="2024-06-05T12:13:45.098" v="366"/>
          <ac:spMkLst>
            <pc:docMk/>
            <pc:sldMk cId="3625244232" sldId="316"/>
            <ac:spMk id="6" creationId="{A536497F-96F8-DBCC-162C-B2603BA56D8F}"/>
          </ac:spMkLst>
        </pc:spChg>
        <pc:spChg chg="add mod">
          <ac:chgData name="Beacall, Bailey" userId="S::zcapbea@ucl.ac.uk::7773c113-dec3-4fe7-82df-13a38ac62860" providerId="AD" clId="Web-{CE42C311-F030-8A66-99D7-93752C7FFEF3}" dt="2024-06-05T12:14:00.006" v="370" actId="14100"/>
          <ac:spMkLst>
            <pc:docMk/>
            <pc:sldMk cId="3625244232" sldId="316"/>
            <ac:spMk id="8" creationId="{87F4DDD5-43A3-EB60-FB87-EB824E6F8E1C}"/>
          </ac:spMkLst>
        </pc:spChg>
        <pc:spChg chg="mod">
          <ac:chgData name="Beacall, Bailey" userId="S::zcapbea@ucl.ac.uk::7773c113-dec3-4fe7-82df-13a38ac62860" providerId="AD" clId="Web-{CE42C311-F030-8A66-99D7-93752C7FFEF3}" dt="2024-06-05T12:16:37.127" v="430" actId="1076"/>
          <ac:spMkLst>
            <pc:docMk/>
            <pc:sldMk cId="3625244232" sldId="316"/>
            <ac:spMk id="17" creationId="{E282C2BD-22E6-6D38-64DE-6D333CA4B948}"/>
          </ac:spMkLst>
        </pc:spChg>
        <pc:picChg chg="mod">
          <ac:chgData name="Beacall, Bailey" userId="S::zcapbea@ucl.ac.uk::7773c113-dec3-4fe7-82df-13a38ac62860" providerId="AD" clId="Web-{CE42C311-F030-8A66-99D7-93752C7FFEF3}" dt="2024-06-05T12:15:21.793" v="389" actId="14100"/>
          <ac:picMkLst>
            <pc:docMk/>
            <pc:sldMk cId="3625244232" sldId="316"/>
            <ac:picMk id="11" creationId="{A402C30D-14B5-7B98-4A9E-DE39FBF599E1}"/>
          </ac:picMkLst>
        </pc:picChg>
      </pc:sldChg>
      <pc:sldChg chg="addSp modSp">
        <pc:chgData name="Beacall, Bailey" userId="S::zcapbea@ucl.ac.uk::7773c113-dec3-4fe7-82df-13a38ac62860" providerId="AD" clId="Web-{CE42C311-F030-8A66-99D7-93752C7FFEF3}" dt="2024-06-05T13:16:15.588" v="1904" actId="20577"/>
        <pc:sldMkLst>
          <pc:docMk/>
          <pc:sldMk cId="2736016820" sldId="332"/>
        </pc:sldMkLst>
        <pc:spChg chg="mod">
          <ac:chgData name="Beacall, Bailey" userId="S::zcapbea@ucl.ac.uk::7773c113-dec3-4fe7-82df-13a38ac62860" providerId="AD" clId="Web-{CE42C311-F030-8A66-99D7-93752C7FFEF3}" dt="2024-06-05T13:16:15.588" v="1904" actId="20577"/>
          <ac:spMkLst>
            <pc:docMk/>
            <pc:sldMk cId="2736016820" sldId="332"/>
            <ac:spMk id="3" creationId="{519ABDF8-8EB1-72E8-D33B-83071E91AFC9}"/>
          </ac:spMkLst>
        </pc:spChg>
        <pc:spChg chg="add mod">
          <ac:chgData name="Beacall, Bailey" userId="S::zcapbea@ucl.ac.uk::7773c113-dec3-4fe7-82df-13a38ac62860" providerId="AD" clId="Web-{CE42C311-F030-8A66-99D7-93752C7FFEF3}" dt="2024-06-05T12:28:38.510" v="701" actId="1076"/>
          <ac:spMkLst>
            <pc:docMk/>
            <pc:sldMk cId="2736016820" sldId="332"/>
            <ac:spMk id="5" creationId="{1F8147DC-1FA9-CD94-3F14-BB7BD7A2D003}"/>
          </ac:spMkLst>
        </pc:spChg>
        <pc:spChg chg="mod">
          <ac:chgData name="Beacall, Bailey" userId="S::zcapbea@ucl.ac.uk::7773c113-dec3-4fe7-82df-13a38ac62860" providerId="AD" clId="Web-{CE42C311-F030-8A66-99D7-93752C7FFEF3}" dt="2024-06-05T12:30:53.614" v="838" actId="20577"/>
          <ac:spMkLst>
            <pc:docMk/>
            <pc:sldMk cId="2736016820" sldId="332"/>
            <ac:spMk id="7" creationId="{8DE109A0-1336-34E1-EEFE-656026BFA2CC}"/>
          </ac:spMkLst>
        </pc:spChg>
        <pc:graphicFrameChg chg="mod modGraphic">
          <ac:chgData name="Beacall, Bailey" userId="S::zcapbea@ucl.ac.uk::7773c113-dec3-4fe7-82df-13a38ac62860" providerId="AD" clId="Web-{CE42C311-F030-8A66-99D7-93752C7FFEF3}" dt="2024-06-05T12:29:40.421" v="825"/>
          <ac:graphicFrameMkLst>
            <pc:docMk/>
            <pc:sldMk cId="2736016820" sldId="332"/>
            <ac:graphicFrameMk id="2" creationId="{3FCC2751-8DA8-CD6B-464F-938DE170C996}"/>
          </ac:graphicFrameMkLst>
        </pc:graphicFrameChg>
      </pc:sldChg>
      <pc:sldChg chg="addSp delSp modSp add ord replId">
        <pc:chgData name="Beacall, Bailey" userId="S::zcapbea@ucl.ac.uk::7773c113-dec3-4fe7-82df-13a38ac62860" providerId="AD" clId="Web-{CE42C311-F030-8A66-99D7-93752C7FFEF3}" dt="2024-06-05T13:11:23.128" v="1900" actId="20577"/>
        <pc:sldMkLst>
          <pc:docMk/>
          <pc:sldMk cId="2537790734" sldId="347"/>
        </pc:sldMkLst>
        <pc:spChg chg="del mod">
          <ac:chgData name="Beacall, Bailey" userId="S::zcapbea@ucl.ac.uk::7773c113-dec3-4fe7-82df-13a38ac62860" providerId="AD" clId="Web-{CE42C311-F030-8A66-99D7-93752C7FFEF3}" dt="2024-06-05T12:45:58.636" v="1133"/>
          <ac:spMkLst>
            <pc:docMk/>
            <pc:sldMk cId="2537790734" sldId="347"/>
            <ac:spMk id="3" creationId="{519ABDF8-8EB1-72E8-D33B-83071E91AFC9}"/>
          </ac:spMkLst>
        </pc:spChg>
        <pc:spChg chg="del">
          <ac:chgData name="Beacall, Bailey" userId="S::zcapbea@ucl.ac.uk::7773c113-dec3-4fe7-82df-13a38ac62860" providerId="AD" clId="Web-{CE42C311-F030-8A66-99D7-93752C7FFEF3}" dt="2024-06-05T12:46:00.308" v="1135"/>
          <ac:spMkLst>
            <pc:docMk/>
            <pc:sldMk cId="2537790734" sldId="347"/>
            <ac:spMk id="5" creationId="{1F8147DC-1FA9-CD94-3F14-BB7BD7A2D003}"/>
          </ac:spMkLst>
        </pc:spChg>
        <pc:spChg chg="add mod">
          <ac:chgData name="Beacall, Bailey" userId="S::zcapbea@ucl.ac.uk::7773c113-dec3-4fe7-82df-13a38ac62860" providerId="AD" clId="Web-{CE42C311-F030-8A66-99D7-93752C7FFEF3}" dt="2024-06-05T13:11:23.128" v="1900" actId="20577"/>
          <ac:spMkLst>
            <pc:docMk/>
            <pc:sldMk cId="2537790734" sldId="347"/>
            <ac:spMk id="6" creationId="{7C2AA680-0855-9104-EE33-E32006C4F9C8}"/>
          </ac:spMkLst>
        </pc:spChg>
        <pc:spChg chg="mod">
          <ac:chgData name="Beacall, Bailey" userId="S::zcapbea@ucl.ac.uk::7773c113-dec3-4fe7-82df-13a38ac62860" providerId="AD" clId="Web-{CE42C311-F030-8A66-99D7-93752C7FFEF3}" dt="2024-06-05T12:45:54.120" v="1131" actId="20577"/>
          <ac:spMkLst>
            <pc:docMk/>
            <pc:sldMk cId="2537790734" sldId="347"/>
            <ac:spMk id="7" creationId="{8DE109A0-1336-34E1-EEFE-656026BFA2CC}"/>
          </ac:spMkLst>
        </pc:spChg>
        <pc:graphicFrameChg chg="del">
          <ac:chgData name="Beacall, Bailey" userId="S::zcapbea@ucl.ac.uk::7773c113-dec3-4fe7-82df-13a38ac62860" providerId="AD" clId="Web-{CE42C311-F030-8A66-99D7-93752C7FFEF3}" dt="2024-06-05T12:45:59.183" v="1134"/>
          <ac:graphicFrameMkLst>
            <pc:docMk/>
            <pc:sldMk cId="2537790734" sldId="347"/>
            <ac:graphicFrameMk id="2" creationId="{3FCC2751-8DA8-CD6B-464F-938DE170C996}"/>
          </ac:graphicFrameMkLst>
        </pc:graphicFrameChg>
        <pc:graphicFrameChg chg="add mod modGraphic">
          <ac:chgData name="Beacall, Bailey" userId="S::zcapbea@ucl.ac.uk::7773c113-dec3-4fe7-82df-13a38ac62860" providerId="AD" clId="Web-{CE42C311-F030-8A66-99D7-93752C7FFEF3}" dt="2024-06-05T13:03:50.234" v="1541"/>
          <ac:graphicFrameMkLst>
            <pc:docMk/>
            <pc:sldMk cId="2537790734" sldId="347"/>
            <ac:graphicFrameMk id="4" creationId="{3BB063BD-E517-3957-7811-4FD22396DEA6}"/>
          </ac:graphicFrameMkLst>
        </pc:graphicFrameChg>
      </pc:sldChg>
    </pc:docChg>
  </pc:docChgLst>
  <pc:docChgLst>
    <pc:chgData name="Wang, Zhechuan" userId="cb973f2a-be4a-4e2f-9ffa-040a4ebf5946" providerId="ADAL" clId="{DF86ABC1-4E80-456E-BA07-94353B8C685F}"/>
    <pc:docChg chg="undo redo custSel addSld delSld modSld">
      <pc:chgData name="Wang, Zhechuan" userId="cb973f2a-be4a-4e2f-9ffa-040a4ebf5946" providerId="ADAL" clId="{DF86ABC1-4E80-456E-BA07-94353B8C685F}" dt="2024-06-05T19:44:41.067" v="1728" actId="20577"/>
      <pc:docMkLst>
        <pc:docMk/>
      </pc:docMkLst>
      <pc:sldChg chg="modSp mod modNotesTx">
        <pc:chgData name="Wang, Zhechuan" userId="cb973f2a-be4a-4e2f-9ffa-040a4ebf5946" providerId="ADAL" clId="{DF86ABC1-4E80-456E-BA07-94353B8C685F}" dt="2024-06-05T18:30:15.178" v="1625" actId="20577"/>
        <pc:sldMkLst>
          <pc:docMk/>
          <pc:sldMk cId="12328209" sldId="299"/>
        </pc:sldMkLst>
        <pc:spChg chg="mod">
          <ac:chgData name="Wang, Zhechuan" userId="cb973f2a-be4a-4e2f-9ffa-040a4ebf5946" providerId="ADAL" clId="{DF86ABC1-4E80-456E-BA07-94353B8C685F}" dt="2024-06-05T18:30:15.178" v="1625" actId="20577"/>
          <ac:spMkLst>
            <pc:docMk/>
            <pc:sldMk cId="12328209" sldId="299"/>
            <ac:spMk id="3" creationId="{D417761F-2958-D86B-2307-2BAD623AE1CF}"/>
          </ac:spMkLst>
        </pc:spChg>
      </pc:sldChg>
      <pc:sldChg chg="modSp mod modNotesTx">
        <pc:chgData name="Wang, Zhechuan" userId="cb973f2a-be4a-4e2f-9ffa-040a4ebf5946" providerId="ADAL" clId="{DF86ABC1-4E80-456E-BA07-94353B8C685F}" dt="2024-06-05T18:54:35.366" v="1676" actId="207"/>
        <pc:sldMkLst>
          <pc:docMk/>
          <pc:sldMk cId="1120828458" sldId="301"/>
        </pc:sldMkLst>
        <pc:spChg chg="mod">
          <ac:chgData name="Wang, Zhechuan" userId="cb973f2a-be4a-4e2f-9ffa-040a4ebf5946" providerId="ADAL" clId="{DF86ABC1-4E80-456E-BA07-94353B8C685F}" dt="2024-06-05T18:54:35.366" v="1676" actId="207"/>
          <ac:spMkLst>
            <pc:docMk/>
            <pc:sldMk cId="1120828458" sldId="301"/>
            <ac:spMk id="17" creationId="{F88214FF-D92D-A2AD-12D3-22FE2050EF45}"/>
          </ac:spMkLst>
        </pc:spChg>
      </pc:sldChg>
      <pc:sldChg chg="del">
        <pc:chgData name="Wang, Zhechuan" userId="cb973f2a-be4a-4e2f-9ffa-040a4ebf5946" providerId="ADAL" clId="{DF86ABC1-4E80-456E-BA07-94353B8C685F}" dt="2024-06-05T17:38:29.656" v="480" actId="2696"/>
        <pc:sldMkLst>
          <pc:docMk/>
          <pc:sldMk cId="1712620079" sldId="307"/>
        </pc:sldMkLst>
      </pc:sldChg>
      <pc:sldChg chg="addSp delSp modSp new mod modClrScheme chgLayout">
        <pc:chgData name="Wang, Zhechuan" userId="cb973f2a-be4a-4e2f-9ffa-040a4ebf5946" providerId="ADAL" clId="{DF86ABC1-4E80-456E-BA07-94353B8C685F}" dt="2024-06-05T19:44:41.067" v="1728" actId="20577"/>
        <pc:sldMkLst>
          <pc:docMk/>
          <pc:sldMk cId="2247247521" sldId="356"/>
        </pc:sldMkLst>
        <pc:spChg chg="del">
          <ac:chgData name="Wang, Zhechuan" userId="cb973f2a-be4a-4e2f-9ffa-040a4ebf5946" providerId="ADAL" clId="{DF86ABC1-4E80-456E-BA07-94353B8C685F}" dt="2024-06-05T18:52:35.310" v="1629" actId="700"/>
          <ac:spMkLst>
            <pc:docMk/>
            <pc:sldMk cId="2247247521" sldId="356"/>
            <ac:spMk id="2" creationId="{E4672DDA-FF77-818F-D0F9-DAF621557837}"/>
          </ac:spMkLst>
        </pc:spChg>
        <pc:spChg chg="del">
          <ac:chgData name="Wang, Zhechuan" userId="cb973f2a-be4a-4e2f-9ffa-040a4ebf5946" providerId="ADAL" clId="{DF86ABC1-4E80-456E-BA07-94353B8C685F}" dt="2024-06-05T18:52:35.310" v="1629" actId="700"/>
          <ac:spMkLst>
            <pc:docMk/>
            <pc:sldMk cId="2247247521" sldId="356"/>
            <ac:spMk id="3" creationId="{05E138A5-D8A4-CDC8-BE47-122586695EED}"/>
          </ac:spMkLst>
        </pc:spChg>
        <pc:spChg chg="del">
          <ac:chgData name="Wang, Zhechuan" userId="cb973f2a-be4a-4e2f-9ffa-040a4ebf5946" providerId="ADAL" clId="{DF86ABC1-4E80-456E-BA07-94353B8C685F}" dt="2024-06-05T18:52:35.310" v="1629" actId="700"/>
          <ac:spMkLst>
            <pc:docMk/>
            <pc:sldMk cId="2247247521" sldId="356"/>
            <ac:spMk id="4" creationId="{22A3909A-C4F2-D5F3-384F-CE9A98B54626}"/>
          </ac:spMkLst>
        </pc:spChg>
        <pc:spChg chg="add mod">
          <ac:chgData name="Wang, Zhechuan" userId="cb973f2a-be4a-4e2f-9ffa-040a4ebf5946" providerId="ADAL" clId="{DF86ABC1-4E80-456E-BA07-94353B8C685F}" dt="2024-06-05T19:44:41.067" v="1728" actId="20577"/>
          <ac:spMkLst>
            <pc:docMk/>
            <pc:sldMk cId="2247247521" sldId="356"/>
            <ac:spMk id="6" creationId="{77793EF4-A6BE-41BB-74EC-FE018C7A0E98}"/>
          </ac:spMkLst>
        </pc:spChg>
      </pc:sldChg>
    </pc:docChg>
  </pc:docChgLst>
  <pc:docChgLst>
    <pc:chgData name="Tan, Pat" userId="S::zcappxt@ucl.ac.uk::83d30465-5781-4eb5-a12f-7ea16c3387f5" providerId="AD" clId="Web-{E974DCEB-D59C-E881-F88A-882D3C8B421A}"/>
    <pc:docChg chg="addSld modSld">
      <pc:chgData name="Tan, Pat" userId="S::zcappxt@ucl.ac.uk::83d30465-5781-4eb5-a12f-7ea16c3387f5" providerId="AD" clId="Web-{E974DCEB-D59C-E881-F88A-882D3C8B421A}" dt="2024-06-04T13:04:46.837" v="192"/>
      <pc:docMkLst>
        <pc:docMk/>
      </pc:docMkLst>
      <pc:sldChg chg="addSp delSp modSp">
        <pc:chgData name="Tan, Pat" userId="S::zcappxt@ucl.ac.uk::83d30465-5781-4eb5-a12f-7ea16c3387f5" providerId="AD" clId="Web-{E974DCEB-D59C-E881-F88A-882D3C8B421A}" dt="2024-06-04T13:04:46.837" v="192"/>
        <pc:sldMkLst>
          <pc:docMk/>
          <pc:sldMk cId="12328209" sldId="299"/>
        </pc:sldMkLst>
        <pc:spChg chg="mod">
          <ac:chgData name="Tan, Pat" userId="S::zcappxt@ucl.ac.uk::83d30465-5781-4eb5-a12f-7ea16c3387f5" providerId="AD" clId="Web-{E974DCEB-D59C-E881-F88A-882D3C8B421A}" dt="2024-06-04T12:59:04.530" v="91" actId="1076"/>
          <ac:spMkLst>
            <pc:docMk/>
            <pc:sldMk cId="12328209" sldId="299"/>
            <ac:spMk id="2" creationId="{C4B1B410-41B7-16E6-3814-FB1530196930}"/>
          </ac:spMkLst>
        </pc:spChg>
        <pc:spChg chg="mod">
          <ac:chgData name="Tan, Pat" userId="S::zcappxt@ucl.ac.uk::83d30465-5781-4eb5-a12f-7ea16c3387f5" providerId="AD" clId="Web-{E974DCEB-D59C-E881-F88A-882D3C8B421A}" dt="2024-06-04T12:59:24.437" v="95" actId="14100"/>
          <ac:spMkLst>
            <pc:docMk/>
            <pc:sldMk cId="12328209" sldId="299"/>
            <ac:spMk id="3" creationId="{D417761F-2958-D86B-2307-2BAD623AE1CF}"/>
          </ac:spMkLst>
        </pc:spChg>
        <pc:spChg chg="add del mod">
          <ac:chgData name="Tan, Pat" userId="S::zcappxt@ucl.ac.uk::83d30465-5781-4eb5-a12f-7ea16c3387f5" providerId="AD" clId="Web-{E974DCEB-D59C-E881-F88A-882D3C8B421A}" dt="2024-06-04T12:52:41.175" v="30"/>
          <ac:spMkLst>
            <pc:docMk/>
            <pc:sldMk cId="12328209" sldId="299"/>
            <ac:spMk id="4" creationId="{39B4B213-B009-7AC7-0028-DCF1A2212725}"/>
          </ac:spMkLst>
        </pc:spChg>
        <pc:spChg chg="add del">
          <ac:chgData name="Tan, Pat" userId="S::zcappxt@ucl.ac.uk::83d30465-5781-4eb5-a12f-7ea16c3387f5" providerId="AD" clId="Web-{E974DCEB-D59C-E881-F88A-882D3C8B421A}" dt="2024-06-04T12:52:41.175" v="30"/>
          <ac:spMkLst>
            <pc:docMk/>
            <pc:sldMk cId="12328209" sldId="299"/>
            <ac:spMk id="5" creationId="{20504B9F-DC34-6FCA-0870-08A5C1F111A0}"/>
          </ac:spMkLst>
        </pc:spChg>
        <pc:spChg chg="add del">
          <ac:chgData name="Tan, Pat" userId="S::zcappxt@ucl.ac.uk::83d30465-5781-4eb5-a12f-7ea16c3387f5" providerId="AD" clId="Web-{E974DCEB-D59C-E881-F88A-882D3C8B421A}" dt="2024-06-04T12:52:41.175" v="30"/>
          <ac:spMkLst>
            <pc:docMk/>
            <pc:sldMk cId="12328209" sldId="299"/>
            <ac:spMk id="6" creationId="{9F8FC7D4-DE03-DD1D-A021-80AA8C7E84E0}"/>
          </ac:spMkLst>
        </pc:spChg>
        <pc:spChg chg="add del">
          <ac:chgData name="Tan, Pat" userId="S::zcappxt@ucl.ac.uk::83d30465-5781-4eb5-a12f-7ea16c3387f5" providerId="AD" clId="Web-{E974DCEB-D59C-E881-F88A-882D3C8B421A}" dt="2024-06-04T12:52:41.175" v="30"/>
          <ac:spMkLst>
            <pc:docMk/>
            <pc:sldMk cId="12328209" sldId="299"/>
            <ac:spMk id="7" creationId="{25A53B5B-83A3-02A0-1E4C-E13AE44ECAB9}"/>
          </ac:spMkLst>
        </pc:spChg>
        <pc:spChg chg="add del">
          <ac:chgData name="Tan, Pat" userId="S::zcappxt@ucl.ac.uk::83d30465-5781-4eb5-a12f-7ea16c3387f5" providerId="AD" clId="Web-{E974DCEB-D59C-E881-F88A-882D3C8B421A}" dt="2024-06-04T12:52:41.175" v="30"/>
          <ac:spMkLst>
            <pc:docMk/>
            <pc:sldMk cId="12328209" sldId="299"/>
            <ac:spMk id="8" creationId="{686084DC-1224-097C-5FE6-C6F5012F3FBE}"/>
          </ac:spMkLst>
        </pc:spChg>
        <pc:spChg chg="add del">
          <ac:chgData name="Tan, Pat" userId="S::zcappxt@ucl.ac.uk::83d30465-5781-4eb5-a12f-7ea16c3387f5" providerId="AD" clId="Web-{E974DCEB-D59C-E881-F88A-882D3C8B421A}" dt="2024-06-04T12:52:41.175" v="30"/>
          <ac:spMkLst>
            <pc:docMk/>
            <pc:sldMk cId="12328209" sldId="299"/>
            <ac:spMk id="9" creationId="{6AA0ECE5-FE7A-D481-FB58-205A23B276F2}"/>
          </ac:spMkLst>
        </pc:spChg>
        <pc:spChg chg="add del">
          <ac:chgData name="Tan, Pat" userId="S::zcappxt@ucl.ac.uk::83d30465-5781-4eb5-a12f-7ea16c3387f5" providerId="AD" clId="Web-{E974DCEB-D59C-E881-F88A-882D3C8B421A}" dt="2024-06-04T12:52:41.175" v="30"/>
          <ac:spMkLst>
            <pc:docMk/>
            <pc:sldMk cId="12328209" sldId="299"/>
            <ac:spMk id="14" creationId="{3BCE1171-79D4-46B0-EAE3-2B3033A65D54}"/>
          </ac:spMkLst>
        </pc:spChg>
        <pc:spChg chg="add del">
          <ac:chgData name="Tan, Pat" userId="S::zcappxt@ucl.ac.uk::83d30465-5781-4eb5-a12f-7ea16c3387f5" providerId="AD" clId="Web-{E974DCEB-D59C-E881-F88A-882D3C8B421A}" dt="2024-06-04T12:52:41.175" v="30"/>
          <ac:spMkLst>
            <pc:docMk/>
            <pc:sldMk cId="12328209" sldId="299"/>
            <ac:spMk id="15" creationId="{68A03A26-77A9-7969-6494-1B5B8A4BDC17}"/>
          </ac:spMkLst>
        </pc:spChg>
        <pc:spChg chg="add del">
          <ac:chgData name="Tan, Pat" userId="S::zcappxt@ucl.ac.uk::83d30465-5781-4eb5-a12f-7ea16c3387f5" providerId="AD" clId="Web-{E974DCEB-D59C-E881-F88A-882D3C8B421A}" dt="2024-06-04T12:52:30.081" v="27"/>
          <ac:spMkLst>
            <pc:docMk/>
            <pc:sldMk cId="12328209" sldId="299"/>
            <ac:spMk id="20" creationId="{39B4B213-B009-7AC7-0028-DCF1A2212725}"/>
          </ac:spMkLst>
        </pc:spChg>
        <pc:spChg chg="add del">
          <ac:chgData name="Tan, Pat" userId="S::zcappxt@ucl.ac.uk::83d30465-5781-4eb5-a12f-7ea16c3387f5" providerId="AD" clId="Web-{E974DCEB-D59C-E881-F88A-882D3C8B421A}" dt="2024-06-04T12:52:30.081" v="27"/>
          <ac:spMkLst>
            <pc:docMk/>
            <pc:sldMk cId="12328209" sldId="299"/>
            <ac:spMk id="21" creationId="{20504B9F-DC34-6FCA-0870-08A5C1F111A0}"/>
          </ac:spMkLst>
        </pc:spChg>
        <pc:spChg chg="add del">
          <ac:chgData name="Tan, Pat" userId="S::zcappxt@ucl.ac.uk::83d30465-5781-4eb5-a12f-7ea16c3387f5" providerId="AD" clId="Web-{E974DCEB-D59C-E881-F88A-882D3C8B421A}" dt="2024-06-04T12:52:30.081" v="27"/>
          <ac:spMkLst>
            <pc:docMk/>
            <pc:sldMk cId="12328209" sldId="299"/>
            <ac:spMk id="22" creationId="{9F8FC7D4-DE03-DD1D-A021-80AA8C7E84E0}"/>
          </ac:spMkLst>
        </pc:spChg>
        <pc:spChg chg="add del">
          <ac:chgData name="Tan, Pat" userId="S::zcappxt@ucl.ac.uk::83d30465-5781-4eb5-a12f-7ea16c3387f5" providerId="AD" clId="Web-{E974DCEB-D59C-E881-F88A-882D3C8B421A}" dt="2024-06-04T12:52:30.081" v="27"/>
          <ac:spMkLst>
            <pc:docMk/>
            <pc:sldMk cId="12328209" sldId="299"/>
            <ac:spMk id="23" creationId="{25A53B5B-83A3-02A0-1E4C-E13AE44ECAB9}"/>
          </ac:spMkLst>
        </pc:spChg>
        <pc:spChg chg="add del">
          <ac:chgData name="Tan, Pat" userId="S::zcappxt@ucl.ac.uk::83d30465-5781-4eb5-a12f-7ea16c3387f5" providerId="AD" clId="Web-{E974DCEB-D59C-E881-F88A-882D3C8B421A}" dt="2024-06-04T12:52:30.081" v="27"/>
          <ac:spMkLst>
            <pc:docMk/>
            <pc:sldMk cId="12328209" sldId="299"/>
            <ac:spMk id="24" creationId="{686084DC-1224-097C-5FE6-C6F5012F3FBE}"/>
          </ac:spMkLst>
        </pc:spChg>
        <pc:spChg chg="add del">
          <ac:chgData name="Tan, Pat" userId="S::zcappxt@ucl.ac.uk::83d30465-5781-4eb5-a12f-7ea16c3387f5" providerId="AD" clId="Web-{E974DCEB-D59C-E881-F88A-882D3C8B421A}" dt="2024-06-04T12:52:30.081" v="27"/>
          <ac:spMkLst>
            <pc:docMk/>
            <pc:sldMk cId="12328209" sldId="299"/>
            <ac:spMk id="25" creationId="{6AA0ECE5-FE7A-D481-FB58-205A23B276F2}"/>
          </ac:spMkLst>
        </pc:spChg>
        <pc:spChg chg="add del">
          <ac:chgData name="Tan, Pat" userId="S::zcappxt@ucl.ac.uk::83d30465-5781-4eb5-a12f-7ea16c3387f5" providerId="AD" clId="Web-{E974DCEB-D59C-E881-F88A-882D3C8B421A}" dt="2024-06-04T12:52:30.081" v="27"/>
          <ac:spMkLst>
            <pc:docMk/>
            <pc:sldMk cId="12328209" sldId="299"/>
            <ac:spMk id="30" creationId="{3BCE1171-79D4-46B0-EAE3-2B3033A65D54}"/>
          </ac:spMkLst>
        </pc:spChg>
        <pc:spChg chg="add del">
          <ac:chgData name="Tan, Pat" userId="S::zcappxt@ucl.ac.uk::83d30465-5781-4eb5-a12f-7ea16c3387f5" providerId="AD" clId="Web-{E974DCEB-D59C-E881-F88A-882D3C8B421A}" dt="2024-06-04T12:52:30.081" v="27"/>
          <ac:spMkLst>
            <pc:docMk/>
            <pc:sldMk cId="12328209" sldId="299"/>
            <ac:spMk id="31" creationId="{68A03A26-77A9-7969-6494-1B5B8A4BDC17}"/>
          </ac:spMkLst>
        </pc:spChg>
        <pc:spChg chg="add del mod">
          <ac:chgData name="Tan, Pat" userId="S::zcappxt@ucl.ac.uk::83d30465-5781-4eb5-a12f-7ea16c3387f5" providerId="AD" clId="Web-{E974DCEB-D59C-E881-F88A-882D3C8B421A}" dt="2024-06-04T12:58:50.733" v="87"/>
          <ac:spMkLst>
            <pc:docMk/>
            <pc:sldMk cId="12328209" sldId="299"/>
            <ac:spMk id="36" creationId="{39B4B213-B009-7AC7-0028-DCF1A2212725}"/>
          </ac:spMkLst>
        </pc:spChg>
        <pc:spChg chg="add del mod">
          <ac:chgData name="Tan, Pat" userId="S::zcappxt@ucl.ac.uk::83d30465-5781-4eb5-a12f-7ea16c3387f5" providerId="AD" clId="Web-{E974DCEB-D59C-E881-F88A-882D3C8B421A}" dt="2024-06-04T12:58:51.873" v="89"/>
          <ac:spMkLst>
            <pc:docMk/>
            <pc:sldMk cId="12328209" sldId="299"/>
            <ac:spMk id="37" creationId="{20504B9F-DC34-6FCA-0870-08A5C1F111A0}"/>
          </ac:spMkLst>
        </pc:spChg>
        <pc:spChg chg="add del mod">
          <ac:chgData name="Tan, Pat" userId="S::zcappxt@ucl.ac.uk::83d30465-5781-4eb5-a12f-7ea16c3387f5" providerId="AD" clId="Web-{E974DCEB-D59C-E881-F88A-882D3C8B421A}" dt="2024-06-04T12:58:45.186" v="83"/>
          <ac:spMkLst>
            <pc:docMk/>
            <pc:sldMk cId="12328209" sldId="299"/>
            <ac:spMk id="38" creationId="{9F8FC7D4-DE03-DD1D-A021-80AA8C7E84E0}"/>
          </ac:spMkLst>
        </pc:spChg>
        <pc:spChg chg="add del mod">
          <ac:chgData name="Tan, Pat" userId="S::zcappxt@ucl.ac.uk::83d30465-5781-4eb5-a12f-7ea16c3387f5" providerId="AD" clId="Web-{E974DCEB-D59C-E881-F88A-882D3C8B421A}" dt="2024-06-04T12:58:44.295" v="82"/>
          <ac:spMkLst>
            <pc:docMk/>
            <pc:sldMk cId="12328209" sldId="299"/>
            <ac:spMk id="39" creationId="{25A53B5B-83A3-02A0-1E4C-E13AE44ECAB9}"/>
          </ac:spMkLst>
        </pc:spChg>
        <pc:spChg chg="add del mod">
          <ac:chgData name="Tan, Pat" userId="S::zcappxt@ucl.ac.uk::83d30465-5781-4eb5-a12f-7ea16c3387f5" providerId="AD" clId="Web-{E974DCEB-D59C-E881-F88A-882D3C8B421A}" dt="2024-06-04T12:58:43.139" v="80"/>
          <ac:spMkLst>
            <pc:docMk/>
            <pc:sldMk cId="12328209" sldId="299"/>
            <ac:spMk id="40" creationId="{686084DC-1224-097C-5FE6-C6F5012F3FBE}"/>
          </ac:spMkLst>
        </pc:spChg>
        <pc:spChg chg="add del mod">
          <ac:chgData name="Tan, Pat" userId="S::zcappxt@ucl.ac.uk::83d30465-5781-4eb5-a12f-7ea16c3387f5" providerId="AD" clId="Web-{E974DCEB-D59C-E881-F88A-882D3C8B421A}" dt="2024-06-04T12:58:43.811" v="81"/>
          <ac:spMkLst>
            <pc:docMk/>
            <pc:sldMk cId="12328209" sldId="299"/>
            <ac:spMk id="41" creationId="{6AA0ECE5-FE7A-D481-FB58-205A23B276F2}"/>
          </ac:spMkLst>
        </pc:spChg>
        <pc:spChg chg="add del mod">
          <ac:chgData name="Tan, Pat" userId="S::zcappxt@ucl.ac.uk::83d30465-5781-4eb5-a12f-7ea16c3387f5" providerId="AD" clId="Web-{E974DCEB-D59C-E881-F88A-882D3C8B421A}" dt="2024-06-04T12:58:40.436" v="76"/>
          <ac:spMkLst>
            <pc:docMk/>
            <pc:sldMk cId="12328209" sldId="299"/>
            <ac:spMk id="46" creationId="{3BCE1171-79D4-46B0-EAE3-2B3033A65D54}"/>
          </ac:spMkLst>
        </pc:spChg>
        <pc:spChg chg="add del mod">
          <ac:chgData name="Tan, Pat" userId="S::zcappxt@ucl.ac.uk::83d30465-5781-4eb5-a12f-7ea16c3387f5" providerId="AD" clId="Web-{E974DCEB-D59C-E881-F88A-882D3C8B421A}" dt="2024-06-04T12:58:39.779" v="75"/>
          <ac:spMkLst>
            <pc:docMk/>
            <pc:sldMk cId="12328209" sldId="299"/>
            <ac:spMk id="47" creationId="{68A03A26-77A9-7969-6494-1B5B8A4BDC17}"/>
          </ac:spMkLst>
        </pc:spChg>
        <pc:spChg chg="add del">
          <ac:chgData name="Tan, Pat" userId="S::zcappxt@ucl.ac.uk::83d30465-5781-4eb5-a12f-7ea16c3387f5" providerId="AD" clId="Web-{E974DCEB-D59C-E881-F88A-882D3C8B421A}" dt="2024-06-04T12:56:18.244" v="33"/>
          <ac:spMkLst>
            <pc:docMk/>
            <pc:sldMk cId="12328209" sldId="299"/>
            <ac:spMk id="52" creationId="{39B4B213-B009-7AC7-0028-DCF1A2212725}"/>
          </ac:spMkLst>
        </pc:spChg>
        <pc:spChg chg="add del">
          <ac:chgData name="Tan, Pat" userId="S::zcappxt@ucl.ac.uk::83d30465-5781-4eb5-a12f-7ea16c3387f5" providerId="AD" clId="Web-{E974DCEB-D59C-E881-F88A-882D3C8B421A}" dt="2024-06-04T12:56:18.244" v="33"/>
          <ac:spMkLst>
            <pc:docMk/>
            <pc:sldMk cId="12328209" sldId="299"/>
            <ac:spMk id="53" creationId="{20504B9F-DC34-6FCA-0870-08A5C1F111A0}"/>
          </ac:spMkLst>
        </pc:spChg>
        <pc:spChg chg="add del">
          <ac:chgData name="Tan, Pat" userId="S::zcappxt@ucl.ac.uk::83d30465-5781-4eb5-a12f-7ea16c3387f5" providerId="AD" clId="Web-{E974DCEB-D59C-E881-F88A-882D3C8B421A}" dt="2024-06-04T12:56:18.244" v="33"/>
          <ac:spMkLst>
            <pc:docMk/>
            <pc:sldMk cId="12328209" sldId="299"/>
            <ac:spMk id="54" creationId="{9F8FC7D4-DE03-DD1D-A021-80AA8C7E84E0}"/>
          </ac:spMkLst>
        </pc:spChg>
        <pc:spChg chg="add del">
          <ac:chgData name="Tan, Pat" userId="S::zcappxt@ucl.ac.uk::83d30465-5781-4eb5-a12f-7ea16c3387f5" providerId="AD" clId="Web-{E974DCEB-D59C-E881-F88A-882D3C8B421A}" dt="2024-06-04T12:56:18.244" v="33"/>
          <ac:spMkLst>
            <pc:docMk/>
            <pc:sldMk cId="12328209" sldId="299"/>
            <ac:spMk id="55" creationId="{25A53B5B-83A3-02A0-1E4C-E13AE44ECAB9}"/>
          </ac:spMkLst>
        </pc:spChg>
        <pc:spChg chg="add del">
          <ac:chgData name="Tan, Pat" userId="S::zcappxt@ucl.ac.uk::83d30465-5781-4eb5-a12f-7ea16c3387f5" providerId="AD" clId="Web-{E974DCEB-D59C-E881-F88A-882D3C8B421A}" dt="2024-06-04T12:56:18.244" v="33"/>
          <ac:spMkLst>
            <pc:docMk/>
            <pc:sldMk cId="12328209" sldId="299"/>
            <ac:spMk id="56" creationId="{686084DC-1224-097C-5FE6-C6F5012F3FBE}"/>
          </ac:spMkLst>
        </pc:spChg>
        <pc:spChg chg="add del">
          <ac:chgData name="Tan, Pat" userId="S::zcappxt@ucl.ac.uk::83d30465-5781-4eb5-a12f-7ea16c3387f5" providerId="AD" clId="Web-{E974DCEB-D59C-E881-F88A-882D3C8B421A}" dt="2024-06-04T12:56:18.244" v="33"/>
          <ac:spMkLst>
            <pc:docMk/>
            <pc:sldMk cId="12328209" sldId="299"/>
            <ac:spMk id="57" creationId="{6AA0ECE5-FE7A-D481-FB58-205A23B276F2}"/>
          </ac:spMkLst>
        </pc:spChg>
        <pc:spChg chg="add del">
          <ac:chgData name="Tan, Pat" userId="S::zcappxt@ucl.ac.uk::83d30465-5781-4eb5-a12f-7ea16c3387f5" providerId="AD" clId="Web-{E974DCEB-D59C-E881-F88A-882D3C8B421A}" dt="2024-06-04T12:56:18.244" v="33"/>
          <ac:spMkLst>
            <pc:docMk/>
            <pc:sldMk cId="12328209" sldId="299"/>
            <ac:spMk id="62" creationId="{3BCE1171-79D4-46B0-EAE3-2B3033A65D54}"/>
          </ac:spMkLst>
        </pc:spChg>
        <pc:spChg chg="add del">
          <ac:chgData name="Tan, Pat" userId="S::zcappxt@ucl.ac.uk::83d30465-5781-4eb5-a12f-7ea16c3387f5" providerId="AD" clId="Web-{E974DCEB-D59C-E881-F88A-882D3C8B421A}" dt="2024-06-04T12:56:18.244" v="33"/>
          <ac:spMkLst>
            <pc:docMk/>
            <pc:sldMk cId="12328209" sldId="299"/>
            <ac:spMk id="63" creationId="{68A03A26-77A9-7969-6494-1B5B8A4BDC17}"/>
          </ac:spMkLst>
        </pc:spChg>
        <pc:spChg chg="add mod">
          <ac:chgData name="Tan, Pat" userId="S::zcappxt@ucl.ac.uk::83d30465-5781-4eb5-a12f-7ea16c3387f5" providerId="AD" clId="Web-{E974DCEB-D59C-E881-F88A-882D3C8B421A}" dt="2024-06-04T13:00:59.830" v="153" actId="1076"/>
          <ac:spMkLst>
            <pc:docMk/>
            <pc:sldMk cId="12328209" sldId="299"/>
            <ac:spMk id="68" creationId="{B8ABD893-3739-757F-BA5E-0B096DF86B2C}"/>
          </ac:spMkLst>
        </pc:spChg>
        <pc:spChg chg="add mod">
          <ac:chgData name="Tan, Pat" userId="S::zcappxt@ucl.ac.uk::83d30465-5781-4eb5-a12f-7ea16c3387f5" providerId="AD" clId="Web-{E974DCEB-D59C-E881-F88A-882D3C8B421A}" dt="2024-06-04T13:00:59.830" v="154" actId="1076"/>
          <ac:spMkLst>
            <pc:docMk/>
            <pc:sldMk cId="12328209" sldId="299"/>
            <ac:spMk id="69" creationId="{1E2A774D-C880-EE65-36D5-9D1238D5134E}"/>
          </ac:spMkLst>
        </pc:spChg>
        <pc:spChg chg="add mod">
          <ac:chgData name="Tan, Pat" userId="S::zcappxt@ucl.ac.uk::83d30465-5781-4eb5-a12f-7ea16c3387f5" providerId="AD" clId="Web-{E974DCEB-D59C-E881-F88A-882D3C8B421A}" dt="2024-06-04T13:00:59.846" v="155" actId="1076"/>
          <ac:spMkLst>
            <pc:docMk/>
            <pc:sldMk cId="12328209" sldId="299"/>
            <ac:spMk id="70" creationId="{1205F96F-084F-5868-6093-58EEC16E7459}"/>
          </ac:spMkLst>
        </pc:spChg>
        <pc:spChg chg="add mod">
          <ac:chgData name="Tan, Pat" userId="S::zcappxt@ucl.ac.uk::83d30465-5781-4eb5-a12f-7ea16c3387f5" providerId="AD" clId="Web-{E974DCEB-D59C-E881-F88A-882D3C8B421A}" dt="2024-06-04T13:00:59.846" v="156" actId="1076"/>
          <ac:spMkLst>
            <pc:docMk/>
            <pc:sldMk cId="12328209" sldId="299"/>
            <ac:spMk id="71" creationId="{D45F9F85-2820-D573-FC59-533E2D02B206}"/>
          </ac:spMkLst>
        </pc:spChg>
        <pc:spChg chg="add mod">
          <ac:chgData name="Tan, Pat" userId="S::zcappxt@ucl.ac.uk::83d30465-5781-4eb5-a12f-7ea16c3387f5" providerId="AD" clId="Web-{E974DCEB-D59C-E881-F88A-882D3C8B421A}" dt="2024-06-04T13:00:59.862" v="157" actId="1076"/>
          <ac:spMkLst>
            <pc:docMk/>
            <pc:sldMk cId="12328209" sldId="299"/>
            <ac:spMk id="72" creationId="{C0CB3425-F959-7CB4-2EEE-6F6F8FBF5007}"/>
          </ac:spMkLst>
        </pc:spChg>
        <pc:spChg chg="add mod">
          <ac:chgData name="Tan, Pat" userId="S::zcappxt@ucl.ac.uk::83d30465-5781-4eb5-a12f-7ea16c3387f5" providerId="AD" clId="Web-{E974DCEB-D59C-E881-F88A-882D3C8B421A}" dt="2024-06-04T13:01:06.377" v="159" actId="1076"/>
          <ac:spMkLst>
            <pc:docMk/>
            <pc:sldMk cId="12328209" sldId="299"/>
            <ac:spMk id="73" creationId="{2783B020-8E80-900D-76D1-4DB1FAF7FEC1}"/>
          </ac:spMkLst>
        </pc:spChg>
        <pc:spChg chg="add mod">
          <ac:chgData name="Tan, Pat" userId="S::zcappxt@ucl.ac.uk::83d30465-5781-4eb5-a12f-7ea16c3387f5" providerId="AD" clId="Web-{E974DCEB-D59C-E881-F88A-882D3C8B421A}" dt="2024-06-04T13:01:15.534" v="165" actId="1076"/>
          <ac:spMkLst>
            <pc:docMk/>
            <pc:sldMk cId="12328209" sldId="299"/>
            <ac:spMk id="74" creationId="{EDC86649-1F4E-1880-F887-8DAB0FC894E6}"/>
          </ac:spMkLst>
        </pc:spChg>
        <pc:spChg chg="add mod">
          <ac:chgData name="Tan, Pat" userId="S::zcappxt@ucl.ac.uk::83d30465-5781-4eb5-a12f-7ea16c3387f5" providerId="AD" clId="Web-{E974DCEB-D59C-E881-F88A-882D3C8B421A}" dt="2024-06-04T13:01:13.971" v="164" actId="1076"/>
          <ac:spMkLst>
            <pc:docMk/>
            <pc:sldMk cId="12328209" sldId="299"/>
            <ac:spMk id="75" creationId="{BB7E829B-58E4-26B6-ABF1-BE698609AE72}"/>
          </ac:spMkLst>
        </pc:spChg>
        <pc:cxnChg chg="add del mod">
          <ac:chgData name="Tan, Pat" userId="S::zcappxt@ucl.ac.uk::83d30465-5781-4eb5-a12f-7ea16c3387f5" providerId="AD" clId="Web-{E974DCEB-D59C-E881-F88A-882D3C8B421A}" dt="2024-06-04T12:52:41.175" v="30"/>
          <ac:cxnSpMkLst>
            <pc:docMk/>
            <pc:sldMk cId="12328209" sldId="299"/>
            <ac:cxnSpMk id="10" creationId="{2000AAD0-5F4F-1F7E-7604-2099013DA220}"/>
          </ac:cxnSpMkLst>
        </pc:cxnChg>
        <pc:cxnChg chg="add del mod">
          <ac:chgData name="Tan, Pat" userId="S::zcappxt@ucl.ac.uk::83d30465-5781-4eb5-a12f-7ea16c3387f5" providerId="AD" clId="Web-{E974DCEB-D59C-E881-F88A-882D3C8B421A}" dt="2024-06-04T12:52:41.175" v="30"/>
          <ac:cxnSpMkLst>
            <pc:docMk/>
            <pc:sldMk cId="12328209" sldId="299"/>
            <ac:cxnSpMk id="11" creationId="{CE4F675F-2D87-C545-57D0-344A8125C685}"/>
          </ac:cxnSpMkLst>
        </pc:cxnChg>
        <pc:cxnChg chg="add del mod">
          <ac:chgData name="Tan, Pat" userId="S::zcappxt@ucl.ac.uk::83d30465-5781-4eb5-a12f-7ea16c3387f5" providerId="AD" clId="Web-{E974DCEB-D59C-E881-F88A-882D3C8B421A}" dt="2024-06-04T12:52:41.175" v="30"/>
          <ac:cxnSpMkLst>
            <pc:docMk/>
            <pc:sldMk cId="12328209" sldId="299"/>
            <ac:cxnSpMk id="12" creationId="{0B1BDA9B-AAC7-1BC4-3793-8016DD86F595}"/>
          </ac:cxnSpMkLst>
        </pc:cxnChg>
        <pc:cxnChg chg="add del mod">
          <ac:chgData name="Tan, Pat" userId="S::zcappxt@ucl.ac.uk::83d30465-5781-4eb5-a12f-7ea16c3387f5" providerId="AD" clId="Web-{E974DCEB-D59C-E881-F88A-882D3C8B421A}" dt="2024-06-04T12:52:41.175" v="30"/>
          <ac:cxnSpMkLst>
            <pc:docMk/>
            <pc:sldMk cId="12328209" sldId="299"/>
            <ac:cxnSpMk id="13" creationId="{CA6956E4-8B1F-BE34-45A2-912EB1591BA0}"/>
          </ac:cxnSpMkLst>
        </pc:cxnChg>
        <pc:cxnChg chg="add del mod">
          <ac:chgData name="Tan, Pat" userId="S::zcappxt@ucl.ac.uk::83d30465-5781-4eb5-a12f-7ea16c3387f5" providerId="AD" clId="Web-{E974DCEB-D59C-E881-F88A-882D3C8B421A}" dt="2024-06-04T12:52:41.175" v="30"/>
          <ac:cxnSpMkLst>
            <pc:docMk/>
            <pc:sldMk cId="12328209" sldId="299"/>
            <ac:cxnSpMk id="16" creationId="{AC9982D3-8856-A2F6-C5E9-D60DCE5375B8}"/>
          </ac:cxnSpMkLst>
        </pc:cxnChg>
        <pc:cxnChg chg="add del mod">
          <ac:chgData name="Tan, Pat" userId="S::zcappxt@ucl.ac.uk::83d30465-5781-4eb5-a12f-7ea16c3387f5" providerId="AD" clId="Web-{E974DCEB-D59C-E881-F88A-882D3C8B421A}" dt="2024-06-04T12:52:41.175" v="30"/>
          <ac:cxnSpMkLst>
            <pc:docMk/>
            <pc:sldMk cId="12328209" sldId="299"/>
            <ac:cxnSpMk id="17" creationId="{36439B19-95B2-87BB-DD72-FB2FF5C8A68C}"/>
          </ac:cxnSpMkLst>
        </pc:cxnChg>
        <pc:cxnChg chg="add del mod">
          <ac:chgData name="Tan, Pat" userId="S::zcappxt@ucl.ac.uk::83d30465-5781-4eb5-a12f-7ea16c3387f5" providerId="AD" clId="Web-{E974DCEB-D59C-E881-F88A-882D3C8B421A}" dt="2024-06-04T12:52:41.175" v="30"/>
          <ac:cxnSpMkLst>
            <pc:docMk/>
            <pc:sldMk cId="12328209" sldId="299"/>
            <ac:cxnSpMk id="18" creationId="{C9EF9F08-87C0-B653-6C2F-1623EAB92E8D}"/>
          </ac:cxnSpMkLst>
        </pc:cxnChg>
        <pc:cxnChg chg="add del mod">
          <ac:chgData name="Tan, Pat" userId="S::zcappxt@ucl.ac.uk::83d30465-5781-4eb5-a12f-7ea16c3387f5" providerId="AD" clId="Web-{E974DCEB-D59C-E881-F88A-882D3C8B421A}" dt="2024-06-04T12:52:41.175" v="30"/>
          <ac:cxnSpMkLst>
            <pc:docMk/>
            <pc:sldMk cId="12328209" sldId="299"/>
            <ac:cxnSpMk id="19" creationId="{8CF444A8-DCF9-7456-B4C3-B8AC4FA60A55}"/>
          </ac:cxnSpMkLst>
        </pc:cxnChg>
        <pc:cxnChg chg="add del mod">
          <ac:chgData name="Tan, Pat" userId="S::zcappxt@ucl.ac.uk::83d30465-5781-4eb5-a12f-7ea16c3387f5" providerId="AD" clId="Web-{E974DCEB-D59C-E881-F88A-882D3C8B421A}" dt="2024-06-04T12:52:30.081" v="27"/>
          <ac:cxnSpMkLst>
            <pc:docMk/>
            <pc:sldMk cId="12328209" sldId="299"/>
            <ac:cxnSpMk id="26" creationId="{2000AAD0-5F4F-1F7E-7604-2099013DA220}"/>
          </ac:cxnSpMkLst>
        </pc:cxnChg>
        <pc:cxnChg chg="add del mod">
          <ac:chgData name="Tan, Pat" userId="S::zcappxt@ucl.ac.uk::83d30465-5781-4eb5-a12f-7ea16c3387f5" providerId="AD" clId="Web-{E974DCEB-D59C-E881-F88A-882D3C8B421A}" dt="2024-06-04T12:52:30.081" v="27"/>
          <ac:cxnSpMkLst>
            <pc:docMk/>
            <pc:sldMk cId="12328209" sldId="299"/>
            <ac:cxnSpMk id="27" creationId="{CE4F675F-2D87-C545-57D0-344A8125C685}"/>
          </ac:cxnSpMkLst>
        </pc:cxnChg>
        <pc:cxnChg chg="add del mod">
          <ac:chgData name="Tan, Pat" userId="S::zcappxt@ucl.ac.uk::83d30465-5781-4eb5-a12f-7ea16c3387f5" providerId="AD" clId="Web-{E974DCEB-D59C-E881-F88A-882D3C8B421A}" dt="2024-06-04T12:52:30.081" v="27"/>
          <ac:cxnSpMkLst>
            <pc:docMk/>
            <pc:sldMk cId="12328209" sldId="299"/>
            <ac:cxnSpMk id="28" creationId="{0B1BDA9B-AAC7-1BC4-3793-8016DD86F595}"/>
          </ac:cxnSpMkLst>
        </pc:cxnChg>
        <pc:cxnChg chg="add del mod">
          <ac:chgData name="Tan, Pat" userId="S::zcappxt@ucl.ac.uk::83d30465-5781-4eb5-a12f-7ea16c3387f5" providerId="AD" clId="Web-{E974DCEB-D59C-E881-F88A-882D3C8B421A}" dt="2024-06-04T12:52:30.081" v="27"/>
          <ac:cxnSpMkLst>
            <pc:docMk/>
            <pc:sldMk cId="12328209" sldId="299"/>
            <ac:cxnSpMk id="29" creationId="{CA6956E4-8B1F-BE34-45A2-912EB1591BA0}"/>
          </ac:cxnSpMkLst>
        </pc:cxnChg>
        <pc:cxnChg chg="add del mod">
          <ac:chgData name="Tan, Pat" userId="S::zcappxt@ucl.ac.uk::83d30465-5781-4eb5-a12f-7ea16c3387f5" providerId="AD" clId="Web-{E974DCEB-D59C-E881-F88A-882D3C8B421A}" dt="2024-06-04T12:52:30.081" v="27"/>
          <ac:cxnSpMkLst>
            <pc:docMk/>
            <pc:sldMk cId="12328209" sldId="299"/>
            <ac:cxnSpMk id="32" creationId="{AC9982D3-8856-A2F6-C5E9-D60DCE5375B8}"/>
          </ac:cxnSpMkLst>
        </pc:cxnChg>
        <pc:cxnChg chg="add del mod">
          <ac:chgData name="Tan, Pat" userId="S::zcappxt@ucl.ac.uk::83d30465-5781-4eb5-a12f-7ea16c3387f5" providerId="AD" clId="Web-{E974DCEB-D59C-E881-F88A-882D3C8B421A}" dt="2024-06-04T12:52:30.081" v="27"/>
          <ac:cxnSpMkLst>
            <pc:docMk/>
            <pc:sldMk cId="12328209" sldId="299"/>
            <ac:cxnSpMk id="33" creationId="{36439B19-95B2-87BB-DD72-FB2FF5C8A68C}"/>
          </ac:cxnSpMkLst>
        </pc:cxnChg>
        <pc:cxnChg chg="add del mod">
          <ac:chgData name="Tan, Pat" userId="S::zcappxt@ucl.ac.uk::83d30465-5781-4eb5-a12f-7ea16c3387f5" providerId="AD" clId="Web-{E974DCEB-D59C-E881-F88A-882D3C8B421A}" dt="2024-06-04T12:52:30.081" v="27"/>
          <ac:cxnSpMkLst>
            <pc:docMk/>
            <pc:sldMk cId="12328209" sldId="299"/>
            <ac:cxnSpMk id="34" creationId="{C9EF9F08-87C0-B653-6C2F-1623EAB92E8D}"/>
          </ac:cxnSpMkLst>
        </pc:cxnChg>
        <pc:cxnChg chg="add del mod">
          <ac:chgData name="Tan, Pat" userId="S::zcappxt@ucl.ac.uk::83d30465-5781-4eb5-a12f-7ea16c3387f5" providerId="AD" clId="Web-{E974DCEB-D59C-E881-F88A-882D3C8B421A}" dt="2024-06-04T12:52:30.081" v="27"/>
          <ac:cxnSpMkLst>
            <pc:docMk/>
            <pc:sldMk cId="12328209" sldId="299"/>
            <ac:cxnSpMk id="35" creationId="{8CF444A8-DCF9-7456-B4C3-B8AC4FA60A55}"/>
          </ac:cxnSpMkLst>
        </pc:cxnChg>
        <pc:cxnChg chg="add del mod">
          <ac:chgData name="Tan, Pat" userId="S::zcappxt@ucl.ac.uk::83d30465-5781-4eb5-a12f-7ea16c3387f5" providerId="AD" clId="Web-{E974DCEB-D59C-E881-F88A-882D3C8B421A}" dt="2024-06-04T12:58:51.405" v="88"/>
          <ac:cxnSpMkLst>
            <pc:docMk/>
            <pc:sldMk cId="12328209" sldId="299"/>
            <ac:cxnSpMk id="42" creationId="{2000AAD0-5F4F-1F7E-7604-2099013DA220}"/>
          </ac:cxnSpMkLst>
        </pc:cxnChg>
        <pc:cxnChg chg="add del mod">
          <ac:chgData name="Tan, Pat" userId="S::zcappxt@ucl.ac.uk::83d30465-5781-4eb5-a12f-7ea16c3387f5" providerId="AD" clId="Web-{E974DCEB-D59C-E881-F88A-882D3C8B421A}" dt="2024-06-04T12:58:47.076" v="84"/>
          <ac:cxnSpMkLst>
            <pc:docMk/>
            <pc:sldMk cId="12328209" sldId="299"/>
            <ac:cxnSpMk id="43" creationId="{CE4F675F-2D87-C545-57D0-344A8125C685}"/>
          </ac:cxnSpMkLst>
        </pc:cxnChg>
        <pc:cxnChg chg="add del mod">
          <ac:chgData name="Tan, Pat" userId="S::zcappxt@ucl.ac.uk::83d30465-5781-4eb5-a12f-7ea16c3387f5" providerId="AD" clId="Web-{E974DCEB-D59C-E881-F88A-882D3C8B421A}" dt="2024-06-04T12:58:35.545" v="74"/>
          <ac:cxnSpMkLst>
            <pc:docMk/>
            <pc:sldMk cId="12328209" sldId="299"/>
            <ac:cxnSpMk id="44" creationId="{0B1BDA9B-AAC7-1BC4-3793-8016DD86F595}"/>
          </ac:cxnSpMkLst>
        </pc:cxnChg>
        <pc:cxnChg chg="add del mod">
          <ac:chgData name="Tan, Pat" userId="S::zcappxt@ucl.ac.uk::83d30465-5781-4eb5-a12f-7ea16c3387f5" providerId="AD" clId="Web-{E974DCEB-D59C-E881-F88A-882D3C8B421A}" dt="2024-06-04T12:58:42.498" v="79"/>
          <ac:cxnSpMkLst>
            <pc:docMk/>
            <pc:sldMk cId="12328209" sldId="299"/>
            <ac:cxnSpMk id="45" creationId="{CA6956E4-8B1F-BE34-45A2-912EB1591BA0}"/>
          </ac:cxnSpMkLst>
        </pc:cxnChg>
        <pc:cxnChg chg="add del mod">
          <ac:chgData name="Tan, Pat" userId="S::zcappxt@ucl.ac.uk::83d30465-5781-4eb5-a12f-7ea16c3387f5" providerId="AD" clId="Web-{E974DCEB-D59C-E881-F88A-882D3C8B421A}" dt="2024-06-04T12:58:49.764" v="85"/>
          <ac:cxnSpMkLst>
            <pc:docMk/>
            <pc:sldMk cId="12328209" sldId="299"/>
            <ac:cxnSpMk id="48" creationId="{AC9982D3-8856-A2F6-C5E9-D60DCE5375B8}"/>
          </ac:cxnSpMkLst>
        </pc:cxnChg>
        <pc:cxnChg chg="add del mod">
          <ac:chgData name="Tan, Pat" userId="S::zcappxt@ucl.ac.uk::83d30465-5781-4eb5-a12f-7ea16c3387f5" providerId="AD" clId="Web-{E974DCEB-D59C-E881-F88A-882D3C8B421A}" dt="2024-06-04T12:58:50.405" v="86"/>
          <ac:cxnSpMkLst>
            <pc:docMk/>
            <pc:sldMk cId="12328209" sldId="299"/>
            <ac:cxnSpMk id="49" creationId="{36439B19-95B2-87BB-DD72-FB2FF5C8A68C}"/>
          </ac:cxnSpMkLst>
        </pc:cxnChg>
        <pc:cxnChg chg="add del mod">
          <ac:chgData name="Tan, Pat" userId="S::zcappxt@ucl.ac.uk::83d30465-5781-4eb5-a12f-7ea16c3387f5" providerId="AD" clId="Web-{E974DCEB-D59C-E881-F88A-882D3C8B421A}" dt="2024-06-04T12:58:42.139" v="78"/>
          <ac:cxnSpMkLst>
            <pc:docMk/>
            <pc:sldMk cId="12328209" sldId="299"/>
            <ac:cxnSpMk id="50" creationId="{C9EF9F08-87C0-B653-6C2F-1623EAB92E8D}"/>
          </ac:cxnSpMkLst>
        </pc:cxnChg>
        <pc:cxnChg chg="add del mod">
          <ac:chgData name="Tan, Pat" userId="S::zcappxt@ucl.ac.uk::83d30465-5781-4eb5-a12f-7ea16c3387f5" providerId="AD" clId="Web-{E974DCEB-D59C-E881-F88A-882D3C8B421A}" dt="2024-06-04T12:58:41.389" v="77"/>
          <ac:cxnSpMkLst>
            <pc:docMk/>
            <pc:sldMk cId="12328209" sldId="299"/>
            <ac:cxnSpMk id="51" creationId="{8CF444A8-DCF9-7456-B4C3-B8AC4FA60A55}"/>
          </ac:cxnSpMkLst>
        </pc:cxnChg>
        <pc:cxnChg chg="add del mod">
          <ac:chgData name="Tan, Pat" userId="S::zcappxt@ucl.ac.uk::83d30465-5781-4eb5-a12f-7ea16c3387f5" providerId="AD" clId="Web-{E974DCEB-D59C-E881-F88A-882D3C8B421A}" dt="2024-06-04T12:56:18.244" v="33"/>
          <ac:cxnSpMkLst>
            <pc:docMk/>
            <pc:sldMk cId="12328209" sldId="299"/>
            <ac:cxnSpMk id="58" creationId="{2000AAD0-5F4F-1F7E-7604-2099013DA220}"/>
          </ac:cxnSpMkLst>
        </pc:cxnChg>
        <pc:cxnChg chg="add del mod">
          <ac:chgData name="Tan, Pat" userId="S::zcappxt@ucl.ac.uk::83d30465-5781-4eb5-a12f-7ea16c3387f5" providerId="AD" clId="Web-{E974DCEB-D59C-E881-F88A-882D3C8B421A}" dt="2024-06-04T12:56:18.244" v="33"/>
          <ac:cxnSpMkLst>
            <pc:docMk/>
            <pc:sldMk cId="12328209" sldId="299"/>
            <ac:cxnSpMk id="59" creationId="{CE4F675F-2D87-C545-57D0-344A8125C685}"/>
          </ac:cxnSpMkLst>
        </pc:cxnChg>
        <pc:cxnChg chg="add del mod">
          <ac:chgData name="Tan, Pat" userId="S::zcappxt@ucl.ac.uk::83d30465-5781-4eb5-a12f-7ea16c3387f5" providerId="AD" clId="Web-{E974DCEB-D59C-E881-F88A-882D3C8B421A}" dt="2024-06-04T12:56:18.244" v="33"/>
          <ac:cxnSpMkLst>
            <pc:docMk/>
            <pc:sldMk cId="12328209" sldId="299"/>
            <ac:cxnSpMk id="60" creationId="{0B1BDA9B-AAC7-1BC4-3793-8016DD86F595}"/>
          </ac:cxnSpMkLst>
        </pc:cxnChg>
        <pc:cxnChg chg="add del mod">
          <ac:chgData name="Tan, Pat" userId="S::zcappxt@ucl.ac.uk::83d30465-5781-4eb5-a12f-7ea16c3387f5" providerId="AD" clId="Web-{E974DCEB-D59C-E881-F88A-882D3C8B421A}" dt="2024-06-04T12:56:18.244" v="33"/>
          <ac:cxnSpMkLst>
            <pc:docMk/>
            <pc:sldMk cId="12328209" sldId="299"/>
            <ac:cxnSpMk id="61" creationId="{CA6956E4-8B1F-BE34-45A2-912EB1591BA0}"/>
          </ac:cxnSpMkLst>
        </pc:cxnChg>
        <pc:cxnChg chg="add del mod">
          <ac:chgData name="Tan, Pat" userId="S::zcappxt@ucl.ac.uk::83d30465-5781-4eb5-a12f-7ea16c3387f5" providerId="AD" clId="Web-{E974DCEB-D59C-E881-F88A-882D3C8B421A}" dt="2024-06-04T12:56:18.244" v="33"/>
          <ac:cxnSpMkLst>
            <pc:docMk/>
            <pc:sldMk cId="12328209" sldId="299"/>
            <ac:cxnSpMk id="64" creationId="{AC9982D3-8856-A2F6-C5E9-D60DCE5375B8}"/>
          </ac:cxnSpMkLst>
        </pc:cxnChg>
        <pc:cxnChg chg="add del mod">
          <ac:chgData name="Tan, Pat" userId="S::zcappxt@ucl.ac.uk::83d30465-5781-4eb5-a12f-7ea16c3387f5" providerId="AD" clId="Web-{E974DCEB-D59C-E881-F88A-882D3C8B421A}" dt="2024-06-04T12:56:18.244" v="33"/>
          <ac:cxnSpMkLst>
            <pc:docMk/>
            <pc:sldMk cId="12328209" sldId="299"/>
            <ac:cxnSpMk id="65" creationId="{36439B19-95B2-87BB-DD72-FB2FF5C8A68C}"/>
          </ac:cxnSpMkLst>
        </pc:cxnChg>
        <pc:cxnChg chg="add del mod">
          <ac:chgData name="Tan, Pat" userId="S::zcappxt@ucl.ac.uk::83d30465-5781-4eb5-a12f-7ea16c3387f5" providerId="AD" clId="Web-{E974DCEB-D59C-E881-F88A-882D3C8B421A}" dt="2024-06-04T12:56:18.244" v="33"/>
          <ac:cxnSpMkLst>
            <pc:docMk/>
            <pc:sldMk cId="12328209" sldId="299"/>
            <ac:cxnSpMk id="66" creationId="{C9EF9F08-87C0-B653-6C2F-1623EAB92E8D}"/>
          </ac:cxnSpMkLst>
        </pc:cxnChg>
        <pc:cxnChg chg="add del mod">
          <ac:chgData name="Tan, Pat" userId="S::zcappxt@ucl.ac.uk::83d30465-5781-4eb5-a12f-7ea16c3387f5" providerId="AD" clId="Web-{E974DCEB-D59C-E881-F88A-882D3C8B421A}" dt="2024-06-04T12:56:18.244" v="33"/>
          <ac:cxnSpMkLst>
            <pc:docMk/>
            <pc:sldMk cId="12328209" sldId="299"/>
            <ac:cxnSpMk id="67" creationId="{8CF444A8-DCF9-7456-B4C3-B8AC4FA60A55}"/>
          </ac:cxnSpMkLst>
        </pc:cxnChg>
        <pc:cxnChg chg="add del mod">
          <ac:chgData name="Tan, Pat" userId="S::zcappxt@ucl.ac.uk::83d30465-5781-4eb5-a12f-7ea16c3387f5" providerId="AD" clId="Web-{E974DCEB-D59C-E881-F88A-882D3C8B421A}" dt="2024-06-04T13:01:34.800" v="168"/>
          <ac:cxnSpMkLst>
            <pc:docMk/>
            <pc:sldMk cId="12328209" sldId="299"/>
            <ac:cxnSpMk id="76" creationId="{9BE1B3BE-6587-81CC-72F8-F32A4C688EB9}"/>
          </ac:cxnSpMkLst>
        </pc:cxnChg>
        <pc:cxnChg chg="add mod">
          <ac:chgData name="Tan, Pat" userId="S::zcappxt@ucl.ac.uk::83d30465-5781-4eb5-a12f-7ea16c3387f5" providerId="AD" clId="Web-{E974DCEB-D59C-E881-F88A-882D3C8B421A}" dt="2024-06-04T13:01:50.144" v="171"/>
          <ac:cxnSpMkLst>
            <pc:docMk/>
            <pc:sldMk cId="12328209" sldId="299"/>
            <ac:cxnSpMk id="77" creationId="{A41A08F6-399E-83A9-C739-7B56595994A4}"/>
          </ac:cxnSpMkLst>
        </pc:cxnChg>
        <pc:cxnChg chg="add del mod">
          <ac:chgData name="Tan, Pat" userId="S::zcappxt@ucl.ac.uk::83d30465-5781-4eb5-a12f-7ea16c3387f5" providerId="AD" clId="Web-{E974DCEB-D59C-E881-F88A-882D3C8B421A}" dt="2024-06-04T13:02:16.926" v="176"/>
          <ac:cxnSpMkLst>
            <pc:docMk/>
            <pc:sldMk cId="12328209" sldId="299"/>
            <ac:cxnSpMk id="78" creationId="{2CEC0921-53B2-575B-BC25-165A2E65C202}"/>
          </ac:cxnSpMkLst>
        </pc:cxnChg>
        <pc:cxnChg chg="add del">
          <ac:chgData name="Tan, Pat" userId="S::zcappxt@ucl.ac.uk::83d30465-5781-4eb5-a12f-7ea16c3387f5" providerId="AD" clId="Web-{E974DCEB-D59C-E881-F88A-882D3C8B421A}" dt="2024-06-04T13:02:41.662" v="178"/>
          <ac:cxnSpMkLst>
            <pc:docMk/>
            <pc:sldMk cId="12328209" sldId="299"/>
            <ac:cxnSpMk id="79" creationId="{A2190051-0FCD-A449-9C05-46783B66BB93}"/>
          </ac:cxnSpMkLst>
        </pc:cxnChg>
        <pc:cxnChg chg="add del mod">
          <ac:chgData name="Tan, Pat" userId="S::zcappxt@ucl.ac.uk::83d30465-5781-4eb5-a12f-7ea16c3387f5" providerId="AD" clId="Web-{E974DCEB-D59C-E881-F88A-882D3C8B421A}" dt="2024-06-04T13:04:04.883" v="187"/>
          <ac:cxnSpMkLst>
            <pc:docMk/>
            <pc:sldMk cId="12328209" sldId="299"/>
            <ac:cxnSpMk id="80" creationId="{7DED4AB5-D625-C0F8-336C-B80AC498E144}"/>
          </ac:cxnSpMkLst>
        </pc:cxnChg>
        <pc:cxnChg chg="add del mod">
          <ac:chgData name="Tan, Pat" userId="S::zcappxt@ucl.ac.uk::83d30465-5781-4eb5-a12f-7ea16c3387f5" providerId="AD" clId="Web-{E974DCEB-D59C-E881-F88A-882D3C8B421A}" dt="2024-06-04T13:04:15.774" v="190"/>
          <ac:cxnSpMkLst>
            <pc:docMk/>
            <pc:sldMk cId="12328209" sldId="299"/>
            <ac:cxnSpMk id="81" creationId="{E0E13C5E-3221-4308-A319-B586D4C86E8B}"/>
          </ac:cxnSpMkLst>
        </pc:cxnChg>
        <pc:cxnChg chg="add del">
          <ac:chgData name="Tan, Pat" userId="S::zcappxt@ucl.ac.uk::83d30465-5781-4eb5-a12f-7ea16c3387f5" providerId="AD" clId="Web-{E974DCEB-D59C-E881-F88A-882D3C8B421A}" dt="2024-06-04T13:04:46.837" v="192"/>
          <ac:cxnSpMkLst>
            <pc:docMk/>
            <pc:sldMk cId="12328209" sldId="299"/>
            <ac:cxnSpMk id="82" creationId="{AE8A874B-F96A-8533-8C85-A5E9AD8AD449}"/>
          </ac:cxnSpMkLst>
        </pc:cxnChg>
      </pc:sldChg>
      <pc:sldChg chg="addSp delSp modSp new">
        <pc:chgData name="Tan, Pat" userId="S::zcappxt@ucl.ac.uk::83d30465-5781-4eb5-a12f-7ea16c3387f5" providerId="AD" clId="Web-{E974DCEB-D59C-E881-F88A-882D3C8B421A}" dt="2024-06-04T12:47:13.618" v="24" actId="1076"/>
        <pc:sldMkLst>
          <pc:docMk/>
          <pc:sldMk cId="419275145" sldId="300"/>
        </pc:sldMkLst>
        <pc:spChg chg="del">
          <ac:chgData name="Tan, Pat" userId="S::zcappxt@ucl.ac.uk::83d30465-5781-4eb5-a12f-7ea16c3387f5" providerId="AD" clId="Web-{E974DCEB-D59C-E881-F88A-882D3C8B421A}" dt="2024-06-04T12:40:29.013" v="1"/>
          <ac:spMkLst>
            <pc:docMk/>
            <pc:sldMk cId="419275145" sldId="300"/>
            <ac:spMk id="2" creationId="{80B79145-6255-EFCB-F45D-EDE8F451C331}"/>
          </ac:spMkLst>
        </pc:spChg>
        <pc:spChg chg="del">
          <ac:chgData name="Tan, Pat" userId="S::zcappxt@ucl.ac.uk::83d30465-5781-4eb5-a12f-7ea16c3387f5" providerId="AD" clId="Web-{E974DCEB-D59C-E881-F88A-882D3C8B421A}" dt="2024-06-04T12:40:31.669" v="3"/>
          <ac:spMkLst>
            <pc:docMk/>
            <pc:sldMk cId="419275145" sldId="300"/>
            <ac:spMk id="3" creationId="{BB144D77-63E0-DCE5-A2C5-91B04D8805CB}"/>
          </ac:spMkLst>
        </pc:spChg>
        <pc:spChg chg="del">
          <ac:chgData name="Tan, Pat" userId="S::zcappxt@ucl.ac.uk::83d30465-5781-4eb5-a12f-7ea16c3387f5" providerId="AD" clId="Web-{E974DCEB-D59C-E881-F88A-882D3C8B421A}" dt="2024-06-04T12:40:34.091" v="5"/>
          <ac:spMkLst>
            <pc:docMk/>
            <pc:sldMk cId="419275145" sldId="300"/>
            <ac:spMk id="4" creationId="{95B22DEF-732F-A109-DE59-A75652BEB32C}"/>
          </ac:spMkLst>
        </pc:spChg>
        <pc:spChg chg="del">
          <ac:chgData name="Tan, Pat" userId="S::zcappxt@ucl.ac.uk::83d30465-5781-4eb5-a12f-7ea16c3387f5" providerId="AD" clId="Web-{E974DCEB-D59C-E881-F88A-882D3C8B421A}" dt="2024-06-04T12:40:30.060" v="2"/>
          <ac:spMkLst>
            <pc:docMk/>
            <pc:sldMk cId="419275145" sldId="300"/>
            <ac:spMk id="5" creationId="{BDD72A32-6526-7A2A-545C-9269327E8C27}"/>
          </ac:spMkLst>
        </pc:spChg>
        <pc:spChg chg="del">
          <ac:chgData name="Tan, Pat" userId="S::zcappxt@ucl.ac.uk::83d30465-5781-4eb5-a12f-7ea16c3387f5" providerId="AD" clId="Web-{E974DCEB-D59C-E881-F88A-882D3C8B421A}" dt="2024-06-04T12:40:32.560" v="4"/>
          <ac:spMkLst>
            <pc:docMk/>
            <pc:sldMk cId="419275145" sldId="300"/>
            <ac:spMk id="6" creationId="{CFA34932-E232-DAA1-A047-9ED3E179C4BA}"/>
          </ac:spMkLst>
        </pc:spChg>
        <pc:picChg chg="add del mod">
          <ac:chgData name="Tan, Pat" userId="S::zcappxt@ucl.ac.uk::83d30465-5781-4eb5-a12f-7ea16c3387f5" providerId="AD" clId="Web-{E974DCEB-D59C-E881-F88A-882D3C8B421A}" dt="2024-06-04T12:41:10.014" v="9"/>
          <ac:picMkLst>
            <pc:docMk/>
            <pc:sldMk cId="419275145" sldId="300"/>
            <ac:picMk id="7" creationId="{D3F9F713-7CC7-51C0-0AA2-07540A5EE00B}"/>
          </ac:picMkLst>
        </pc:picChg>
        <pc:picChg chg="add del mod">
          <ac:chgData name="Tan, Pat" userId="S::zcappxt@ucl.ac.uk::83d30465-5781-4eb5-a12f-7ea16c3387f5" providerId="AD" clId="Web-{E974DCEB-D59C-E881-F88A-882D3C8B421A}" dt="2024-06-04T12:41:23.889" v="11"/>
          <ac:picMkLst>
            <pc:docMk/>
            <pc:sldMk cId="419275145" sldId="300"/>
            <ac:picMk id="8" creationId="{5370663A-4732-2EE5-5D69-FA0330182423}"/>
          </ac:picMkLst>
        </pc:picChg>
        <pc:picChg chg="add del mod">
          <ac:chgData name="Tan, Pat" userId="S::zcappxt@ucl.ac.uk::83d30465-5781-4eb5-a12f-7ea16c3387f5" providerId="AD" clId="Web-{E974DCEB-D59C-E881-F88A-882D3C8B421A}" dt="2024-06-04T12:42:20.829" v="17"/>
          <ac:picMkLst>
            <pc:docMk/>
            <pc:sldMk cId="419275145" sldId="300"/>
            <ac:picMk id="9" creationId="{888D1317-802B-E59F-C593-9C84AEFF7AA3}"/>
          </ac:picMkLst>
        </pc:picChg>
        <pc:picChg chg="add del mod">
          <ac:chgData name="Tan, Pat" userId="S::zcappxt@ucl.ac.uk::83d30465-5781-4eb5-a12f-7ea16c3387f5" providerId="AD" clId="Web-{E974DCEB-D59C-E881-F88A-882D3C8B421A}" dt="2024-06-04T12:45:29.600" v="21"/>
          <ac:picMkLst>
            <pc:docMk/>
            <pc:sldMk cId="419275145" sldId="300"/>
            <ac:picMk id="10" creationId="{A01C7BF2-089C-7A28-D09F-C243FC29CD28}"/>
          </ac:picMkLst>
        </pc:picChg>
        <pc:picChg chg="add mod">
          <ac:chgData name="Tan, Pat" userId="S::zcappxt@ucl.ac.uk::83d30465-5781-4eb5-a12f-7ea16c3387f5" providerId="AD" clId="Web-{E974DCEB-D59C-E881-F88A-882D3C8B421A}" dt="2024-06-04T12:47:13.618" v="24" actId="1076"/>
          <ac:picMkLst>
            <pc:docMk/>
            <pc:sldMk cId="419275145" sldId="300"/>
            <ac:picMk id="11" creationId="{752D88AD-857D-3382-D951-141D713A36E0}"/>
          </ac:picMkLst>
        </pc:picChg>
      </pc:sldChg>
    </pc:docChg>
  </pc:docChgLst>
  <pc:docChgLst>
    <pc:chgData name="Tan, Pat" userId="83d30465-5781-4eb5-a12f-7ea16c3387f5" providerId="ADAL" clId="{1F1DE280-24C4-4BF9-8AAD-705D179E4859}"/>
    <pc:docChg chg="modSld">
      <pc:chgData name="Tan, Pat" userId="83d30465-5781-4eb5-a12f-7ea16c3387f5" providerId="ADAL" clId="{1F1DE280-24C4-4BF9-8AAD-705D179E4859}" dt="2024-06-05T13:07:20.762" v="141" actId="27918"/>
      <pc:docMkLst>
        <pc:docMk/>
      </pc:docMkLst>
      <pc:sldChg chg="modSp mod">
        <pc:chgData name="Tan, Pat" userId="83d30465-5781-4eb5-a12f-7ea16c3387f5" providerId="ADAL" clId="{1F1DE280-24C4-4BF9-8AAD-705D179E4859}" dt="2024-06-05T13:07:20.762" v="141" actId="27918"/>
        <pc:sldMkLst>
          <pc:docMk/>
          <pc:sldMk cId="1402241077" sldId="302"/>
        </pc:sldMkLst>
        <pc:graphicFrameChg chg="mod">
          <ac:chgData name="Tan, Pat" userId="83d30465-5781-4eb5-a12f-7ea16c3387f5" providerId="ADAL" clId="{1F1DE280-24C4-4BF9-8AAD-705D179E4859}" dt="2024-06-05T13:02:57.309" v="136" actId="20577"/>
          <ac:graphicFrameMkLst>
            <pc:docMk/>
            <pc:sldMk cId="1402241077" sldId="302"/>
            <ac:graphicFrameMk id="2" creationId="{CC11FAD6-5881-356D-BD85-B4748B34FD73}"/>
          </ac:graphicFrameMkLst>
        </pc:graphicFrameChg>
      </pc:sldChg>
      <pc:sldChg chg="modSp mod">
        <pc:chgData name="Tan, Pat" userId="83d30465-5781-4eb5-a12f-7ea16c3387f5" providerId="ADAL" clId="{1F1DE280-24C4-4BF9-8AAD-705D179E4859}" dt="2024-06-05T12:58:03.744" v="116" actId="20577"/>
        <pc:sldMkLst>
          <pc:docMk/>
          <pc:sldMk cId="2246755007" sldId="324"/>
        </pc:sldMkLst>
        <pc:spChg chg="mod">
          <ac:chgData name="Tan, Pat" userId="83d30465-5781-4eb5-a12f-7ea16c3387f5" providerId="ADAL" clId="{1F1DE280-24C4-4BF9-8AAD-705D179E4859}" dt="2024-06-05T12:56:03.473" v="39" actId="14100"/>
          <ac:spMkLst>
            <pc:docMk/>
            <pc:sldMk cId="2246755007" sldId="324"/>
            <ac:spMk id="3" creationId="{1F838F11-ECA1-8147-E0EE-E40AF91909E8}"/>
          </ac:spMkLst>
        </pc:spChg>
        <pc:spChg chg="mod">
          <ac:chgData name="Tan, Pat" userId="83d30465-5781-4eb5-a12f-7ea16c3387f5" providerId="ADAL" clId="{1F1DE280-24C4-4BF9-8AAD-705D179E4859}" dt="2024-06-05T12:57:23.141" v="115" actId="1076"/>
          <ac:spMkLst>
            <pc:docMk/>
            <pc:sldMk cId="2246755007" sldId="324"/>
            <ac:spMk id="6" creationId="{6DB593B6-7E98-E0CB-6556-FA8417B821DD}"/>
          </ac:spMkLst>
        </pc:spChg>
        <pc:spChg chg="mod">
          <ac:chgData name="Tan, Pat" userId="83d30465-5781-4eb5-a12f-7ea16c3387f5" providerId="ADAL" clId="{1F1DE280-24C4-4BF9-8AAD-705D179E4859}" dt="2024-06-05T12:58:03.744" v="116" actId="20577"/>
          <ac:spMkLst>
            <pc:docMk/>
            <pc:sldMk cId="2246755007" sldId="324"/>
            <ac:spMk id="8" creationId="{203350B5-28E3-7071-3AE3-3D4235C250B8}"/>
          </ac:spMkLst>
        </pc:spChg>
        <pc:picChg chg="mod">
          <ac:chgData name="Tan, Pat" userId="83d30465-5781-4eb5-a12f-7ea16c3387f5" providerId="ADAL" clId="{1F1DE280-24C4-4BF9-8AAD-705D179E4859}" dt="2024-06-05T12:56:14.604" v="42" actId="14100"/>
          <ac:picMkLst>
            <pc:docMk/>
            <pc:sldMk cId="2246755007" sldId="324"/>
            <ac:picMk id="7" creationId="{6025888B-3678-526F-0E6C-2744DC977888}"/>
          </ac:picMkLst>
        </pc:picChg>
      </pc:sldChg>
    </pc:docChg>
  </pc:docChgLst>
  <pc:docChgLst>
    <pc:chgData name="Beacall, Bailey" userId="S::zcapbea@ucl.ac.uk::7773c113-dec3-4fe7-82df-13a38ac62860" providerId="AD" clId="Web-{9D4EA822-4F4F-4843-51CD-3C1E6AC786B7}"/>
    <pc:docChg chg="addSld delSld modSld sldOrd">
      <pc:chgData name="Beacall, Bailey" userId="S::zcapbea@ucl.ac.uk::7773c113-dec3-4fe7-82df-13a38ac62860" providerId="AD" clId="Web-{9D4EA822-4F4F-4843-51CD-3C1E6AC786B7}" dt="2024-06-04T16:05:45.860" v="1505" actId="1076"/>
      <pc:docMkLst>
        <pc:docMk/>
      </pc:docMkLst>
      <pc:sldChg chg="modSp">
        <pc:chgData name="Beacall, Bailey" userId="S::zcapbea@ucl.ac.uk::7773c113-dec3-4fe7-82df-13a38ac62860" providerId="AD" clId="Web-{9D4EA822-4F4F-4843-51CD-3C1E6AC786B7}" dt="2024-06-04T14:40:21.815" v="204"/>
        <pc:sldMkLst>
          <pc:docMk/>
          <pc:sldMk cId="279819324" sldId="287"/>
        </pc:sldMkLst>
        <pc:graphicFrameChg chg="mod modGraphic">
          <ac:chgData name="Beacall, Bailey" userId="S::zcapbea@ucl.ac.uk::7773c113-dec3-4fe7-82df-13a38ac62860" providerId="AD" clId="Web-{9D4EA822-4F4F-4843-51CD-3C1E6AC786B7}" dt="2024-06-04T14:40:21.815" v="204"/>
          <ac:graphicFrameMkLst>
            <pc:docMk/>
            <pc:sldMk cId="279819324" sldId="287"/>
            <ac:graphicFrameMk id="19" creationId="{BA57FC97-DF90-AC93-D283-47AA0A008B6B}"/>
          </ac:graphicFrameMkLst>
        </pc:graphicFrameChg>
      </pc:sldChg>
      <pc:sldChg chg="addSp modSp">
        <pc:chgData name="Beacall, Bailey" userId="S::zcapbea@ucl.ac.uk::7773c113-dec3-4fe7-82df-13a38ac62860" providerId="AD" clId="Web-{9D4EA822-4F4F-4843-51CD-3C1E6AC786B7}" dt="2024-06-04T15:33:13.431" v="745" actId="1076"/>
        <pc:sldMkLst>
          <pc:docMk/>
          <pc:sldMk cId="324015663" sldId="289"/>
        </pc:sldMkLst>
        <pc:graphicFrameChg chg="add mod modGraphic">
          <ac:chgData name="Beacall, Bailey" userId="S::zcapbea@ucl.ac.uk::7773c113-dec3-4fe7-82df-13a38ac62860" providerId="AD" clId="Web-{9D4EA822-4F4F-4843-51CD-3C1E6AC786B7}" dt="2024-06-04T15:33:13.431" v="745" actId="1076"/>
          <ac:graphicFrameMkLst>
            <pc:docMk/>
            <pc:sldMk cId="324015663" sldId="289"/>
            <ac:graphicFrameMk id="3" creationId="{49A8BC5B-E308-76B3-5262-C2EA324F8540}"/>
          </ac:graphicFrameMkLst>
        </pc:graphicFrameChg>
      </pc:sldChg>
      <pc:sldChg chg="addSp delSp modSp">
        <pc:chgData name="Beacall, Bailey" userId="S::zcapbea@ucl.ac.uk::7773c113-dec3-4fe7-82df-13a38ac62860" providerId="AD" clId="Web-{9D4EA822-4F4F-4843-51CD-3C1E6AC786B7}" dt="2024-06-04T14:55:33.881" v="687"/>
        <pc:sldMkLst>
          <pc:docMk/>
          <pc:sldMk cId="416999169" sldId="291"/>
        </pc:sldMkLst>
        <pc:spChg chg="add del">
          <ac:chgData name="Beacall, Bailey" userId="S::zcapbea@ucl.ac.uk::7773c113-dec3-4fe7-82df-13a38ac62860" providerId="AD" clId="Web-{9D4EA822-4F4F-4843-51CD-3C1E6AC786B7}" dt="2024-06-04T14:38:51.062" v="100"/>
          <ac:spMkLst>
            <pc:docMk/>
            <pc:sldMk cId="416999169" sldId="291"/>
            <ac:spMk id="2" creationId="{3F065B86-A26B-5C34-AB2A-6FA32907AD1C}"/>
          </ac:spMkLst>
        </pc:spChg>
        <pc:spChg chg="add mod">
          <ac:chgData name="Beacall, Bailey" userId="S::zcapbea@ucl.ac.uk::7773c113-dec3-4fe7-82df-13a38ac62860" providerId="AD" clId="Web-{9D4EA822-4F4F-4843-51CD-3C1E6AC786B7}" dt="2024-06-04T14:52:47.453" v="593" actId="1076"/>
          <ac:spMkLst>
            <pc:docMk/>
            <pc:sldMk cId="416999169" sldId="291"/>
            <ac:spMk id="4" creationId="{78EB6BF7-50A7-03B7-AAB6-B83AECAAF36B}"/>
          </ac:spMkLst>
        </pc:spChg>
        <pc:spChg chg="mod">
          <ac:chgData name="Beacall, Bailey" userId="S::zcapbea@ucl.ac.uk::7773c113-dec3-4fe7-82df-13a38ac62860" providerId="AD" clId="Web-{9D4EA822-4F4F-4843-51CD-3C1E6AC786B7}" dt="2024-06-04T14:52:42.984" v="591" actId="1076"/>
          <ac:spMkLst>
            <pc:docMk/>
            <pc:sldMk cId="416999169" sldId="291"/>
            <ac:spMk id="1366" creationId="{00000000-0000-0000-0000-000000000000}"/>
          </ac:spMkLst>
        </pc:spChg>
        <pc:graphicFrameChg chg="add mod modGraphic">
          <ac:chgData name="Beacall, Bailey" userId="S::zcapbea@ucl.ac.uk::7773c113-dec3-4fe7-82df-13a38ac62860" providerId="AD" clId="Web-{9D4EA822-4F4F-4843-51CD-3C1E6AC786B7}" dt="2024-06-04T14:55:33.881" v="687"/>
          <ac:graphicFrameMkLst>
            <pc:docMk/>
            <pc:sldMk cId="416999169" sldId="291"/>
            <ac:graphicFrameMk id="6" creationId="{6CB767DA-6618-94FB-420B-440F424C35B4}"/>
          </ac:graphicFrameMkLst>
        </pc:graphicFrameChg>
      </pc:sldChg>
      <pc:sldChg chg="addSp delSp modSp del">
        <pc:chgData name="Beacall, Bailey" userId="S::zcapbea@ucl.ac.uk::7773c113-dec3-4fe7-82df-13a38ac62860" providerId="AD" clId="Web-{9D4EA822-4F4F-4843-51CD-3C1E6AC786B7}" dt="2024-06-04T14:33:55.176" v="98"/>
        <pc:sldMkLst>
          <pc:docMk/>
          <pc:sldMk cId="1760753440" sldId="297"/>
        </pc:sldMkLst>
        <pc:spChg chg="add mod">
          <ac:chgData name="Beacall, Bailey" userId="S::zcapbea@ucl.ac.uk::7773c113-dec3-4fe7-82df-13a38ac62860" providerId="AD" clId="Web-{9D4EA822-4F4F-4843-51CD-3C1E6AC786B7}" dt="2024-06-04T14:23:07.480" v="55" actId="1076"/>
          <ac:spMkLst>
            <pc:docMk/>
            <pc:sldMk cId="1760753440" sldId="297"/>
            <ac:spMk id="2" creationId="{A42FF484-9863-7DA7-821D-3F53AB14214E}"/>
          </ac:spMkLst>
        </pc:spChg>
        <pc:picChg chg="add del mod">
          <ac:chgData name="Beacall, Bailey" userId="S::zcapbea@ucl.ac.uk::7773c113-dec3-4fe7-82df-13a38ac62860" providerId="AD" clId="Web-{9D4EA822-4F4F-4843-51CD-3C1E6AC786B7}" dt="2024-06-04T14:26:22.081" v="73"/>
          <ac:picMkLst>
            <pc:docMk/>
            <pc:sldMk cId="1760753440" sldId="297"/>
            <ac:picMk id="3" creationId="{5A83E753-0613-742D-9A7B-F37A001A257E}"/>
          </ac:picMkLst>
        </pc:picChg>
      </pc:sldChg>
      <pc:sldChg chg="del">
        <pc:chgData name="Beacall, Bailey" userId="S::zcapbea@ucl.ac.uk::7773c113-dec3-4fe7-82df-13a38ac62860" providerId="AD" clId="Web-{9D4EA822-4F4F-4843-51CD-3C1E6AC786B7}" dt="2024-06-04T14:25:28.532" v="59"/>
        <pc:sldMkLst>
          <pc:docMk/>
          <pc:sldMk cId="3474114866" sldId="311"/>
        </pc:sldMkLst>
      </pc:sldChg>
      <pc:sldChg chg="addSp delSp modSp add ord replId">
        <pc:chgData name="Beacall, Bailey" userId="S::zcapbea@ucl.ac.uk::7773c113-dec3-4fe7-82df-13a38ac62860" providerId="AD" clId="Web-{9D4EA822-4F4F-4843-51CD-3C1E6AC786B7}" dt="2024-06-04T14:38:54.672" v="101" actId="20577"/>
        <pc:sldMkLst>
          <pc:docMk/>
          <pc:sldMk cId="3625244232" sldId="316"/>
        </pc:sldMkLst>
        <pc:spChg chg="del mod">
          <ac:chgData name="Beacall, Bailey" userId="S::zcapbea@ucl.ac.uk::7773c113-dec3-4fe7-82df-13a38ac62860" providerId="AD" clId="Web-{9D4EA822-4F4F-4843-51CD-3C1E6AC786B7}" dt="2024-06-04T14:25:54.127" v="66"/>
          <ac:spMkLst>
            <pc:docMk/>
            <pc:sldMk cId="3625244232" sldId="316"/>
            <ac:spMk id="3" creationId="{97972391-D188-01FB-C47B-682A6B1D2DB0}"/>
          </ac:spMkLst>
        </pc:spChg>
        <pc:spChg chg="del">
          <ac:chgData name="Beacall, Bailey" userId="S::zcapbea@ucl.ac.uk::7773c113-dec3-4fe7-82df-13a38ac62860" providerId="AD" clId="Web-{9D4EA822-4F4F-4843-51CD-3C1E6AC786B7}" dt="2024-06-04T14:25:47.377" v="62"/>
          <ac:spMkLst>
            <pc:docMk/>
            <pc:sldMk cId="3625244232" sldId="316"/>
            <ac:spMk id="4" creationId="{8CA47524-FF2C-B97F-1AB1-EF3DF12F21CA}"/>
          </ac:spMkLst>
        </pc:spChg>
        <pc:spChg chg="add del mod">
          <ac:chgData name="Beacall, Bailey" userId="S::zcapbea@ucl.ac.uk::7773c113-dec3-4fe7-82df-13a38ac62860" providerId="AD" clId="Web-{9D4EA822-4F4F-4843-51CD-3C1E6AC786B7}" dt="2024-06-04T14:25:57.096" v="68"/>
          <ac:spMkLst>
            <pc:docMk/>
            <pc:sldMk cId="3625244232" sldId="316"/>
            <ac:spMk id="5" creationId="{3FC36088-8F92-B307-C19D-B65BEF8FF6FC}"/>
          </ac:spMkLst>
        </pc:spChg>
        <pc:spChg chg="add mod">
          <ac:chgData name="Beacall, Bailey" userId="S::zcapbea@ucl.ac.uk::7773c113-dec3-4fe7-82df-13a38ac62860" providerId="AD" clId="Web-{9D4EA822-4F4F-4843-51CD-3C1E6AC786B7}" dt="2024-06-04T14:27:20.880" v="90" actId="1076"/>
          <ac:spMkLst>
            <pc:docMk/>
            <pc:sldMk cId="3625244232" sldId="316"/>
            <ac:spMk id="7" creationId="{8DE109A0-1336-34E1-EEFE-656026BFA2CC}"/>
          </ac:spMkLst>
        </pc:spChg>
        <pc:spChg chg="del">
          <ac:chgData name="Beacall, Bailey" userId="S::zcapbea@ucl.ac.uk::7773c113-dec3-4fe7-82df-13a38ac62860" providerId="AD" clId="Web-{9D4EA822-4F4F-4843-51CD-3C1E6AC786B7}" dt="2024-06-04T14:25:49.517" v="63"/>
          <ac:spMkLst>
            <pc:docMk/>
            <pc:sldMk cId="3625244232" sldId="316"/>
            <ac:spMk id="8" creationId="{18D71ED9-C626-CEBE-ACB9-B74EEA70A6A5}"/>
          </ac:spMkLst>
        </pc:spChg>
        <pc:spChg chg="del">
          <ac:chgData name="Beacall, Bailey" userId="S::zcapbea@ucl.ac.uk::7773c113-dec3-4fe7-82df-13a38ac62860" providerId="AD" clId="Web-{9D4EA822-4F4F-4843-51CD-3C1E6AC786B7}" dt="2024-06-04T14:25:55.315" v="67"/>
          <ac:spMkLst>
            <pc:docMk/>
            <pc:sldMk cId="3625244232" sldId="316"/>
            <ac:spMk id="9" creationId="{58F79EA7-8A82-7EB7-11F7-0DB27C43C8E7}"/>
          </ac:spMkLst>
        </pc:spChg>
        <pc:spChg chg="add del mod">
          <ac:chgData name="Beacall, Bailey" userId="S::zcapbea@ucl.ac.uk::7773c113-dec3-4fe7-82df-13a38ac62860" providerId="AD" clId="Web-{9D4EA822-4F4F-4843-51CD-3C1E6AC786B7}" dt="2024-06-04T14:26:30.863" v="81"/>
          <ac:spMkLst>
            <pc:docMk/>
            <pc:sldMk cId="3625244232" sldId="316"/>
            <ac:spMk id="14" creationId="{61CCEB8F-6270-A28B-B9F1-42F20A6D12E5}"/>
          </ac:spMkLst>
        </pc:spChg>
        <pc:spChg chg="add mod">
          <ac:chgData name="Beacall, Bailey" userId="S::zcapbea@ucl.ac.uk::7773c113-dec3-4fe7-82df-13a38ac62860" providerId="AD" clId="Web-{9D4EA822-4F4F-4843-51CD-3C1E6AC786B7}" dt="2024-06-04T14:38:54.672" v="101" actId="20577"/>
          <ac:spMkLst>
            <pc:docMk/>
            <pc:sldMk cId="3625244232" sldId="316"/>
            <ac:spMk id="17" creationId="{E282C2BD-22E6-6D38-64DE-6D333CA4B948}"/>
          </ac:spMkLst>
        </pc:spChg>
        <pc:picChg chg="add mod">
          <ac:chgData name="Beacall, Bailey" userId="S::zcapbea@ucl.ac.uk::7773c113-dec3-4fe7-82df-13a38ac62860" providerId="AD" clId="Web-{9D4EA822-4F4F-4843-51CD-3C1E6AC786B7}" dt="2024-06-04T14:27:22.990" v="91" actId="1076"/>
          <ac:picMkLst>
            <pc:docMk/>
            <pc:sldMk cId="3625244232" sldId="316"/>
            <ac:picMk id="11" creationId="{A402C30D-14B5-7B98-4A9E-DE39FBF599E1}"/>
          </ac:picMkLst>
        </pc:picChg>
        <pc:picChg chg="add mod">
          <ac:chgData name="Beacall, Bailey" userId="S::zcapbea@ucl.ac.uk::7773c113-dec3-4fe7-82df-13a38ac62860" providerId="AD" clId="Web-{9D4EA822-4F4F-4843-51CD-3C1E6AC786B7}" dt="2024-06-04T14:27:38.303" v="96" actId="1076"/>
          <ac:picMkLst>
            <pc:docMk/>
            <pc:sldMk cId="3625244232" sldId="316"/>
            <ac:picMk id="13" creationId="{95EFEF53-BE5B-5DAD-65F8-C2ED999F527C}"/>
          </ac:picMkLst>
        </pc:picChg>
        <pc:picChg chg="add del mod">
          <ac:chgData name="Beacall, Bailey" userId="S::zcapbea@ucl.ac.uk::7773c113-dec3-4fe7-82df-13a38ac62860" providerId="AD" clId="Web-{9D4EA822-4F4F-4843-51CD-3C1E6AC786B7}" dt="2024-06-04T14:26:30.863" v="81"/>
          <ac:picMkLst>
            <pc:docMk/>
            <pc:sldMk cId="3625244232" sldId="316"/>
            <ac:picMk id="15" creationId="{97C44FDA-E19E-8DDC-86C2-8D072B54A385}"/>
          </ac:picMkLst>
        </pc:picChg>
        <pc:picChg chg="add del mod">
          <ac:chgData name="Beacall, Bailey" userId="S::zcapbea@ucl.ac.uk::7773c113-dec3-4fe7-82df-13a38ac62860" providerId="AD" clId="Web-{9D4EA822-4F4F-4843-51CD-3C1E6AC786B7}" dt="2024-06-04T14:26:30.863" v="81"/>
          <ac:picMkLst>
            <pc:docMk/>
            <pc:sldMk cId="3625244232" sldId="316"/>
            <ac:picMk id="16" creationId="{5A83E753-0613-742D-9A7B-F37A001A257E}"/>
          </ac:picMkLst>
        </pc:picChg>
      </pc:sldChg>
      <pc:sldChg chg="addSp delSp modSp add ord replId">
        <pc:chgData name="Beacall, Bailey" userId="S::zcapbea@ucl.ac.uk::7773c113-dec3-4fe7-82df-13a38ac62860" providerId="AD" clId="Web-{9D4EA822-4F4F-4843-51CD-3C1E6AC786B7}" dt="2024-06-04T16:05:45.860" v="1505" actId="1076"/>
        <pc:sldMkLst>
          <pc:docMk/>
          <pc:sldMk cId="2736016820" sldId="332"/>
        </pc:sldMkLst>
        <pc:spChg chg="add mod">
          <ac:chgData name="Beacall, Bailey" userId="S::zcapbea@ucl.ac.uk::7773c113-dec3-4fe7-82df-13a38ac62860" providerId="AD" clId="Web-{9D4EA822-4F4F-4843-51CD-3C1E6AC786B7}" dt="2024-06-04T16:05:45.860" v="1505" actId="1076"/>
          <ac:spMkLst>
            <pc:docMk/>
            <pc:sldMk cId="2736016820" sldId="332"/>
            <ac:spMk id="3" creationId="{519ABDF8-8EB1-72E8-D33B-83071E91AFC9}"/>
          </ac:spMkLst>
        </pc:spChg>
        <pc:spChg chg="mod">
          <ac:chgData name="Beacall, Bailey" userId="S::zcapbea@ucl.ac.uk::7773c113-dec3-4fe7-82df-13a38ac62860" providerId="AD" clId="Web-{9D4EA822-4F4F-4843-51CD-3C1E6AC786B7}" dt="2024-06-04T16:03:06.604" v="1454" actId="20577"/>
          <ac:spMkLst>
            <pc:docMk/>
            <pc:sldMk cId="2736016820" sldId="332"/>
            <ac:spMk id="7" creationId="{8DE109A0-1336-34E1-EEFE-656026BFA2CC}"/>
          </ac:spMkLst>
        </pc:spChg>
        <pc:spChg chg="del">
          <ac:chgData name="Beacall, Bailey" userId="S::zcapbea@ucl.ac.uk::7773c113-dec3-4fe7-82df-13a38ac62860" providerId="AD" clId="Web-{9D4EA822-4F4F-4843-51CD-3C1E6AC786B7}" dt="2024-06-04T15:35:11.404" v="764"/>
          <ac:spMkLst>
            <pc:docMk/>
            <pc:sldMk cId="2736016820" sldId="332"/>
            <ac:spMk id="17" creationId="{E282C2BD-22E6-6D38-64DE-6D333CA4B948}"/>
          </ac:spMkLst>
        </pc:spChg>
        <pc:graphicFrameChg chg="add mod modGraphic">
          <ac:chgData name="Beacall, Bailey" userId="S::zcapbea@ucl.ac.uk::7773c113-dec3-4fe7-82df-13a38ac62860" providerId="AD" clId="Web-{9D4EA822-4F4F-4843-51CD-3C1E6AC786B7}" dt="2024-06-04T16:04:03.888" v="1470"/>
          <ac:graphicFrameMkLst>
            <pc:docMk/>
            <pc:sldMk cId="2736016820" sldId="332"/>
            <ac:graphicFrameMk id="2" creationId="{3FCC2751-8DA8-CD6B-464F-938DE170C996}"/>
          </ac:graphicFrameMkLst>
        </pc:graphicFrameChg>
        <pc:picChg chg="del">
          <ac:chgData name="Beacall, Bailey" userId="S::zcapbea@ucl.ac.uk::7773c113-dec3-4fe7-82df-13a38ac62860" providerId="AD" clId="Web-{9D4EA822-4F4F-4843-51CD-3C1E6AC786B7}" dt="2024-06-04T15:35:09.560" v="763"/>
          <ac:picMkLst>
            <pc:docMk/>
            <pc:sldMk cId="2736016820" sldId="332"/>
            <ac:picMk id="11" creationId="{A402C30D-14B5-7B98-4A9E-DE39FBF599E1}"/>
          </ac:picMkLst>
        </pc:picChg>
        <pc:picChg chg="del">
          <ac:chgData name="Beacall, Bailey" userId="S::zcapbea@ucl.ac.uk::7773c113-dec3-4fe7-82df-13a38ac62860" providerId="AD" clId="Web-{9D4EA822-4F4F-4843-51CD-3C1E6AC786B7}" dt="2024-06-04T15:35:11.841" v="765"/>
          <ac:picMkLst>
            <pc:docMk/>
            <pc:sldMk cId="2736016820" sldId="332"/>
            <ac:picMk id="13" creationId="{95EFEF53-BE5B-5DAD-65F8-C2ED999F527C}"/>
          </ac:picMkLst>
        </pc:picChg>
      </pc:sldChg>
    </pc:docChg>
  </pc:docChgLst>
  <pc:docChgLst>
    <pc:chgData name="Zhang, Zhang" userId="S::zczll25@ucl.ac.uk::a3b58fcd-dd8d-408d-a073-fb5d6f146af8" providerId="AD" clId="Web-{4D616DD6-CF50-4DA0-A957-BC26B1D9FA3D}"/>
    <pc:docChg chg="addSld delSld modSld">
      <pc:chgData name="Zhang, Zhang" userId="S::zczll25@ucl.ac.uk::a3b58fcd-dd8d-408d-a073-fb5d6f146af8" providerId="AD" clId="Web-{4D616DD6-CF50-4DA0-A957-BC26B1D9FA3D}" dt="2024-06-06T06:13:26.656" v="161" actId="1076"/>
      <pc:docMkLst>
        <pc:docMk/>
      </pc:docMkLst>
      <pc:sldChg chg="addSp delSp modSp">
        <pc:chgData name="Zhang, Zhang" userId="S::zczll25@ucl.ac.uk::a3b58fcd-dd8d-408d-a073-fb5d6f146af8" providerId="AD" clId="Web-{4D616DD6-CF50-4DA0-A957-BC26B1D9FA3D}" dt="2024-06-06T05:09:50.337" v="35" actId="20577"/>
        <pc:sldMkLst>
          <pc:docMk/>
          <pc:sldMk cId="3038248228" sldId="330"/>
        </pc:sldMkLst>
        <pc:spChg chg="mod">
          <ac:chgData name="Zhang, Zhang" userId="S::zczll25@ucl.ac.uk::a3b58fcd-dd8d-408d-a073-fb5d6f146af8" providerId="AD" clId="Web-{4D616DD6-CF50-4DA0-A957-BC26B1D9FA3D}" dt="2024-06-06T05:09:50.337" v="35" actId="20577"/>
          <ac:spMkLst>
            <pc:docMk/>
            <pc:sldMk cId="3038248228" sldId="330"/>
            <ac:spMk id="4" creationId="{C939E4B6-51CF-7BBA-3E6A-0C180ACD0176}"/>
          </ac:spMkLst>
        </pc:spChg>
        <pc:picChg chg="del">
          <ac:chgData name="Zhang, Zhang" userId="S::zczll25@ucl.ac.uk::a3b58fcd-dd8d-408d-a073-fb5d6f146af8" providerId="AD" clId="Web-{4D616DD6-CF50-4DA0-A957-BC26B1D9FA3D}" dt="2024-06-06T04:40:57.616" v="0"/>
          <ac:picMkLst>
            <pc:docMk/>
            <pc:sldMk cId="3038248228" sldId="330"/>
            <ac:picMk id="2" creationId="{8857FE55-AE3D-E3F5-EADD-DE744DDEAE90}"/>
          </ac:picMkLst>
        </pc:picChg>
        <pc:picChg chg="add mod">
          <ac:chgData name="Zhang, Zhang" userId="S::zczll25@ucl.ac.uk::a3b58fcd-dd8d-408d-a073-fb5d6f146af8" providerId="AD" clId="Web-{4D616DD6-CF50-4DA0-A957-BC26B1D9FA3D}" dt="2024-06-06T04:42:12.103" v="6" actId="1076"/>
          <ac:picMkLst>
            <pc:docMk/>
            <pc:sldMk cId="3038248228" sldId="330"/>
            <ac:picMk id="6" creationId="{BED062DE-166C-22ED-55F7-2EAD4F55A8DE}"/>
          </ac:picMkLst>
        </pc:picChg>
      </pc:sldChg>
      <pc:sldChg chg="addSp delSp modSp">
        <pc:chgData name="Zhang, Zhang" userId="S::zczll25@ucl.ac.uk::a3b58fcd-dd8d-408d-a073-fb5d6f146af8" providerId="AD" clId="Web-{4D616DD6-CF50-4DA0-A957-BC26B1D9FA3D}" dt="2024-06-06T06:09:00.628" v="139" actId="1076"/>
        <pc:sldMkLst>
          <pc:docMk/>
          <pc:sldMk cId="3374033792" sldId="333"/>
        </pc:sldMkLst>
        <pc:spChg chg="add del mod">
          <ac:chgData name="Zhang, Zhang" userId="S::zczll25@ucl.ac.uk::a3b58fcd-dd8d-408d-a073-fb5d6f146af8" providerId="AD" clId="Web-{4D616DD6-CF50-4DA0-A957-BC26B1D9FA3D}" dt="2024-06-06T06:04:37.243" v="83"/>
          <ac:spMkLst>
            <pc:docMk/>
            <pc:sldMk cId="3374033792" sldId="333"/>
            <ac:spMk id="3" creationId="{F47842AB-274D-5B42-9B57-909045433009}"/>
          </ac:spMkLst>
        </pc:spChg>
        <pc:spChg chg="add mod">
          <ac:chgData name="Zhang, Zhang" userId="S::zczll25@ucl.ac.uk::a3b58fcd-dd8d-408d-a073-fb5d6f146af8" providerId="AD" clId="Web-{4D616DD6-CF50-4DA0-A957-BC26B1D9FA3D}" dt="2024-06-06T06:09:00.628" v="139" actId="1076"/>
          <ac:spMkLst>
            <pc:docMk/>
            <pc:sldMk cId="3374033792" sldId="333"/>
            <ac:spMk id="7" creationId="{7456FD22-741D-40D8-AF4A-BC32CBBE9F9E}"/>
          </ac:spMkLst>
        </pc:spChg>
        <pc:picChg chg="del">
          <ac:chgData name="Zhang, Zhang" userId="S::zczll25@ucl.ac.uk::a3b58fcd-dd8d-408d-a073-fb5d6f146af8" providerId="AD" clId="Web-{4D616DD6-CF50-4DA0-A957-BC26B1D9FA3D}" dt="2024-06-06T04:42:18.994" v="7"/>
          <ac:picMkLst>
            <pc:docMk/>
            <pc:sldMk cId="3374033792" sldId="333"/>
            <ac:picMk id="3" creationId="{D60B2C00-9BB7-5C02-EA03-C7D4E2C3A88B}"/>
          </ac:picMkLst>
        </pc:picChg>
        <pc:picChg chg="add mod">
          <ac:chgData name="Zhang, Zhang" userId="S::zczll25@ucl.ac.uk::a3b58fcd-dd8d-408d-a073-fb5d6f146af8" providerId="AD" clId="Web-{4D616DD6-CF50-4DA0-A957-BC26B1D9FA3D}" dt="2024-06-06T06:04:46.024" v="85" actId="1076"/>
          <ac:picMkLst>
            <pc:docMk/>
            <pc:sldMk cId="3374033792" sldId="333"/>
            <ac:picMk id="4" creationId="{4183FED0-7571-E28F-C40A-A8EC35AEBA18}"/>
          </ac:picMkLst>
        </pc:picChg>
        <pc:picChg chg="add mod">
          <ac:chgData name="Zhang, Zhang" userId="S::zczll25@ucl.ac.uk::a3b58fcd-dd8d-408d-a073-fb5d6f146af8" providerId="AD" clId="Web-{4D616DD6-CF50-4DA0-A957-BC26B1D9FA3D}" dt="2024-06-06T06:04:42.915" v="84" actId="1076"/>
          <ac:picMkLst>
            <pc:docMk/>
            <pc:sldMk cId="3374033792" sldId="333"/>
            <ac:picMk id="5" creationId="{D3E06B43-00D0-B678-1F58-6C6E63BF1B45}"/>
          </ac:picMkLst>
        </pc:picChg>
        <pc:picChg chg="add mod">
          <ac:chgData name="Zhang, Zhang" userId="S::zczll25@ucl.ac.uk::a3b58fcd-dd8d-408d-a073-fb5d6f146af8" providerId="AD" clId="Web-{4D616DD6-CF50-4DA0-A957-BC26B1D9FA3D}" dt="2024-06-06T06:04:48.587" v="86" actId="1076"/>
          <ac:picMkLst>
            <pc:docMk/>
            <pc:sldMk cId="3374033792" sldId="333"/>
            <ac:picMk id="6" creationId="{645F4063-C6B3-4F7D-3D9E-8DFC2FFB91A8}"/>
          </ac:picMkLst>
        </pc:picChg>
        <pc:picChg chg="add del mod">
          <ac:chgData name="Zhang, Zhang" userId="S::zczll25@ucl.ac.uk::a3b58fcd-dd8d-408d-a073-fb5d6f146af8" providerId="AD" clId="Web-{4D616DD6-CF50-4DA0-A957-BC26B1D9FA3D}" dt="2024-06-06T04:44:38.279" v="21"/>
          <ac:picMkLst>
            <pc:docMk/>
            <pc:sldMk cId="3374033792" sldId="333"/>
            <ac:picMk id="7" creationId="{EF2418F5-FBEC-F6D2-19A4-C673A46BC326}"/>
          </ac:picMkLst>
        </pc:picChg>
        <pc:picChg chg="add mod">
          <ac:chgData name="Zhang, Zhang" userId="S::zczll25@ucl.ac.uk::a3b58fcd-dd8d-408d-a073-fb5d6f146af8" providerId="AD" clId="Web-{4D616DD6-CF50-4DA0-A957-BC26B1D9FA3D}" dt="2024-06-06T06:04:50.931" v="87" actId="1076"/>
          <ac:picMkLst>
            <pc:docMk/>
            <pc:sldMk cId="3374033792" sldId="333"/>
            <ac:picMk id="8" creationId="{037E6D32-C35E-ADBD-3744-56A30BCD90B4}"/>
          </ac:picMkLst>
        </pc:picChg>
      </pc:sldChg>
      <pc:sldChg chg="modSp">
        <pc:chgData name="Zhang, Zhang" userId="S::zczll25@ucl.ac.uk::a3b58fcd-dd8d-408d-a073-fb5d6f146af8" providerId="AD" clId="Web-{4D616DD6-CF50-4DA0-A957-BC26B1D9FA3D}" dt="2024-06-06T06:13:03.499" v="155" actId="20577"/>
        <pc:sldMkLst>
          <pc:docMk/>
          <pc:sldMk cId="2247247521" sldId="356"/>
        </pc:sldMkLst>
        <pc:spChg chg="mod">
          <ac:chgData name="Zhang, Zhang" userId="S::zczll25@ucl.ac.uk::a3b58fcd-dd8d-408d-a073-fb5d6f146af8" providerId="AD" clId="Web-{4D616DD6-CF50-4DA0-A957-BC26B1D9FA3D}" dt="2024-06-06T06:13:03.499" v="155" actId="20577"/>
          <ac:spMkLst>
            <pc:docMk/>
            <pc:sldMk cId="2247247521" sldId="356"/>
            <ac:spMk id="6" creationId="{77793EF4-A6BE-41BB-74EC-FE018C7A0E98}"/>
          </ac:spMkLst>
        </pc:spChg>
      </pc:sldChg>
      <pc:sldChg chg="modSp">
        <pc:chgData name="Zhang, Zhang" userId="S::zczll25@ucl.ac.uk::a3b58fcd-dd8d-408d-a073-fb5d6f146af8" providerId="AD" clId="Web-{4D616DD6-CF50-4DA0-A957-BC26B1D9FA3D}" dt="2024-06-06T06:09:40.473" v="142" actId="20577"/>
        <pc:sldMkLst>
          <pc:docMk/>
          <pc:sldMk cId="2016727614" sldId="357"/>
        </pc:sldMkLst>
        <pc:spChg chg="mod">
          <ac:chgData name="Zhang, Zhang" userId="S::zczll25@ucl.ac.uk::a3b58fcd-dd8d-408d-a073-fb5d6f146af8" providerId="AD" clId="Web-{4D616DD6-CF50-4DA0-A957-BC26B1D9FA3D}" dt="2024-06-06T06:09:40.473" v="142" actId="20577"/>
          <ac:spMkLst>
            <pc:docMk/>
            <pc:sldMk cId="2016727614" sldId="357"/>
            <ac:spMk id="3" creationId="{B90B1CB6-4C64-631C-D737-4F5EC28F1A19}"/>
          </ac:spMkLst>
        </pc:spChg>
      </pc:sldChg>
      <pc:sldChg chg="modSp">
        <pc:chgData name="Zhang, Zhang" userId="S::zczll25@ucl.ac.uk::a3b58fcd-dd8d-408d-a073-fb5d6f146af8" providerId="AD" clId="Web-{4D616DD6-CF50-4DA0-A957-BC26B1D9FA3D}" dt="2024-06-06T06:13:15.531" v="159" actId="1076"/>
        <pc:sldMkLst>
          <pc:docMk/>
          <pc:sldMk cId="564008707" sldId="360"/>
        </pc:sldMkLst>
        <pc:spChg chg="mod">
          <ac:chgData name="Zhang, Zhang" userId="S::zczll25@ucl.ac.uk::a3b58fcd-dd8d-408d-a073-fb5d6f146af8" providerId="AD" clId="Web-{4D616DD6-CF50-4DA0-A957-BC26B1D9FA3D}" dt="2024-06-06T06:13:12.375" v="158" actId="20577"/>
          <ac:spMkLst>
            <pc:docMk/>
            <pc:sldMk cId="564008707" sldId="360"/>
            <ac:spMk id="2" creationId="{DC2D3864-D986-4D9C-94A0-A667D065A254}"/>
          </ac:spMkLst>
        </pc:spChg>
        <pc:spChg chg="mod">
          <ac:chgData name="Zhang, Zhang" userId="S::zczll25@ucl.ac.uk::a3b58fcd-dd8d-408d-a073-fb5d6f146af8" providerId="AD" clId="Web-{4D616DD6-CF50-4DA0-A957-BC26B1D9FA3D}" dt="2024-06-06T06:13:15.531" v="159" actId="1076"/>
          <ac:spMkLst>
            <pc:docMk/>
            <pc:sldMk cId="564008707" sldId="360"/>
            <ac:spMk id="4" creationId="{11373FB9-5513-2CE0-6DF4-DF85BE0C33C9}"/>
          </ac:spMkLst>
        </pc:spChg>
      </pc:sldChg>
      <pc:sldChg chg="addSp modSp del">
        <pc:chgData name="Zhang, Zhang" userId="S::zczll25@ucl.ac.uk::a3b58fcd-dd8d-408d-a073-fb5d6f146af8" providerId="AD" clId="Web-{4D616DD6-CF50-4DA0-A957-BC26B1D9FA3D}" dt="2024-06-06T06:09:11.363" v="140"/>
        <pc:sldMkLst>
          <pc:docMk/>
          <pc:sldMk cId="44431072" sldId="361"/>
        </pc:sldMkLst>
        <pc:spChg chg="add mod">
          <ac:chgData name="Zhang, Zhang" userId="S::zczll25@ucl.ac.uk::a3b58fcd-dd8d-408d-a073-fb5d6f146af8" providerId="AD" clId="Web-{4D616DD6-CF50-4DA0-A957-BC26B1D9FA3D}" dt="2024-06-06T06:08:48.268" v="136" actId="20577"/>
          <ac:spMkLst>
            <pc:docMk/>
            <pc:sldMk cId="44431072" sldId="361"/>
            <ac:spMk id="3" creationId="{2DB3FF58-87F7-3B31-F39F-B7AF08B9CC2F}"/>
          </ac:spMkLst>
        </pc:spChg>
      </pc:sldChg>
      <pc:sldChg chg="modSp new">
        <pc:chgData name="Zhang, Zhang" userId="S::zczll25@ucl.ac.uk::a3b58fcd-dd8d-408d-a073-fb5d6f146af8" providerId="AD" clId="Web-{4D616DD6-CF50-4DA0-A957-BC26B1D9FA3D}" dt="2024-06-06T06:13:26.656" v="161" actId="1076"/>
        <pc:sldMkLst>
          <pc:docMk/>
          <pc:sldMk cId="1443974997" sldId="361"/>
        </pc:sldMkLst>
        <pc:spChg chg="mod">
          <ac:chgData name="Zhang, Zhang" userId="S::zczll25@ucl.ac.uk::a3b58fcd-dd8d-408d-a073-fb5d6f146af8" providerId="AD" clId="Web-{4D616DD6-CF50-4DA0-A957-BC26B1D9FA3D}" dt="2024-06-06T06:13:26.656" v="161" actId="1076"/>
          <ac:spMkLst>
            <pc:docMk/>
            <pc:sldMk cId="1443974997" sldId="361"/>
            <ac:spMk id="2" creationId="{23319167-BF9E-9BE3-53E6-0BC6590A233F}"/>
          </ac:spMkLst>
        </pc:spChg>
      </pc:sldChg>
    </pc:docChg>
  </pc:docChgLst>
  <pc:docChgLst>
    <pc:chgData name="Matthews, Max" userId="S::zcapmem@ucl.ac.uk::5b715cbc-0f39-40d8-a6ed-c8ac098198d1" providerId="AD" clId="Web-{792D5C89-70FE-994A-9C90-1E78B3467BDC}"/>
    <pc:docChg chg="modSld">
      <pc:chgData name="Matthews, Max" userId="S::zcapmem@ucl.ac.uk::5b715cbc-0f39-40d8-a6ed-c8ac098198d1" providerId="AD" clId="Web-{792D5C89-70FE-994A-9C90-1E78B3467BDC}" dt="2024-06-05T17:30:08.151" v="19"/>
      <pc:docMkLst>
        <pc:docMk/>
      </pc:docMkLst>
      <pc:sldChg chg="addSp delSp modSp">
        <pc:chgData name="Matthews, Max" userId="S::zcapmem@ucl.ac.uk::5b715cbc-0f39-40d8-a6ed-c8ac098198d1" providerId="AD" clId="Web-{792D5C89-70FE-994A-9C90-1E78B3467BDC}" dt="2024-06-05T17:30:08.151" v="19"/>
        <pc:sldMkLst>
          <pc:docMk/>
          <pc:sldMk cId="875639810" sldId="354"/>
        </pc:sldMkLst>
        <pc:graphicFrameChg chg="add del mod modGraphic">
          <ac:chgData name="Matthews, Max" userId="S::zcapmem@ucl.ac.uk::5b715cbc-0f39-40d8-a6ed-c8ac098198d1" providerId="AD" clId="Web-{792D5C89-70FE-994A-9C90-1E78B3467BDC}" dt="2024-06-05T17:30:08.151" v="19"/>
          <ac:graphicFrameMkLst>
            <pc:docMk/>
            <pc:sldMk cId="875639810" sldId="354"/>
            <ac:graphicFrameMk id="3" creationId="{9C7900F3-2787-4CC0-2113-0E7B8A091CF2}"/>
          </ac:graphicFrameMkLst>
        </pc:graphicFrameChg>
      </pc:sldChg>
    </pc:docChg>
  </pc:docChgLst>
  <pc:docChgLst>
    <pc:chgData name="Wang, Zhechuan" userId="cb973f2a-be4a-4e2f-9ffa-040a4ebf5946" providerId="ADAL" clId="{33618D58-9C7D-4DC1-AEEA-0C789719A7B8}"/>
    <pc:docChg chg="modSld">
      <pc:chgData name="Wang, Zhechuan" userId="cb973f2a-be4a-4e2f-9ffa-040a4ebf5946" providerId="ADAL" clId="{33618D58-9C7D-4DC1-AEEA-0C789719A7B8}" dt="2024-06-06T14:31:56.592" v="3" actId="207"/>
      <pc:docMkLst>
        <pc:docMk/>
      </pc:docMkLst>
      <pc:sldChg chg="modSp mod">
        <pc:chgData name="Wang, Zhechuan" userId="cb973f2a-be4a-4e2f-9ffa-040a4ebf5946" providerId="ADAL" clId="{33618D58-9C7D-4DC1-AEEA-0C789719A7B8}" dt="2024-06-06T14:31:29.841" v="2" actId="207"/>
        <pc:sldMkLst>
          <pc:docMk/>
          <pc:sldMk cId="2348476732" sldId="352"/>
        </pc:sldMkLst>
        <pc:graphicFrameChg chg="mod">
          <ac:chgData name="Wang, Zhechuan" userId="cb973f2a-be4a-4e2f-9ffa-040a4ebf5946" providerId="ADAL" clId="{33618D58-9C7D-4DC1-AEEA-0C789719A7B8}" dt="2024-06-06T14:31:29.841" v="2" actId="207"/>
          <ac:graphicFrameMkLst>
            <pc:docMk/>
            <pc:sldMk cId="2348476732" sldId="352"/>
            <ac:graphicFrameMk id="4" creationId="{21BE8B35-1EA9-3F97-35D9-A323A32D114B}"/>
          </ac:graphicFrameMkLst>
        </pc:graphicFrameChg>
      </pc:sldChg>
      <pc:sldChg chg="modSp">
        <pc:chgData name="Wang, Zhechuan" userId="cb973f2a-be4a-4e2f-9ffa-040a4ebf5946" providerId="ADAL" clId="{33618D58-9C7D-4DC1-AEEA-0C789719A7B8}" dt="2024-06-06T14:31:56.592" v="3" actId="207"/>
        <pc:sldMkLst>
          <pc:docMk/>
          <pc:sldMk cId="1924102916" sldId="353"/>
        </pc:sldMkLst>
        <pc:graphicFrameChg chg="mod">
          <ac:chgData name="Wang, Zhechuan" userId="cb973f2a-be4a-4e2f-9ffa-040a4ebf5946" providerId="ADAL" clId="{33618D58-9C7D-4DC1-AEEA-0C789719A7B8}" dt="2024-06-06T14:31:56.592" v="3" actId="207"/>
          <ac:graphicFrameMkLst>
            <pc:docMk/>
            <pc:sldMk cId="1924102916" sldId="353"/>
            <ac:graphicFrameMk id="2" creationId="{88944DBC-6021-7953-F2CD-35B8413D8B5F}"/>
          </ac:graphicFrameMkLst>
        </pc:graphicFrameChg>
      </pc:sldChg>
    </pc:docChg>
  </pc:docChgLst>
  <pc:docChgLst>
    <pc:chgData name="Beacall, Bailey" userId="S::zcapbea@ucl.ac.uk::7773c113-dec3-4fe7-82df-13a38ac62860" providerId="AD" clId="Web-{D7E16EC3-BCC7-4DE2-7AAD-B1E843D66551}"/>
    <pc:docChg chg="addSld delSld modSld sldOrd">
      <pc:chgData name="Beacall, Bailey" userId="S::zcapbea@ucl.ac.uk::7773c113-dec3-4fe7-82df-13a38ac62860" providerId="AD" clId="Web-{D7E16EC3-BCC7-4DE2-7AAD-B1E843D66551}" dt="2024-06-04T14:09:22.462" v="994" actId="20577"/>
      <pc:docMkLst>
        <pc:docMk/>
      </pc:docMkLst>
      <pc:sldChg chg="addSp delSp modSp">
        <pc:chgData name="Beacall, Bailey" userId="S::zcapbea@ucl.ac.uk::7773c113-dec3-4fe7-82df-13a38ac62860" providerId="AD" clId="Web-{D7E16EC3-BCC7-4DE2-7AAD-B1E843D66551}" dt="2024-06-04T12:02:05.119" v="101"/>
        <pc:sldMkLst>
          <pc:docMk/>
          <pc:sldMk cId="0" sldId="276"/>
        </pc:sldMkLst>
        <pc:spChg chg="mod">
          <ac:chgData name="Beacall, Bailey" userId="S::zcapbea@ucl.ac.uk::7773c113-dec3-4fe7-82df-13a38ac62860" providerId="AD" clId="Web-{D7E16EC3-BCC7-4DE2-7AAD-B1E843D66551}" dt="2024-06-04T11:42:04.725" v="27" actId="20577"/>
          <ac:spMkLst>
            <pc:docMk/>
            <pc:sldMk cId="0" sldId="276"/>
            <ac:spMk id="2506" creationId="{00000000-0000-0000-0000-000000000000}"/>
          </ac:spMkLst>
        </pc:spChg>
        <pc:spChg chg="mod">
          <ac:chgData name="Beacall, Bailey" userId="S::zcapbea@ucl.ac.uk::7773c113-dec3-4fe7-82df-13a38ac62860" providerId="AD" clId="Web-{D7E16EC3-BCC7-4DE2-7AAD-B1E843D66551}" dt="2024-06-04T11:44:28.776" v="40" actId="1076"/>
          <ac:spMkLst>
            <pc:docMk/>
            <pc:sldMk cId="0" sldId="276"/>
            <ac:spMk id="2513" creationId="{00000000-0000-0000-0000-000000000000}"/>
          </ac:spMkLst>
        </pc:spChg>
        <pc:picChg chg="add del mod">
          <ac:chgData name="Beacall, Bailey" userId="S::zcapbea@ucl.ac.uk::7773c113-dec3-4fe7-82df-13a38ac62860" providerId="AD" clId="Web-{D7E16EC3-BCC7-4DE2-7AAD-B1E843D66551}" dt="2024-06-04T11:50:21.818" v="44"/>
          <ac:picMkLst>
            <pc:docMk/>
            <pc:sldMk cId="0" sldId="276"/>
            <ac:picMk id="2" creationId="{A3C8CB5E-6FC1-F1F4-76C9-9BA3849956DF}"/>
          </ac:picMkLst>
        </pc:picChg>
        <pc:picChg chg="add del mod modCrop">
          <ac:chgData name="Beacall, Bailey" userId="S::zcapbea@ucl.ac.uk::7773c113-dec3-4fe7-82df-13a38ac62860" providerId="AD" clId="Web-{D7E16EC3-BCC7-4DE2-7AAD-B1E843D66551}" dt="2024-06-04T12:02:05.119" v="101"/>
          <ac:picMkLst>
            <pc:docMk/>
            <pc:sldMk cId="0" sldId="276"/>
            <ac:picMk id="2514" creationId="{00000000-0000-0000-0000-000000000000}"/>
          </ac:picMkLst>
        </pc:picChg>
      </pc:sldChg>
      <pc:sldChg chg="modSp">
        <pc:chgData name="Beacall, Bailey" userId="S::zcapbea@ucl.ac.uk::7773c113-dec3-4fe7-82df-13a38ac62860" providerId="AD" clId="Web-{D7E16EC3-BCC7-4DE2-7AAD-B1E843D66551}" dt="2024-06-04T11:43:00.461" v="31"/>
        <pc:sldMkLst>
          <pc:docMk/>
          <pc:sldMk cId="0" sldId="278"/>
        </pc:sldMkLst>
        <pc:graphicFrameChg chg="mod modGraphic">
          <ac:chgData name="Beacall, Bailey" userId="S::zcapbea@ucl.ac.uk::7773c113-dec3-4fe7-82df-13a38ac62860" providerId="AD" clId="Web-{D7E16EC3-BCC7-4DE2-7AAD-B1E843D66551}" dt="2024-06-04T11:43:00.461" v="31"/>
          <ac:graphicFrameMkLst>
            <pc:docMk/>
            <pc:sldMk cId="0" sldId="278"/>
            <ac:graphicFrameMk id="2536" creationId="{00000000-0000-0000-0000-000000000000}"/>
          </ac:graphicFrameMkLst>
        </pc:graphicFrameChg>
      </pc:sldChg>
      <pc:sldChg chg="addSp delSp modSp add replId">
        <pc:chgData name="Beacall, Bailey" userId="S::zcapbea@ucl.ac.uk::7773c113-dec3-4fe7-82df-13a38ac62860" providerId="AD" clId="Web-{D7E16EC3-BCC7-4DE2-7AAD-B1E843D66551}" dt="2024-06-04T13:53:42.294" v="990" actId="1076"/>
        <pc:sldMkLst>
          <pc:docMk/>
          <pc:sldMk cId="279819324" sldId="287"/>
        </pc:sldMkLst>
        <pc:spChg chg="add del mod">
          <ac:chgData name="Beacall, Bailey" userId="S::zcapbea@ucl.ac.uk::7773c113-dec3-4fe7-82df-13a38ac62860" providerId="AD" clId="Web-{D7E16EC3-BCC7-4DE2-7AAD-B1E843D66551}" dt="2024-06-04T12:02:09.354" v="105"/>
          <ac:spMkLst>
            <pc:docMk/>
            <pc:sldMk cId="279819324" sldId="287"/>
            <ac:spMk id="4" creationId="{D3DF5615-418D-6E6E-31AB-7DF8D46B4394}"/>
          </ac:spMkLst>
        </pc:spChg>
        <pc:spChg chg="add del mod">
          <ac:chgData name="Beacall, Bailey" userId="S::zcapbea@ucl.ac.uk::7773c113-dec3-4fe7-82df-13a38ac62860" providerId="AD" clId="Web-{D7E16EC3-BCC7-4DE2-7AAD-B1E843D66551}" dt="2024-06-04T12:02:12.947" v="108"/>
          <ac:spMkLst>
            <pc:docMk/>
            <pc:sldMk cId="279819324" sldId="287"/>
            <ac:spMk id="5" creationId="{BEB07534-78B5-234B-7402-35285E07284F}"/>
          </ac:spMkLst>
        </pc:spChg>
        <pc:spChg chg="add del mod">
          <ac:chgData name="Beacall, Bailey" userId="S::zcapbea@ucl.ac.uk::7773c113-dec3-4fe7-82df-13a38ac62860" providerId="AD" clId="Web-{D7E16EC3-BCC7-4DE2-7AAD-B1E843D66551}" dt="2024-06-04T12:02:23.307" v="111"/>
          <ac:spMkLst>
            <pc:docMk/>
            <pc:sldMk cId="279819324" sldId="287"/>
            <ac:spMk id="6" creationId="{2F77B255-1862-429E-8289-E4E15F382968}"/>
          </ac:spMkLst>
        </pc:spChg>
        <pc:spChg chg="add del mod">
          <ac:chgData name="Beacall, Bailey" userId="S::zcapbea@ucl.ac.uk::7773c113-dec3-4fe7-82df-13a38ac62860" providerId="AD" clId="Web-{D7E16EC3-BCC7-4DE2-7AAD-B1E843D66551}" dt="2024-06-04T13:41:06.429" v="740"/>
          <ac:spMkLst>
            <pc:docMk/>
            <pc:sldMk cId="279819324" sldId="287"/>
            <ac:spMk id="16" creationId="{24C0E52A-5866-AA06-0392-742036C48217}"/>
          </ac:spMkLst>
        </pc:spChg>
        <pc:spChg chg="del">
          <ac:chgData name="Beacall, Bailey" userId="S::zcapbea@ucl.ac.uk::7773c113-dec3-4fe7-82df-13a38ac62860" providerId="AD" clId="Web-{D7E16EC3-BCC7-4DE2-7AAD-B1E843D66551}" dt="2024-06-04T11:51:36.648" v="65"/>
          <ac:spMkLst>
            <pc:docMk/>
            <pc:sldMk cId="279819324" sldId="287"/>
            <ac:spMk id="2505" creationId="{00000000-0000-0000-0000-000000000000}"/>
          </ac:spMkLst>
        </pc:spChg>
        <pc:spChg chg="mod">
          <ac:chgData name="Beacall, Bailey" userId="S::zcapbea@ucl.ac.uk::7773c113-dec3-4fe7-82df-13a38ac62860" providerId="AD" clId="Web-{D7E16EC3-BCC7-4DE2-7AAD-B1E843D66551}" dt="2024-06-04T13:40:00.505" v="732" actId="1076"/>
          <ac:spMkLst>
            <pc:docMk/>
            <pc:sldMk cId="279819324" sldId="287"/>
            <ac:spMk id="2506" creationId="{00000000-0000-0000-0000-000000000000}"/>
          </ac:spMkLst>
        </pc:spChg>
        <pc:spChg chg="del">
          <ac:chgData name="Beacall, Bailey" userId="S::zcapbea@ucl.ac.uk::7773c113-dec3-4fe7-82df-13a38ac62860" providerId="AD" clId="Web-{D7E16EC3-BCC7-4DE2-7AAD-B1E843D66551}" dt="2024-06-04T11:51:31.726" v="61"/>
          <ac:spMkLst>
            <pc:docMk/>
            <pc:sldMk cId="279819324" sldId="287"/>
            <ac:spMk id="2507" creationId="{00000000-0000-0000-0000-000000000000}"/>
          </ac:spMkLst>
        </pc:spChg>
        <pc:spChg chg="del">
          <ac:chgData name="Beacall, Bailey" userId="S::zcapbea@ucl.ac.uk::7773c113-dec3-4fe7-82df-13a38ac62860" providerId="AD" clId="Web-{D7E16EC3-BCC7-4DE2-7AAD-B1E843D66551}" dt="2024-06-04T11:51:25.695" v="55"/>
          <ac:spMkLst>
            <pc:docMk/>
            <pc:sldMk cId="279819324" sldId="287"/>
            <ac:spMk id="2508" creationId="{00000000-0000-0000-0000-000000000000}"/>
          </ac:spMkLst>
        </pc:spChg>
        <pc:spChg chg="del mod">
          <ac:chgData name="Beacall, Bailey" userId="S::zcapbea@ucl.ac.uk::7773c113-dec3-4fe7-82df-13a38ac62860" providerId="AD" clId="Web-{D7E16EC3-BCC7-4DE2-7AAD-B1E843D66551}" dt="2024-06-04T11:51:29.335" v="59"/>
          <ac:spMkLst>
            <pc:docMk/>
            <pc:sldMk cId="279819324" sldId="287"/>
            <ac:spMk id="2509" creationId="{00000000-0000-0000-0000-000000000000}"/>
          </ac:spMkLst>
        </pc:spChg>
        <pc:spChg chg="del">
          <ac:chgData name="Beacall, Bailey" userId="S::zcapbea@ucl.ac.uk::7773c113-dec3-4fe7-82df-13a38ac62860" providerId="AD" clId="Web-{D7E16EC3-BCC7-4DE2-7AAD-B1E843D66551}" dt="2024-06-04T11:51:30.804" v="60"/>
          <ac:spMkLst>
            <pc:docMk/>
            <pc:sldMk cId="279819324" sldId="287"/>
            <ac:spMk id="2510" creationId="{00000000-0000-0000-0000-000000000000}"/>
          </ac:spMkLst>
        </pc:spChg>
        <pc:spChg chg="del">
          <ac:chgData name="Beacall, Bailey" userId="S::zcapbea@ucl.ac.uk::7773c113-dec3-4fe7-82df-13a38ac62860" providerId="AD" clId="Web-{D7E16EC3-BCC7-4DE2-7AAD-B1E843D66551}" dt="2024-06-04T11:51:33.507" v="62"/>
          <ac:spMkLst>
            <pc:docMk/>
            <pc:sldMk cId="279819324" sldId="287"/>
            <ac:spMk id="2511" creationId="{00000000-0000-0000-0000-000000000000}"/>
          </ac:spMkLst>
        </pc:spChg>
        <pc:spChg chg="del">
          <ac:chgData name="Beacall, Bailey" userId="S::zcapbea@ucl.ac.uk::7773c113-dec3-4fe7-82df-13a38ac62860" providerId="AD" clId="Web-{D7E16EC3-BCC7-4DE2-7AAD-B1E843D66551}" dt="2024-06-04T11:51:35.429" v="63"/>
          <ac:spMkLst>
            <pc:docMk/>
            <pc:sldMk cId="279819324" sldId="287"/>
            <ac:spMk id="2512" creationId="{00000000-0000-0000-0000-000000000000}"/>
          </ac:spMkLst>
        </pc:spChg>
        <pc:spChg chg="del">
          <ac:chgData name="Beacall, Bailey" userId="S::zcapbea@ucl.ac.uk::7773c113-dec3-4fe7-82df-13a38ac62860" providerId="AD" clId="Web-{D7E16EC3-BCC7-4DE2-7AAD-B1E843D66551}" dt="2024-06-04T11:51:35.773" v="64"/>
          <ac:spMkLst>
            <pc:docMk/>
            <pc:sldMk cId="279819324" sldId="287"/>
            <ac:spMk id="2513" creationId="{00000000-0000-0000-0000-000000000000}"/>
          </ac:spMkLst>
        </pc:spChg>
        <pc:graphicFrameChg chg="add del mod">
          <ac:chgData name="Beacall, Bailey" userId="S::zcapbea@ucl.ac.uk::7773c113-dec3-4fe7-82df-13a38ac62860" providerId="AD" clId="Web-{D7E16EC3-BCC7-4DE2-7AAD-B1E843D66551}" dt="2024-06-04T12:07:44.957" v="149"/>
          <ac:graphicFrameMkLst>
            <pc:docMk/>
            <pc:sldMk cId="279819324" sldId="287"/>
            <ac:graphicFrameMk id="12" creationId="{08A55C6E-72DB-74DA-E67B-432ABCA40E79}"/>
          </ac:graphicFrameMkLst>
        </pc:graphicFrameChg>
        <pc:graphicFrameChg chg="add del mod">
          <ac:chgData name="Beacall, Bailey" userId="S::zcapbea@ucl.ac.uk::7773c113-dec3-4fe7-82df-13a38ac62860" providerId="AD" clId="Web-{D7E16EC3-BCC7-4DE2-7AAD-B1E843D66551}" dt="2024-06-04T13:28:05.688" v="726"/>
          <ac:graphicFrameMkLst>
            <pc:docMk/>
            <pc:sldMk cId="279819324" sldId="287"/>
            <ac:graphicFrameMk id="14" creationId="{BAE07FFC-8B45-4F6E-3AE3-0365F124708F}"/>
          </ac:graphicFrameMkLst>
        </pc:graphicFrameChg>
        <pc:graphicFrameChg chg="add mod modGraphic">
          <ac:chgData name="Beacall, Bailey" userId="S::zcapbea@ucl.ac.uk::7773c113-dec3-4fe7-82df-13a38ac62860" providerId="AD" clId="Web-{D7E16EC3-BCC7-4DE2-7AAD-B1E843D66551}" dt="2024-06-04T13:53:42.294" v="990" actId="1076"/>
          <ac:graphicFrameMkLst>
            <pc:docMk/>
            <pc:sldMk cId="279819324" sldId="287"/>
            <ac:graphicFrameMk id="19" creationId="{BA57FC97-DF90-AC93-D283-47AA0A008B6B}"/>
          </ac:graphicFrameMkLst>
        </pc:graphicFrameChg>
        <pc:picChg chg="add del mod">
          <ac:chgData name="Beacall, Bailey" userId="S::zcapbea@ucl.ac.uk::7773c113-dec3-4fe7-82df-13a38ac62860" providerId="AD" clId="Web-{D7E16EC3-BCC7-4DE2-7AAD-B1E843D66551}" dt="2024-06-04T11:51:22.382" v="54"/>
          <ac:picMkLst>
            <pc:docMk/>
            <pc:sldMk cId="279819324" sldId="287"/>
            <ac:picMk id="2" creationId="{D54302E8-1E6D-59F6-A6FF-039CD7BB97B2}"/>
          </ac:picMkLst>
        </pc:picChg>
        <pc:picChg chg="add del mod">
          <ac:chgData name="Beacall, Bailey" userId="S::zcapbea@ucl.ac.uk::7773c113-dec3-4fe7-82df-13a38ac62860" providerId="AD" clId="Web-{D7E16EC3-BCC7-4DE2-7AAD-B1E843D66551}" dt="2024-06-04T11:54:24.918" v="88"/>
          <ac:picMkLst>
            <pc:docMk/>
            <pc:sldMk cId="279819324" sldId="287"/>
            <ac:picMk id="3" creationId="{D1EB95B8-B482-8E1C-BF85-9F8FEF9A383B}"/>
          </ac:picMkLst>
        </pc:picChg>
        <pc:picChg chg="add del mod">
          <ac:chgData name="Beacall, Bailey" userId="S::zcapbea@ucl.ac.uk::7773c113-dec3-4fe7-82df-13a38ac62860" providerId="AD" clId="Web-{D7E16EC3-BCC7-4DE2-7AAD-B1E843D66551}" dt="2024-06-04T12:03:50.919" v="115"/>
          <ac:picMkLst>
            <pc:docMk/>
            <pc:sldMk cId="279819324" sldId="287"/>
            <ac:picMk id="7" creationId="{75E70B2D-5EDE-EED8-1626-867E805D80D1}"/>
          </ac:picMkLst>
        </pc:picChg>
        <pc:picChg chg="add del mod">
          <ac:chgData name="Beacall, Bailey" userId="S::zcapbea@ucl.ac.uk::7773c113-dec3-4fe7-82df-13a38ac62860" providerId="AD" clId="Web-{D7E16EC3-BCC7-4DE2-7AAD-B1E843D66551}" dt="2024-06-04T12:05:54.844" v="132"/>
          <ac:picMkLst>
            <pc:docMk/>
            <pc:sldMk cId="279819324" sldId="287"/>
            <ac:picMk id="8" creationId="{A9E1C893-7C82-7436-AFB2-D3E264478B7C}"/>
          </ac:picMkLst>
        </pc:picChg>
        <pc:picChg chg="add del mod">
          <ac:chgData name="Beacall, Bailey" userId="S::zcapbea@ucl.ac.uk::7773c113-dec3-4fe7-82df-13a38ac62860" providerId="AD" clId="Web-{D7E16EC3-BCC7-4DE2-7AAD-B1E843D66551}" dt="2024-06-04T12:05:58.469" v="133"/>
          <ac:picMkLst>
            <pc:docMk/>
            <pc:sldMk cId="279819324" sldId="287"/>
            <ac:picMk id="9" creationId="{939A289C-D672-643A-424C-3EF4A19DA49A}"/>
          </ac:picMkLst>
        </pc:picChg>
        <pc:picChg chg="add mod">
          <ac:chgData name="Beacall, Bailey" userId="S::zcapbea@ucl.ac.uk::7773c113-dec3-4fe7-82df-13a38ac62860" providerId="AD" clId="Web-{D7E16EC3-BCC7-4DE2-7AAD-B1E843D66551}" dt="2024-06-04T13:40:02.255" v="733" actId="1076"/>
          <ac:picMkLst>
            <pc:docMk/>
            <pc:sldMk cId="279819324" sldId="287"/>
            <ac:picMk id="10" creationId="{2A471FDD-8346-071D-4FCC-B7BF7C23DA0B}"/>
          </ac:picMkLst>
        </pc:picChg>
        <pc:picChg chg="add del mod">
          <ac:chgData name="Beacall, Bailey" userId="S::zcapbea@ucl.ac.uk::7773c113-dec3-4fe7-82df-13a38ac62860" providerId="AD" clId="Web-{D7E16EC3-BCC7-4DE2-7AAD-B1E843D66551}" dt="2024-06-04T13:41:03.241" v="736"/>
          <ac:picMkLst>
            <pc:docMk/>
            <pc:sldMk cId="279819324" sldId="287"/>
            <ac:picMk id="15" creationId="{D41494AD-4BB5-4381-B806-A8649F9145BC}"/>
          </ac:picMkLst>
        </pc:picChg>
        <pc:picChg chg="add del mod">
          <ac:chgData name="Beacall, Bailey" userId="S::zcapbea@ucl.ac.uk::7773c113-dec3-4fe7-82df-13a38ac62860" providerId="AD" clId="Web-{D7E16EC3-BCC7-4DE2-7AAD-B1E843D66551}" dt="2024-06-04T13:51:08.634" v="742"/>
          <ac:picMkLst>
            <pc:docMk/>
            <pc:sldMk cId="279819324" sldId="287"/>
            <ac:picMk id="17" creationId="{0F4BE8C8-4F9C-4E47-F262-58C19C1DE4B7}"/>
          </ac:picMkLst>
        </pc:picChg>
        <pc:picChg chg="del">
          <ac:chgData name="Beacall, Bailey" userId="S::zcapbea@ucl.ac.uk::7773c113-dec3-4fe7-82df-13a38ac62860" providerId="AD" clId="Web-{D7E16EC3-BCC7-4DE2-7AAD-B1E843D66551}" dt="2024-06-04T11:51:04.585" v="46"/>
          <ac:picMkLst>
            <pc:docMk/>
            <pc:sldMk cId="279819324" sldId="287"/>
            <ac:picMk id="2514" creationId="{00000000-0000-0000-0000-000000000000}"/>
          </ac:picMkLst>
        </pc:picChg>
      </pc:sldChg>
      <pc:sldChg chg="addSp delSp modSp add replId">
        <pc:chgData name="Beacall, Bailey" userId="S::zcapbea@ucl.ac.uk::7773c113-dec3-4fe7-82df-13a38ac62860" providerId="AD" clId="Web-{D7E16EC3-BCC7-4DE2-7AAD-B1E843D66551}" dt="2024-06-04T12:27:13.537" v="323" actId="1076"/>
        <pc:sldMkLst>
          <pc:docMk/>
          <pc:sldMk cId="324015663" sldId="289"/>
        </pc:sldMkLst>
        <pc:spChg chg="mod">
          <ac:chgData name="Beacall, Bailey" userId="S::zcapbea@ucl.ac.uk::7773c113-dec3-4fe7-82df-13a38ac62860" providerId="AD" clId="Web-{D7E16EC3-BCC7-4DE2-7AAD-B1E843D66551}" dt="2024-06-04T12:08:10.301" v="164" actId="20577"/>
          <ac:spMkLst>
            <pc:docMk/>
            <pc:sldMk cId="324015663" sldId="289"/>
            <ac:spMk id="2506" creationId="{00000000-0000-0000-0000-000000000000}"/>
          </ac:spMkLst>
        </pc:spChg>
        <pc:picChg chg="add del mod">
          <ac:chgData name="Beacall, Bailey" userId="S::zcapbea@ucl.ac.uk::7773c113-dec3-4fe7-82df-13a38ac62860" providerId="AD" clId="Web-{D7E16EC3-BCC7-4DE2-7AAD-B1E843D66551}" dt="2024-06-04T12:08:14.770" v="166"/>
          <ac:picMkLst>
            <pc:docMk/>
            <pc:sldMk cId="324015663" sldId="289"/>
            <ac:picMk id="2" creationId="{BEDA75F5-57A4-CF63-51FD-7278225A091A}"/>
          </ac:picMkLst>
        </pc:picChg>
        <pc:picChg chg="add del mod">
          <ac:chgData name="Beacall, Bailey" userId="S::zcapbea@ucl.ac.uk::7773c113-dec3-4fe7-82df-13a38ac62860" providerId="AD" clId="Web-{D7E16EC3-BCC7-4DE2-7AAD-B1E843D66551}" dt="2024-06-04T12:08:20.880" v="169"/>
          <ac:picMkLst>
            <pc:docMk/>
            <pc:sldMk cId="324015663" sldId="289"/>
            <ac:picMk id="3" creationId="{F358E540-9C77-A7A1-5CDF-F09E1E109808}"/>
          </ac:picMkLst>
        </pc:picChg>
        <pc:picChg chg="add mod">
          <ac:chgData name="Beacall, Bailey" userId="S::zcapbea@ucl.ac.uk::7773c113-dec3-4fe7-82df-13a38ac62860" providerId="AD" clId="Web-{D7E16EC3-BCC7-4DE2-7AAD-B1E843D66551}" dt="2024-06-04T12:27:13.537" v="323" actId="1076"/>
          <ac:picMkLst>
            <pc:docMk/>
            <pc:sldMk cId="324015663" sldId="289"/>
            <ac:picMk id="4" creationId="{E67AFE05-E809-729F-2236-C16A49F5B2AD}"/>
          </ac:picMkLst>
        </pc:picChg>
        <pc:picChg chg="del">
          <ac:chgData name="Beacall, Bailey" userId="S::zcapbea@ucl.ac.uk::7773c113-dec3-4fe7-82df-13a38ac62860" providerId="AD" clId="Web-{D7E16EC3-BCC7-4DE2-7AAD-B1E843D66551}" dt="2024-06-04T12:08:23.286" v="170"/>
          <ac:picMkLst>
            <pc:docMk/>
            <pc:sldMk cId="324015663" sldId="289"/>
            <ac:picMk id="10" creationId="{2A471FDD-8346-071D-4FCC-B7BF7C23DA0B}"/>
          </ac:picMkLst>
        </pc:picChg>
      </pc:sldChg>
      <pc:sldChg chg="addSp delSp modSp add replId">
        <pc:chgData name="Beacall, Bailey" userId="S::zcapbea@ucl.ac.uk::7773c113-dec3-4fe7-82df-13a38ac62860" providerId="AD" clId="Web-{D7E16EC3-BCC7-4DE2-7AAD-B1E843D66551}" dt="2024-06-04T12:27:21.803" v="325" actId="1076"/>
        <pc:sldMkLst>
          <pc:docMk/>
          <pc:sldMk cId="3219942472" sldId="290"/>
        </pc:sldMkLst>
        <pc:spChg chg="mod">
          <ac:chgData name="Beacall, Bailey" userId="S::zcapbea@ucl.ac.uk::7773c113-dec3-4fe7-82df-13a38ac62860" providerId="AD" clId="Web-{D7E16EC3-BCC7-4DE2-7AAD-B1E843D66551}" dt="2024-06-04T12:09:00.709" v="178" actId="20577"/>
          <ac:spMkLst>
            <pc:docMk/>
            <pc:sldMk cId="3219942472" sldId="290"/>
            <ac:spMk id="2506" creationId="{00000000-0000-0000-0000-000000000000}"/>
          </ac:spMkLst>
        </pc:spChg>
        <pc:picChg chg="add mod">
          <ac:chgData name="Beacall, Bailey" userId="S::zcapbea@ucl.ac.uk::7773c113-dec3-4fe7-82df-13a38ac62860" providerId="AD" clId="Web-{D7E16EC3-BCC7-4DE2-7AAD-B1E843D66551}" dt="2024-06-04T12:27:21.803" v="325" actId="1076"/>
          <ac:picMkLst>
            <pc:docMk/>
            <pc:sldMk cId="3219942472" sldId="290"/>
            <ac:picMk id="2" creationId="{E87D59CF-6893-B3A4-4D88-F01431CE98DE}"/>
          </ac:picMkLst>
        </pc:picChg>
        <pc:picChg chg="del">
          <ac:chgData name="Beacall, Bailey" userId="S::zcapbea@ucl.ac.uk::7773c113-dec3-4fe7-82df-13a38ac62860" providerId="AD" clId="Web-{D7E16EC3-BCC7-4DE2-7AAD-B1E843D66551}" dt="2024-06-04T12:09:33.382" v="179"/>
          <ac:picMkLst>
            <pc:docMk/>
            <pc:sldMk cId="3219942472" sldId="290"/>
            <ac:picMk id="10" creationId="{2A471FDD-8346-071D-4FCC-B7BF7C23DA0B}"/>
          </ac:picMkLst>
        </pc:picChg>
      </pc:sldChg>
      <pc:sldChg chg="addSp delSp modSp add ord replId">
        <pc:chgData name="Beacall, Bailey" userId="S::zcapbea@ucl.ac.uk::7773c113-dec3-4fe7-82df-13a38ac62860" providerId="AD" clId="Web-{D7E16EC3-BCC7-4DE2-7AAD-B1E843D66551}" dt="2024-06-04T12:26:51.161" v="319" actId="20577"/>
        <pc:sldMkLst>
          <pc:docMk/>
          <pc:sldMk cId="416999169" sldId="291"/>
        </pc:sldMkLst>
        <pc:spChg chg="mod">
          <ac:chgData name="Beacall, Bailey" userId="S::zcapbea@ucl.ac.uk::7773c113-dec3-4fe7-82df-13a38ac62860" providerId="AD" clId="Web-{D7E16EC3-BCC7-4DE2-7AAD-B1E843D66551}" dt="2024-06-04T12:26:51.161" v="319" actId="20577"/>
          <ac:spMkLst>
            <pc:docMk/>
            <pc:sldMk cId="416999169" sldId="291"/>
            <ac:spMk id="1366" creationId="{00000000-0000-0000-0000-000000000000}"/>
          </ac:spMkLst>
        </pc:spChg>
        <pc:spChg chg="del mod">
          <ac:chgData name="Beacall, Bailey" userId="S::zcapbea@ucl.ac.uk::7773c113-dec3-4fe7-82df-13a38ac62860" providerId="AD" clId="Web-{D7E16EC3-BCC7-4DE2-7AAD-B1E843D66551}" dt="2024-06-04T12:17:33.349" v="203"/>
          <ac:spMkLst>
            <pc:docMk/>
            <pc:sldMk cId="416999169" sldId="291"/>
            <ac:spMk id="1367" creationId="{00000000-0000-0000-0000-000000000000}"/>
          </ac:spMkLst>
        </pc:spChg>
        <pc:spChg chg="del mod">
          <ac:chgData name="Beacall, Bailey" userId="S::zcapbea@ucl.ac.uk::7773c113-dec3-4fe7-82df-13a38ac62860" providerId="AD" clId="Web-{D7E16EC3-BCC7-4DE2-7AAD-B1E843D66551}" dt="2024-06-04T12:26:02.191" v="297"/>
          <ac:spMkLst>
            <pc:docMk/>
            <pc:sldMk cId="416999169" sldId="291"/>
            <ac:spMk id="1535" creationId="{00000000-0000-0000-0000-000000000000}"/>
          </ac:spMkLst>
        </pc:spChg>
        <pc:spChg chg="del mod">
          <ac:chgData name="Beacall, Bailey" userId="S::zcapbea@ucl.ac.uk::7773c113-dec3-4fe7-82df-13a38ac62860" providerId="AD" clId="Web-{D7E16EC3-BCC7-4DE2-7AAD-B1E843D66551}" dt="2024-06-04T12:26:02.004" v="296"/>
          <ac:spMkLst>
            <pc:docMk/>
            <pc:sldMk cId="416999169" sldId="291"/>
            <ac:spMk id="1536" creationId="{00000000-0000-0000-0000-000000000000}"/>
          </ac:spMkLst>
        </pc:spChg>
        <pc:spChg chg="del mod">
          <ac:chgData name="Beacall, Bailey" userId="S::zcapbea@ucl.ac.uk::7773c113-dec3-4fe7-82df-13a38ac62860" providerId="AD" clId="Web-{D7E16EC3-BCC7-4DE2-7AAD-B1E843D66551}" dt="2024-06-04T12:26:01.801" v="295"/>
          <ac:spMkLst>
            <pc:docMk/>
            <pc:sldMk cId="416999169" sldId="291"/>
            <ac:spMk id="1538" creationId="{00000000-0000-0000-0000-000000000000}"/>
          </ac:spMkLst>
        </pc:spChg>
        <pc:spChg chg="del">
          <ac:chgData name="Beacall, Bailey" userId="S::zcapbea@ucl.ac.uk::7773c113-dec3-4fe7-82df-13a38ac62860" providerId="AD" clId="Web-{D7E16EC3-BCC7-4DE2-7AAD-B1E843D66551}" dt="2024-06-04T12:26:23.270" v="310"/>
          <ac:spMkLst>
            <pc:docMk/>
            <pc:sldMk cId="416999169" sldId="291"/>
            <ac:spMk id="1539" creationId="{00000000-0000-0000-0000-000000000000}"/>
          </ac:spMkLst>
        </pc:spChg>
        <pc:spChg chg="del">
          <ac:chgData name="Beacall, Bailey" userId="S::zcapbea@ucl.ac.uk::7773c113-dec3-4fe7-82df-13a38ac62860" providerId="AD" clId="Web-{D7E16EC3-BCC7-4DE2-7AAD-B1E843D66551}" dt="2024-06-04T12:26:22.145" v="309"/>
          <ac:spMkLst>
            <pc:docMk/>
            <pc:sldMk cId="416999169" sldId="291"/>
            <ac:spMk id="1540" creationId="{00000000-0000-0000-0000-000000000000}"/>
          </ac:spMkLst>
        </pc:spChg>
        <pc:spChg chg="del">
          <ac:chgData name="Beacall, Bailey" userId="S::zcapbea@ucl.ac.uk::7773c113-dec3-4fe7-82df-13a38ac62860" providerId="AD" clId="Web-{D7E16EC3-BCC7-4DE2-7AAD-B1E843D66551}" dt="2024-06-04T12:26:20.911" v="308"/>
          <ac:spMkLst>
            <pc:docMk/>
            <pc:sldMk cId="416999169" sldId="291"/>
            <ac:spMk id="1541" creationId="{00000000-0000-0000-0000-000000000000}"/>
          </ac:spMkLst>
        </pc:spChg>
        <pc:spChg chg="del mod">
          <ac:chgData name="Beacall, Bailey" userId="S::zcapbea@ucl.ac.uk::7773c113-dec3-4fe7-82df-13a38ac62860" providerId="AD" clId="Web-{D7E16EC3-BCC7-4DE2-7AAD-B1E843D66551}" dt="2024-06-04T12:26:01.598" v="294"/>
          <ac:spMkLst>
            <pc:docMk/>
            <pc:sldMk cId="416999169" sldId="291"/>
            <ac:spMk id="1542" creationId="{00000000-0000-0000-0000-000000000000}"/>
          </ac:spMkLst>
        </pc:spChg>
        <pc:spChg chg="del">
          <ac:chgData name="Beacall, Bailey" userId="S::zcapbea@ucl.ac.uk::7773c113-dec3-4fe7-82df-13a38ac62860" providerId="AD" clId="Web-{D7E16EC3-BCC7-4DE2-7AAD-B1E843D66551}" dt="2024-06-04T12:26:19.457" v="307"/>
          <ac:spMkLst>
            <pc:docMk/>
            <pc:sldMk cId="416999169" sldId="291"/>
            <ac:spMk id="1543" creationId="{00000000-0000-0000-0000-000000000000}"/>
          </ac:spMkLst>
        </pc:spChg>
        <pc:spChg chg="del mod">
          <ac:chgData name="Beacall, Bailey" userId="S::zcapbea@ucl.ac.uk::7773c113-dec3-4fe7-82df-13a38ac62860" providerId="AD" clId="Web-{D7E16EC3-BCC7-4DE2-7AAD-B1E843D66551}" dt="2024-06-04T12:26:01.426" v="293"/>
          <ac:spMkLst>
            <pc:docMk/>
            <pc:sldMk cId="416999169" sldId="291"/>
            <ac:spMk id="1544" creationId="{00000000-0000-0000-0000-000000000000}"/>
          </ac:spMkLst>
        </pc:spChg>
        <pc:spChg chg="del mod">
          <ac:chgData name="Beacall, Bailey" userId="S::zcapbea@ucl.ac.uk::7773c113-dec3-4fe7-82df-13a38ac62860" providerId="AD" clId="Web-{D7E16EC3-BCC7-4DE2-7AAD-B1E843D66551}" dt="2024-06-04T12:26:01.238" v="292"/>
          <ac:spMkLst>
            <pc:docMk/>
            <pc:sldMk cId="416999169" sldId="291"/>
            <ac:spMk id="1545" creationId="{00000000-0000-0000-0000-000000000000}"/>
          </ac:spMkLst>
        </pc:spChg>
        <pc:spChg chg="del mod">
          <ac:chgData name="Beacall, Bailey" userId="S::zcapbea@ucl.ac.uk::7773c113-dec3-4fe7-82df-13a38ac62860" providerId="AD" clId="Web-{D7E16EC3-BCC7-4DE2-7AAD-B1E843D66551}" dt="2024-06-04T12:26:01.066" v="291"/>
          <ac:spMkLst>
            <pc:docMk/>
            <pc:sldMk cId="416999169" sldId="291"/>
            <ac:spMk id="1546" creationId="{00000000-0000-0000-0000-000000000000}"/>
          </ac:spMkLst>
        </pc:spChg>
        <pc:spChg chg="del mod">
          <ac:chgData name="Beacall, Bailey" userId="S::zcapbea@ucl.ac.uk::7773c113-dec3-4fe7-82df-13a38ac62860" providerId="AD" clId="Web-{D7E16EC3-BCC7-4DE2-7AAD-B1E843D66551}" dt="2024-06-04T12:26:00.863" v="290"/>
          <ac:spMkLst>
            <pc:docMk/>
            <pc:sldMk cId="416999169" sldId="291"/>
            <ac:spMk id="1547" creationId="{00000000-0000-0000-0000-000000000000}"/>
          </ac:spMkLst>
        </pc:spChg>
        <pc:spChg chg="del mod">
          <ac:chgData name="Beacall, Bailey" userId="S::zcapbea@ucl.ac.uk::7773c113-dec3-4fe7-82df-13a38ac62860" providerId="AD" clId="Web-{D7E16EC3-BCC7-4DE2-7AAD-B1E843D66551}" dt="2024-06-04T12:26:00.660" v="289"/>
          <ac:spMkLst>
            <pc:docMk/>
            <pc:sldMk cId="416999169" sldId="291"/>
            <ac:spMk id="1548" creationId="{00000000-0000-0000-0000-000000000000}"/>
          </ac:spMkLst>
        </pc:spChg>
        <pc:spChg chg="del mod">
          <ac:chgData name="Beacall, Bailey" userId="S::zcapbea@ucl.ac.uk::7773c113-dec3-4fe7-82df-13a38ac62860" providerId="AD" clId="Web-{D7E16EC3-BCC7-4DE2-7AAD-B1E843D66551}" dt="2024-06-04T12:26:00.472" v="288"/>
          <ac:spMkLst>
            <pc:docMk/>
            <pc:sldMk cId="416999169" sldId="291"/>
            <ac:spMk id="1550" creationId="{00000000-0000-0000-0000-000000000000}"/>
          </ac:spMkLst>
        </pc:spChg>
        <pc:spChg chg="del">
          <ac:chgData name="Beacall, Bailey" userId="S::zcapbea@ucl.ac.uk::7773c113-dec3-4fe7-82df-13a38ac62860" providerId="AD" clId="Web-{D7E16EC3-BCC7-4DE2-7AAD-B1E843D66551}" dt="2024-06-04T12:26:16.629" v="305"/>
          <ac:spMkLst>
            <pc:docMk/>
            <pc:sldMk cId="416999169" sldId="291"/>
            <ac:spMk id="1551" creationId="{00000000-0000-0000-0000-000000000000}"/>
          </ac:spMkLst>
        </pc:spChg>
        <pc:spChg chg="del">
          <ac:chgData name="Beacall, Bailey" userId="S::zcapbea@ucl.ac.uk::7773c113-dec3-4fe7-82df-13a38ac62860" providerId="AD" clId="Web-{D7E16EC3-BCC7-4DE2-7AAD-B1E843D66551}" dt="2024-06-04T12:26:09.066" v="301"/>
          <ac:spMkLst>
            <pc:docMk/>
            <pc:sldMk cId="416999169" sldId="291"/>
            <ac:spMk id="1552" creationId="{00000000-0000-0000-0000-000000000000}"/>
          </ac:spMkLst>
        </pc:spChg>
        <pc:spChg chg="del mod">
          <ac:chgData name="Beacall, Bailey" userId="S::zcapbea@ucl.ac.uk::7773c113-dec3-4fe7-82df-13a38ac62860" providerId="AD" clId="Web-{D7E16EC3-BCC7-4DE2-7AAD-B1E843D66551}" dt="2024-06-04T12:26:00.254" v="287"/>
          <ac:spMkLst>
            <pc:docMk/>
            <pc:sldMk cId="416999169" sldId="291"/>
            <ac:spMk id="1553" creationId="{00000000-0000-0000-0000-000000000000}"/>
          </ac:spMkLst>
        </pc:spChg>
        <pc:spChg chg="del mod">
          <ac:chgData name="Beacall, Bailey" userId="S::zcapbea@ucl.ac.uk::7773c113-dec3-4fe7-82df-13a38ac62860" providerId="AD" clId="Web-{D7E16EC3-BCC7-4DE2-7AAD-B1E843D66551}" dt="2024-06-04T12:26:00.082" v="286"/>
          <ac:spMkLst>
            <pc:docMk/>
            <pc:sldMk cId="416999169" sldId="291"/>
            <ac:spMk id="1554" creationId="{00000000-0000-0000-0000-000000000000}"/>
          </ac:spMkLst>
        </pc:spChg>
        <pc:spChg chg="del mod">
          <ac:chgData name="Beacall, Bailey" userId="S::zcapbea@ucl.ac.uk::7773c113-dec3-4fe7-82df-13a38ac62860" providerId="AD" clId="Web-{D7E16EC3-BCC7-4DE2-7AAD-B1E843D66551}" dt="2024-06-04T12:25:59.879" v="285"/>
          <ac:spMkLst>
            <pc:docMk/>
            <pc:sldMk cId="416999169" sldId="291"/>
            <ac:spMk id="1555" creationId="{00000000-0000-0000-0000-000000000000}"/>
          </ac:spMkLst>
        </pc:spChg>
        <pc:spChg chg="del mod">
          <ac:chgData name="Beacall, Bailey" userId="S::zcapbea@ucl.ac.uk::7773c113-dec3-4fe7-82df-13a38ac62860" providerId="AD" clId="Web-{D7E16EC3-BCC7-4DE2-7AAD-B1E843D66551}" dt="2024-06-04T12:25:59.629" v="284"/>
          <ac:spMkLst>
            <pc:docMk/>
            <pc:sldMk cId="416999169" sldId="291"/>
            <ac:spMk id="1556" creationId="{00000000-0000-0000-0000-000000000000}"/>
          </ac:spMkLst>
        </pc:spChg>
        <pc:spChg chg="del">
          <ac:chgData name="Beacall, Bailey" userId="S::zcapbea@ucl.ac.uk::7773c113-dec3-4fe7-82df-13a38ac62860" providerId="AD" clId="Web-{D7E16EC3-BCC7-4DE2-7AAD-B1E843D66551}" dt="2024-06-04T12:26:15.301" v="304"/>
          <ac:spMkLst>
            <pc:docMk/>
            <pc:sldMk cId="416999169" sldId="291"/>
            <ac:spMk id="1557" creationId="{00000000-0000-0000-0000-000000000000}"/>
          </ac:spMkLst>
        </pc:spChg>
        <pc:spChg chg="del">
          <ac:chgData name="Beacall, Bailey" userId="S::zcapbea@ucl.ac.uk::7773c113-dec3-4fe7-82df-13a38ac62860" providerId="AD" clId="Web-{D7E16EC3-BCC7-4DE2-7AAD-B1E843D66551}" dt="2024-06-04T12:26:18.114" v="306"/>
          <ac:spMkLst>
            <pc:docMk/>
            <pc:sldMk cId="416999169" sldId="291"/>
            <ac:spMk id="1558" creationId="{00000000-0000-0000-0000-000000000000}"/>
          </ac:spMkLst>
        </pc:spChg>
        <pc:spChg chg="del">
          <ac:chgData name="Beacall, Bailey" userId="S::zcapbea@ucl.ac.uk::7773c113-dec3-4fe7-82df-13a38ac62860" providerId="AD" clId="Web-{D7E16EC3-BCC7-4DE2-7AAD-B1E843D66551}" dt="2024-06-04T12:26:03.738" v="298"/>
          <ac:spMkLst>
            <pc:docMk/>
            <pc:sldMk cId="416999169" sldId="291"/>
            <ac:spMk id="1559" creationId="{00000000-0000-0000-0000-000000000000}"/>
          </ac:spMkLst>
        </pc:spChg>
        <pc:spChg chg="del">
          <ac:chgData name="Beacall, Bailey" userId="S::zcapbea@ucl.ac.uk::7773c113-dec3-4fe7-82df-13a38ac62860" providerId="AD" clId="Web-{D7E16EC3-BCC7-4DE2-7AAD-B1E843D66551}" dt="2024-06-04T12:26:13.426" v="303"/>
          <ac:spMkLst>
            <pc:docMk/>
            <pc:sldMk cId="416999169" sldId="291"/>
            <ac:spMk id="1560" creationId="{00000000-0000-0000-0000-000000000000}"/>
          </ac:spMkLst>
        </pc:spChg>
        <pc:spChg chg="del">
          <ac:chgData name="Beacall, Bailey" userId="S::zcapbea@ucl.ac.uk::7773c113-dec3-4fe7-82df-13a38ac62860" providerId="AD" clId="Web-{D7E16EC3-BCC7-4DE2-7AAD-B1E843D66551}" dt="2024-06-04T12:26:11.504" v="302"/>
          <ac:spMkLst>
            <pc:docMk/>
            <pc:sldMk cId="416999169" sldId="291"/>
            <ac:spMk id="1561" creationId="{00000000-0000-0000-0000-000000000000}"/>
          </ac:spMkLst>
        </pc:spChg>
        <pc:spChg chg="del mod">
          <ac:chgData name="Beacall, Bailey" userId="S::zcapbea@ucl.ac.uk::7773c113-dec3-4fe7-82df-13a38ac62860" providerId="AD" clId="Web-{D7E16EC3-BCC7-4DE2-7AAD-B1E843D66551}" dt="2024-06-04T12:25:59.426" v="283"/>
          <ac:spMkLst>
            <pc:docMk/>
            <pc:sldMk cId="416999169" sldId="291"/>
            <ac:spMk id="1562" creationId="{00000000-0000-0000-0000-000000000000}"/>
          </ac:spMkLst>
        </pc:spChg>
        <pc:grpChg chg="del">
          <ac:chgData name="Beacall, Bailey" userId="S::zcapbea@ucl.ac.uk::7773c113-dec3-4fe7-82df-13a38ac62860" providerId="AD" clId="Web-{D7E16EC3-BCC7-4DE2-7AAD-B1E843D66551}" dt="2024-06-04T12:25:00.861" v="261"/>
          <ac:grpSpMkLst>
            <pc:docMk/>
            <pc:sldMk cId="416999169" sldId="291"/>
            <ac:grpSpMk id="1368" creationId="{00000000-0000-0000-0000-000000000000}"/>
          </ac:grpSpMkLst>
        </pc:grpChg>
        <pc:grpChg chg="add del mod">
          <ac:chgData name="Beacall, Bailey" userId="S::zcapbea@ucl.ac.uk::7773c113-dec3-4fe7-82df-13a38ac62860" providerId="AD" clId="Web-{D7E16EC3-BCC7-4DE2-7AAD-B1E843D66551}" dt="2024-06-04T12:26:39.942" v="316" actId="1076"/>
          <ac:grpSpMkLst>
            <pc:docMk/>
            <pc:sldMk cId="416999169" sldId="291"/>
            <ac:grpSpMk id="1524" creationId="{00000000-0000-0000-0000-000000000000}"/>
          </ac:grpSpMkLst>
        </pc:grpChg>
        <pc:grpChg chg="del">
          <ac:chgData name="Beacall, Bailey" userId="S::zcapbea@ucl.ac.uk::7773c113-dec3-4fe7-82df-13a38ac62860" providerId="AD" clId="Web-{D7E16EC3-BCC7-4DE2-7AAD-B1E843D66551}" dt="2024-06-04T12:26:02.004" v="296"/>
          <ac:grpSpMkLst>
            <pc:docMk/>
            <pc:sldMk cId="416999169" sldId="291"/>
            <ac:grpSpMk id="1534" creationId="{00000000-0000-0000-0000-000000000000}"/>
          </ac:grpSpMkLst>
        </pc:grpChg>
        <pc:grpChg chg="del">
          <ac:chgData name="Beacall, Bailey" userId="S::zcapbea@ucl.ac.uk::7773c113-dec3-4fe7-82df-13a38ac62860" providerId="AD" clId="Web-{D7E16EC3-BCC7-4DE2-7AAD-B1E843D66551}" dt="2024-06-04T12:26:22.145" v="309"/>
          <ac:grpSpMkLst>
            <pc:docMk/>
            <pc:sldMk cId="416999169" sldId="291"/>
            <ac:grpSpMk id="1537" creationId="{00000000-0000-0000-0000-000000000000}"/>
          </ac:grpSpMkLst>
        </pc:grpChg>
        <pc:grpChg chg="del">
          <ac:chgData name="Beacall, Bailey" userId="S::zcapbea@ucl.ac.uk::7773c113-dec3-4fe7-82df-13a38ac62860" providerId="AD" clId="Web-{D7E16EC3-BCC7-4DE2-7AAD-B1E843D66551}" dt="2024-06-04T12:26:16.629" v="305"/>
          <ac:grpSpMkLst>
            <pc:docMk/>
            <pc:sldMk cId="416999169" sldId="291"/>
            <ac:grpSpMk id="1549" creationId="{00000000-0000-0000-0000-000000000000}"/>
          </ac:grpSpMkLst>
        </pc:grpChg>
        <pc:picChg chg="add del mod">
          <ac:chgData name="Beacall, Bailey" userId="S::zcapbea@ucl.ac.uk::7773c113-dec3-4fe7-82df-13a38ac62860" providerId="AD" clId="Web-{D7E16EC3-BCC7-4DE2-7AAD-B1E843D66551}" dt="2024-06-04T12:24:33.532" v="256"/>
          <ac:picMkLst>
            <pc:docMk/>
            <pc:sldMk cId="416999169" sldId="291"/>
            <ac:picMk id="2" creationId="{CA6A6A48-1D8E-A5D5-1B5F-2567B2AB7422}"/>
          </ac:picMkLst>
        </pc:picChg>
        <pc:picChg chg="add mod">
          <ac:chgData name="Beacall, Bailey" userId="S::zcapbea@ucl.ac.uk::7773c113-dec3-4fe7-82df-13a38ac62860" providerId="AD" clId="Web-{D7E16EC3-BCC7-4DE2-7AAD-B1E843D66551}" dt="2024-06-04T12:26:39.989" v="317" actId="1076"/>
          <ac:picMkLst>
            <pc:docMk/>
            <pc:sldMk cId="416999169" sldId="291"/>
            <ac:picMk id="3" creationId="{4BAA5549-4852-E24E-7EDF-01A427A8E13A}"/>
          </ac:picMkLst>
        </pc:picChg>
      </pc:sldChg>
      <pc:sldChg chg="addSp delSp modSp add ord replId">
        <pc:chgData name="Beacall, Bailey" userId="S::zcapbea@ucl.ac.uk::7773c113-dec3-4fe7-82df-13a38ac62860" providerId="AD" clId="Web-{D7E16EC3-BCC7-4DE2-7AAD-B1E843D66551}" dt="2024-06-04T13:28:21.063" v="729" actId="1076"/>
        <pc:sldMkLst>
          <pc:docMk/>
          <pc:sldMk cId="416843413" sldId="292"/>
        </pc:sldMkLst>
        <pc:spChg chg="add del">
          <ac:chgData name="Beacall, Bailey" userId="S::zcapbea@ucl.ac.uk::7773c113-dec3-4fe7-82df-13a38ac62860" providerId="AD" clId="Web-{D7E16EC3-BCC7-4DE2-7AAD-B1E843D66551}" dt="2024-06-04T13:11:12.143" v="510"/>
          <ac:spMkLst>
            <pc:docMk/>
            <pc:sldMk cId="416843413" sldId="292"/>
            <ac:spMk id="1170" creationId="{00000000-0000-0000-0000-000000000000}"/>
          </ac:spMkLst>
        </pc:spChg>
        <pc:spChg chg="mod">
          <ac:chgData name="Beacall, Bailey" userId="S::zcapbea@ucl.ac.uk::7773c113-dec3-4fe7-82df-13a38ac62860" providerId="AD" clId="Web-{D7E16EC3-BCC7-4DE2-7AAD-B1E843D66551}" dt="2024-06-04T13:27:33.031" v="725" actId="1076"/>
          <ac:spMkLst>
            <pc:docMk/>
            <pc:sldMk cId="416843413" sldId="292"/>
            <ac:spMk id="1171" creationId="{00000000-0000-0000-0000-000000000000}"/>
          </ac:spMkLst>
        </pc:spChg>
        <pc:spChg chg="mod">
          <ac:chgData name="Beacall, Bailey" userId="S::zcapbea@ucl.ac.uk::7773c113-dec3-4fe7-82df-13a38ac62860" providerId="AD" clId="Web-{D7E16EC3-BCC7-4DE2-7AAD-B1E843D66551}" dt="2024-06-04T13:27:33.031" v="724" actId="1076"/>
          <ac:spMkLst>
            <pc:docMk/>
            <pc:sldMk cId="416843413" sldId="292"/>
            <ac:spMk id="1239" creationId="{00000000-0000-0000-0000-000000000000}"/>
          </ac:spMkLst>
        </pc:spChg>
        <pc:graphicFrameChg chg="add del mod modGraphic">
          <ac:chgData name="Beacall, Bailey" userId="S::zcapbea@ucl.ac.uk::7773c113-dec3-4fe7-82df-13a38ac62860" providerId="AD" clId="Web-{D7E16EC3-BCC7-4DE2-7AAD-B1E843D66551}" dt="2024-06-04T13:26:57.342" v="719"/>
          <ac:graphicFrameMkLst>
            <pc:docMk/>
            <pc:sldMk cId="416843413" sldId="292"/>
            <ac:graphicFrameMk id="2" creationId="{91D11849-0003-D994-AAC2-5C06ECC605A6}"/>
          </ac:graphicFrameMkLst>
        </pc:graphicFrameChg>
        <pc:graphicFrameChg chg="add mod">
          <ac:chgData name="Beacall, Bailey" userId="S::zcapbea@ucl.ac.uk::7773c113-dec3-4fe7-82df-13a38ac62860" providerId="AD" clId="Web-{D7E16EC3-BCC7-4DE2-7AAD-B1E843D66551}" dt="2024-06-04T13:28:21.063" v="729" actId="1076"/>
          <ac:graphicFrameMkLst>
            <pc:docMk/>
            <pc:sldMk cId="416843413" sldId="292"/>
            <ac:graphicFrameMk id="4" creationId="{277D758B-A7FC-CEAB-85BE-4F7ED075A579}"/>
          </ac:graphicFrameMkLst>
        </pc:graphicFrameChg>
      </pc:sldChg>
      <pc:sldChg chg="addSp delSp modSp add del ord replId">
        <pc:chgData name="Beacall, Bailey" userId="S::zcapbea@ucl.ac.uk::7773c113-dec3-4fe7-82df-13a38ac62860" providerId="AD" clId="Web-{D7E16EC3-BCC7-4DE2-7AAD-B1E843D66551}" dt="2024-06-04T12:23:35.625" v="245"/>
        <pc:sldMkLst>
          <pc:docMk/>
          <pc:sldMk cId="860575646" sldId="293"/>
        </pc:sldMkLst>
        <pc:spChg chg="add mod">
          <ac:chgData name="Beacall, Bailey" userId="S::zcapbea@ucl.ac.uk::7773c113-dec3-4fe7-82df-13a38ac62860" providerId="AD" clId="Web-{D7E16EC3-BCC7-4DE2-7AAD-B1E843D66551}" dt="2024-06-04T12:22:44.529" v="230"/>
          <ac:spMkLst>
            <pc:docMk/>
            <pc:sldMk cId="860575646" sldId="293"/>
            <ac:spMk id="3" creationId="{5CECD220-BF3E-927B-5108-201D14DFFEF5}"/>
          </ac:spMkLst>
        </pc:spChg>
        <pc:spChg chg="del">
          <ac:chgData name="Beacall, Bailey" userId="S::zcapbea@ucl.ac.uk::7773c113-dec3-4fe7-82df-13a38ac62860" providerId="AD" clId="Web-{D7E16EC3-BCC7-4DE2-7AAD-B1E843D66551}" dt="2024-06-04T12:22:44.529" v="230"/>
          <ac:spMkLst>
            <pc:docMk/>
            <pc:sldMk cId="860575646" sldId="293"/>
            <ac:spMk id="2099" creationId="{00000000-0000-0000-0000-000000000000}"/>
          </ac:spMkLst>
        </pc:spChg>
        <pc:spChg chg="del">
          <ac:chgData name="Beacall, Bailey" userId="S::zcapbea@ucl.ac.uk::7773c113-dec3-4fe7-82df-13a38ac62860" providerId="AD" clId="Web-{D7E16EC3-BCC7-4DE2-7AAD-B1E843D66551}" dt="2024-06-04T12:22:44.436" v="228"/>
          <ac:spMkLst>
            <pc:docMk/>
            <pc:sldMk cId="860575646" sldId="293"/>
            <ac:spMk id="2105" creationId="{00000000-0000-0000-0000-000000000000}"/>
          </ac:spMkLst>
        </pc:spChg>
        <pc:spChg chg="del">
          <ac:chgData name="Beacall, Bailey" userId="S::zcapbea@ucl.ac.uk::7773c113-dec3-4fe7-82df-13a38ac62860" providerId="AD" clId="Web-{D7E16EC3-BCC7-4DE2-7AAD-B1E843D66551}" dt="2024-06-04T12:22:44.436" v="227"/>
          <ac:spMkLst>
            <pc:docMk/>
            <pc:sldMk cId="860575646" sldId="293"/>
            <ac:spMk id="2106" creationId="{00000000-0000-0000-0000-000000000000}"/>
          </ac:spMkLst>
        </pc:spChg>
        <pc:spChg chg="del">
          <ac:chgData name="Beacall, Bailey" userId="S::zcapbea@ucl.ac.uk::7773c113-dec3-4fe7-82df-13a38ac62860" providerId="AD" clId="Web-{D7E16EC3-BCC7-4DE2-7AAD-B1E843D66551}" dt="2024-06-04T12:22:44.436" v="226"/>
          <ac:spMkLst>
            <pc:docMk/>
            <pc:sldMk cId="860575646" sldId="293"/>
            <ac:spMk id="2107" creationId="{00000000-0000-0000-0000-000000000000}"/>
          </ac:spMkLst>
        </pc:spChg>
        <pc:spChg chg="del">
          <ac:chgData name="Beacall, Bailey" userId="S::zcapbea@ucl.ac.uk::7773c113-dec3-4fe7-82df-13a38ac62860" providerId="AD" clId="Web-{D7E16EC3-BCC7-4DE2-7AAD-B1E843D66551}" dt="2024-06-04T12:22:44.436" v="225"/>
          <ac:spMkLst>
            <pc:docMk/>
            <pc:sldMk cId="860575646" sldId="293"/>
            <ac:spMk id="2108" creationId="{00000000-0000-0000-0000-000000000000}"/>
          </ac:spMkLst>
        </pc:spChg>
        <pc:spChg chg="del">
          <ac:chgData name="Beacall, Bailey" userId="S::zcapbea@ucl.ac.uk::7773c113-dec3-4fe7-82df-13a38ac62860" providerId="AD" clId="Web-{D7E16EC3-BCC7-4DE2-7AAD-B1E843D66551}" dt="2024-06-04T12:22:44.436" v="224"/>
          <ac:spMkLst>
            <pc:docMk/>
            <pc:sldMk cId="860575646" sldId="293"/>
            <ac:spMk id="2109" creationId="{00000000-0000-0000-0000-000000000000}"/>
          </ac:spMkLst>
        </pc:spChg>
        <pc:spChg chg="del">
          <ac:chgData name="Beacall, Bailey" userId="S::zcapbea@ucl.ac.uk::7773c113-dec3-4fe7-82df-13a38ac62860" providerId="AD" clId="Web-{D7E16EC3-BCC7-4DE2-7AAD-B1E843D66551}" dt="2024-06-04T12:22:44.436" v="223"/>
          <ac:spMkLst>
            <pc:docMk/>
            <pc:sldMk cId="860575646" sldId="293"/>
            <ac:spMk id="2110" creationId="{00000000-0000-0000-0000-000000000000}"/>
          </ac:spMkLst>
        </pc:spChg>
        <pc:spChg chg="del">
          <ac:chgData name="Beacall, Bailey" userId="S::zcapbea@ucl.ac.uk::7773c113-dec3-4fe7-82df-13a38ac62860" providerId="AD" clId="Web-{D7E16EC3-BCC7-4DE2-7AAD-B1E843D66551}" dt="2024-06-04T12:22:44.436" v="222"/>
          <ac:spMkLst>
            <pc:docMk/>
            <pc:sldMk cId="860575646" sldId="293"/>
            <ac:spMk id="2111" creationId="{00000000-0000-0000-0000-000000000000}"/>
          </ac:spMkLst>
        </pc:spChg>
        <pc:spChg chg="del">
          <ac:chgData name="Beacall, Bailey" userId="S::zcapbea@ucl.ac.uk::7773c113-dec3-4fe7-82df-13a38ac62860" providerId="AD" clId="Web-{D7E16EC3-BCC7-4DE2-7AAD-B1E843D66551}" dt="2024-06-04T12:22:44.436" v="221"/>
          <ac:spMkLst>
            <pc:docMk/>
            <pc:sldMk cId="860575646" sldId="293"/>
            <ac:spMk id="2112" creationId="{00000000-0000-0000-0000-000000000000}"/>
          </ac:spMkLst>
        </pc:spChg>
        <pc:spChg chg="del">
          <ac:chgData name="Beacall, Bailey" userId="S::zcapbea@ucl.ac.uk::7773c113-dec3-4fe7-82df-13a38ac62860" providerId="AD" clId="Web-{D7E16EC3-BCC7-4DE2-7AAD-B1E843D66551}" dt="2024-06-04T12:22:35.842" v="212"/>
          <ac:spMkLst>
            <pc:docMk/>
            <pc:sldMk cId="860575646" sldId="293"/>
            <ac:spMk id="2113" creationId="{00000000-0000-0000-0000-000000000000}"/>
          </ac:spMkLst>
        </pc:spChg>
        <pc:grpChg chg="del">
          <ac:chgData name="Beacall, Bailey" userId="S::zcapbea@ucl.ac.uk::7773c113-dec3-4fe7-82df-13a38ac62860" providerId="AD" clId="Web-{D7E16EC3-BCC7-4DE2-7AAD-B1E843D66551}" dt="2024-06-04T12:22:37.576" v="215"/>
          <ac:grpSpMkLst>
            <pc:docMk/>
            <pc:sldMk cId="860575646" sldId="293"/>
            <ac:grpSpMk id="2092" creationId="{00000000-0000-0000-0000-000000000000}"/>
          </ac:grpSpMkLst>
        </pc:grpChg>
        <pc:grpChg chg="del mod">
          <ac:chgData name="Beacall, Bailey" userId="S::zcapbea@ucl.ac.uk::7773c113-dec3-4fe7-82df-13a38ac62860" providerId="AD" clId="Web-{D7E16EC3-BCC7-4DE2-7AAD-B1E843D66551}" dt="2024-06-04T12:22:35.138" v="211"/>
          <ac:grpSpMkLst>
            <pc:docMk/>
            <pc:sldMk cId="860575646" sldId="293"/>
            <ac:grpSpMk id="2100" creationId="{00000000-0000-0000-0000-000000000000}"/>
          </ac:grpSpMkLst>
        </pc:grpChg>
        <pc:grpChg chg="del">
          <ac:chgData name="Beacall, Bailey" userId="S::zcapbea@ucl.ac.uk::7773c113-dec3-4fe7-82df-13a38ac62860" providerId="AD" clId="Web-{D7E16EC3-BCC7-4DE2-7AAD-B1E843D66551}" dt="2024-06-04T12:22:44.420" v="217"/>
          <ac:grpSpMkLst>
            <pc:docMk/>
            <pc:sldMk cId="860575646" sldId="293"/>
            <ac:grpSpMk id="2117" creationId="{00000000-0000-0000-0000-000000000000}"/>
          </ac:grpSpMkLst>
        </pc:grpChg>
        <pc:grpChg chg="del">
          <ac:chgData name="Beacall, Bailey" userId="S::zcapbea@ucl.ac.uk::7773c113-dec3-4fe7-82df-13a38ac62860" providerId="AD" clId="Web-{D7E16EC3-BCC7-4DE2-7AAD-B1E843D66551}" dt="2024-06-04T12:22:38.170" v="216"/>
          <ac:grpSpMkLst>
            <pc:docMk/>
            <pc:sldMk cId="860575646" sldId="293"/>
            <ac:grpSpMk id="2120" creationId="{00000000-0000-0000-0000-000000000000}"/>
          </ac:grpSpMkLst>
        </pc:grpChg>
        <pc:grpChg chg="del">
          <ac:chgData name="Beacall, Bailey" userId="S::zcapbea@ucl.ac.uk::7773c113-dec3-4fe7-82df-13a38ac62860" providerId="AD" clId="Web-{D7E16EC3-BCC7-4DE2-7AAD-B1E843D66551}" dt="2024-06-04T12:22:36.451" v="213"/>
          <ac:grpSpMkLst>
            <pc:docMk/>
            <pc:sldMk cId="860575646" sldId="293"/>
            <ac:grpSpMk id="2123" creationId="{00000000-0000-0000-0000-000000000000}"/>
          </ac:grpSpMkLst>
        </pc:grpChg>
        <pc:picChg chg="add del mod">
          <ac:chgData name="Beacall, Bailey" userId="S::zcapbea@ucl.ac.uk::7773c113-dec3-4fe7-82df-13a38ac62860" providerId="AD" clId="Web-{D7E16EC3-BCC7-4DE2-7AAD-B1E843D66551}" dt="2024-06-04T12:22:57.030" v="236"/>
          <ac:picMkLst>
            <pc:docMk/>
            <pc:sldMk cId="860575646" sldId="293"/>
            <ac:picMk id="4" creationId="{B96CD1E0-B8F9-187B-2AAA-520EEB928CFD}"/>
          </ac:picMkLst>
        </pc:picChg>
        <pc:cxnChg chg="del">
          <ac:chgData name="Beacall, Bailey" userId="S::zcapbea@ucl.ac.uk::7773c113-dec3-4fe7-82df-13a38ac62860" providerId="AD" clId="Web-{D7E16EC3-BCC7-4DE2-7AAD-B1E843D66551}" dt="2024-06-04T12:22:44.436" v="229"/>
          <ac:cxnSpMkLst>
            <pc:docMk/>
            <pc:sldMk cId="860575646" sldId="293"/>
            <ac:cxnSpMk id="2103" creationId="{00000000-0000-0000-0000-000000000000}"/>
          </ac:cxnSpMkLst>
        </pc:cxnChg>
        <pc:cxnChg chg="del">
          <ac:chgData name="Beacall, Bailey" userId="S::zcapbea@ucl.ac.uk::7773c113-dec3-4fe7-82df-13a38ac62860" providerId="AD" clId="Web-{D7E16EC3-BCC7-4DE2-7AAD-B1E843D66551}" dt="2024-06-04T12:22:37.107" v="214"/>
          <ac:cxnSpMkLst>
            <pc:docMk/>
            <pc:sldMk cId="860575646" sldId="293"/>
            <ac:cxnSpMk id="2104" creationId="{00000000-0000-0000-0000-000000000000}"/>
          </ac:cxnSpMkLst>
        </pc:cxnChg>
        <pc:cxnChg chg="del mod">
          <ac:chgData name="Beacall, Bailey" userId="S::zcapbea@ucl.ac.uk::7773c113-dec3-4fe7-82df-13a38ac62860" providerId="AD" clId="Web-{D7E16EC3-BCC7-4DE2-7AAD-B1E843D66551}" dt="2024-06-04T12:22:44.436" v="220"/>
          <ac:cxnSpMkLst>
            <pc:docMk/>
            <pc:sldMk cId="860575646" sldId="293"/>
            <ac:cxnSpMk id="2114" creationId="{00000000-0000-0000-0000-000000000000}"/>
          </ac:cxnSpMkLst>
        </pc:cxnChg>
        <pc:cxnChg chg="del">
          <ac:chgData name="Beacall, Bailey" userId="S::zcapbea@ucl.ac.uk::7773c113-dec3-4fe7-82df-13a38ac62860" providerId="AD" clId="Web-{D7E16EC3-BCC7-4DE2-7AAD-B1E843D66551}" dt="2024-06-04T12:22:44.436" v="219"/>
          <ac:cxnSpMkLst>
            <pc:docMk/>
            <pc:sldMk cId="860575646" sldId="293"/>
            <ac:cxnSpMk id="2115" creationId="{00000000-0000-0000-0000-000000000000}"/>
          </ac:cxnSpMkLst>
        </pc:cxnChg>
        <pc:cxnChg chg="del">
          <ac:chgData name="Beacall, Bailey" userId="S::zcapbea@ucl.ac.uk::7773c113-dec3-4fe7-82df-13a38ac62860" providerId="AD" clId="Web-{D7E16EC3-BCC7-4DE2-7AAD-B1E843D66551}" dt="2024-06-04T12:22:44.420" v="218"/>
          <ac:cxnSpMkLst>
            <pc:docMk/>
            <pc:sldMk cId="860575646" sldId="293"/>
            <ac:cxnSpMk id="2116" creationId="{00000000-0000-0000-0000-000000000000}"/>
          </ac:cxnSpMkLst>
        </pc:cxnChg>
      </pc:sldChg>
      <pc:sldChg chg="addSp delSp modSp add del ord replId">
        <pc:chgData name="Beacall, Bailey" userId="S::zcapbea@ucl.ac.uk::7773c113-dec3-4fe7-82df-13a38ac62860" providerId="AD" clId="Web-{D7E16EC3-BCC7-4DE2-7AAD-B1E843D66551}" dt="2024-06-04T12:24:19.626" v="254"/>
        <pc:sldMkLst>
          <pc:docMk/>
          <pc:sldMk cId="2712787174" sldId="294"/>
        </pc:sldMkLst>
        <pc:spChg chg="mod">
          <ac:chgData name="Beacall, Bailey" userId="S::zcapbea@ucl.ac.uk::7773c113-dec3-4fe7-82df-13a38ac62860" providerId="AD" clId="Web-{D7E16EC3-BCC7-4DE2-7AAD-B1E843D66551}" dt="2024-06-04T12:23:20.984" v="243" actId="20577"/>
          <ac:spMkLst>
            <pc:docMk/>
            <pc:sldMk cId="2712787174" sldId="294"/>
            <ac:spMk id="1366" creationId="{00000000-0000-0000-0000-000000000000}"/>
          </ac:spMkLst>
        </pc:spChg>
        <pc:spChg chg="mod">
          <ac:chgData name="Beacall, Bailey" userId="S::zcapbea@ucl.ac.uk::7773c113-dec3-4fe7-82df-13a38ac62860" providerId="AD" clId="Web-{D7E16EC3-BCC7-4DE2-7AAD-B1E843D66551}" dt="2024-06-04T12:24:01.266" v="251" actId="1076"/>
          <ac:spMkLst>
            <pc:docMk/>
            <pc:sldMk cId="2712787174" sldId="294"/>
            <ac:spMk id="1546" creationId="{00000000-0000-0000-0000-000000000000}"/>
          </ac:spMkLst>
        </pc:spChg>
        <pc:spChg chg="mod">
          <ac:chgData name="Beacall, Bailey" userId="S::zcapbea@ucl.ac.uk::7773c113-dec3-4fe7-82df-13a38ac62860" providerId="AD" clId="Web-{D7E16EC3-BCC7-4DE2-7AAD-B1E843D66551}" dt="2024-06-04T12:24:01.266" v="250" actId="1076"/>
          <ac:spMkLst>
            <pc:docMk/>
            <pc:sldMk cId="2712787174" sldId="294"/>
            <ac:spMk id="1547" creationId="{00000000-0000-0000-0000-000000000000}"/>
          </ac:spMkLst>
        </pc:spChg>
        <pc:grpChg chg="del">
          <ac:chgData name="Beacall, Bailey" userId="S::zcapbea@ucl.ac.uk::7773c113-dec3-4fe7-82df-13a38ac62860" providerId="AD" clId="Web-{D7E16EC3-BCC7-4DE2-7AAD-B1E843D66551}" dt="2024-06-04T12:23:10.514" v="238"/>
          <ac:grpSpMkLst>
            <pc:docMk/>
            <pc:sldMk cId="2712787174" sldId="294"/>
            <ac:grpSpMk id="1368" creationId="{00000000-0000-0000-0000-000000000000}"/>
          </ac:grpSpMkLst>
        </pc:grpChg>
        <pc:grpChg chg="del mod">
          <ac:chgData name="Beacall, Bailey" userId="S::zcapbea@ucl.ac.uk::7773c113-dec3-4fe7-82df-13a38ac62860" providerId="AD" clId="Web-{D7E16EC3-BCC7-4DE2-7AAD-B1E843D66551}" dt="2024-06-04T12:24:05.360" v="252"/>
          <ac:grpSpMkLst>
            <pc:docMk/>
            <pc:sldMk cId="2712787174" sldId="294"/>
            <ac:grpSpMk id="1524" creationId="{00000000-0000-0000-0000-000000000000}"/>
          </ac:grpSpMkLst>
        </pc:grpChg>
        <pc:picChg chg="add mod">
          <ac:chgData name="Beacall, Bailey" userId="S::zcapbea@ucl.ac.uk::7773c113-dec3-4fe7-82df-13a38ac62860" providerId="AD" clId="Web-{D7E16EC3-BCC7-4DE2-7AAD-B1E843D66551}" dt="2024-06-04T12:23:52.484" v="247" actId="1076"/>
          <ac:picMkLst>
            <pc:docMk/>
            <pc:sldMk cId="2712787174" sldId="294"/>
            <ac:picMk id="2" creationId="{8C9A80C5-07B9-8711-F90F-7940B747B296}"/>
          </ac:picMkLst>
        </pc:picChg>
      </pc:sldChg>
      <pc:sldChg chg="add replId">
        <pc:chgData name="Beacall, Bailey" userId="S::zcapbea@ucl.ac.uk::7773c113-dec3-4fe7-82df-13a38ac62860" providerId="AD" clId="Web-{D7E16EC3-BCC7-4DE2-7AAD-B1E843D66551}" dt="2024-06-04T12:24:16.423" v="253"/>
        <pc:sldMkLst>
          <pc:docMk/>
          <pc:sldMk cId="1236954471" sldId="295"/>
        </pc:sldMkLst>
      </pc:sldChg>
      <pc:sldChg chg="addSp delSp modSp add replId">
        <pc:chgData name="Beacall, Bailey" userId="S::zcapbea@ucl.ac.uk::7773c113-dec3-4fe7-82df-13a38ac62860" providerId="AD" clId="Web-{D7E16EC3-BCC7-4DE2-7AAD-B1E843D66551}" dt="2024-06-04T14:09:22.462" v="994" actId="20577"/>
        <pc:sldMkLst>
          <pc:docMk/>
          <pc:sldMk cId="1760753440" sldId="297"/>
        </pc:sldMkLst>
        <pc:spChg chg="mod">
          <ac:chgData name="Beacall, Bailey" userId="S::zcapbea@ucl.ac.uk::7773c113-dec3-4fe7-82df-13a38ac62860" providerId="AD" clId="Web-{D7E16EC3-BCC7-4DE2-7AAD-B1E843D66551}" dt="2024-06-04T14:09:22.462" v="994" actId="20577"/>
          <ac:spMkLst>
            <pc:docMk/>
            <pc:sldMk cId="1760753440" sldId="297"/>
            <ac:spMk id="2506" creationId="{00000000-0000-0000-0000-000000000000}"/>
          </ac:spMkLst>
        </pc:spChg>
        <pc:graphicFrameChg chg="add del mod">
          <ac:chgData name="Beacall, Bailey" userId="S::zcapbea@ucl.ac.uk::7773c113-dec3-4fe7-82df-13a38ac62860" providerId="AD" clId="Web-{D7E16EC3-BCC7-4DE2-7AAD-B1E843D66551}" dt="2024-06-04T12:32:05.358" v="350"/>
          <ac:graphicFrameMkLst>
            <pc:docMk/>
            <pc:sldMk cId="1760753440" sldId="297"/>
            <ac:graphicFrameMk id="3" creationId="{48B1A1D6-C07A-98A4-5403-B6FFFA58D509}"/>
          </ac:graphicFrameMkLst>
        </pc:graphicFrameChg>
        <pc:picChg chg="add del mod">
          <ac:chgData name="Beacall, Bailey" userId="S::zcapbea@ucl.ac.uk::7773c113-dec3-4fe7-82df-13a38ac62860" providerId="AD" clId="Web-{D7E16EC3-BCC7-4DE2-7AAD-B1E843D66551}" dt="2024-06-04T12:34:08.002" v="353"/>
          <ac:picMkLst>
            <pc:docMk/>
            <pc:sldMk cId="1760753440" sldId="297"/>
            <ac:picMk id="4" creationId="{7CE109A9-9502-23C7-D616-52E5596B8643}"/>
          </ac:picMkLst>
        </pc:picChg>
        <pc:picChg chg="add del mod">
          <ac:chgData name="Beacall, Bailey" userId="S::zcapbea@ucl.ac.uk::7773c113-dec3-4fe7-82df-13a38ac62860" providerId="AD" clId="Web-{D7E16EC3-BCC7-4DE2-7AAD-B1E843D66551}" dt="2024-06-04T12:49:38.044" v="356"/>
          <ac:picMkLst>
            <pc:docMk/>
            <pc:sldMk cId="1760753440" sldId="297"/>
            <ac:picMk id="5" creationId="{8BCA8621-01D6-8579-C5DE-94652B87E5D0}"/>
          </ac:picMkLst>
        </pc:picChg>
        <pc:picChg chg="add mod">
          <ac:chgData name="Beacall, Bailey" userId="S::zcapbea@ucl.ac.uk::7773c113-dec3-4fe7-82df-13a38ac62860" providerId="AD" clId="Web-{D7E16EC3-BCC7-4DE2-7AAD-B1E843D66551}" dt="2024-06-04T12:54:17.755" v="358" actId="1076"/>
          <ac:picMkLst>
            <pc:docMk/>
            <pc:sldMk cId="1760753440" sldId="297"/>
            <ac:picMk id="6" creationId="{97C44FDA-E19E-8DDC-86C2-8D072B54A385}"/>
          </ac:picMkLst>
        </pc:picChg>
        <pc:picChg chg="del">
          <ac:chgData name="Beacall, Bailey" userId="S::zcapbea@ucl.ac.uk::7773c113-dec3-4fe7-82df-13a38ac62860" providerId="AD" clId="Web-{D7E16EC3-BCC7-4DE2-7AAD-B1E843D66551}" dt="2024-06-04T12:32:02.952" v="348"/>
          <ac:picMkLst>
            <pc:docMk/>
            <pc:sldMk cId="1760753440" sldId="297"/>
            <ac:picMk id="10" creationId="{2A471FDD-8346-071D-4FCC-B7BF7C23DA0B}"/>
          </ac:picMkLst>
        </pc:picChg>
      </pc:sldChg>
    </pc:docChg>
  </pc:docChgLst>
  <pc:docChgLst>
    <pc:chgData name="Zhang, Zhang" userId="S::zczll25@ucl.ac.uk::a3b58fcd-dd8d-408d-a073-fb5d6f146af8" providerId="AD" clId="Web-{F15684F2-411C-4CE3-A608-519B6E62680A}"/>
    <pc:docChg chg="modSld">
      <pc:chgData name="Zhang, Zhang" userId="S::zczll25@ucl.ac.uk::a3b58fcd-dd8d-408d-a073-fb5d6f146af8" providerId="AD" clId="Web-{F15684F2-411C-4CE3-A608-519B6E62680A}" dt="2024-06-04T23:49:09.782" v="10" actId="1076"/>
      <pc:docMkLst>
        <pc:docMk/>
      </pc:docMkLst>
      <pc:sldChg chg="addSp delSp modSp">
        <pc:chgData name="Zhang, Zhang" userId="S::zczll25@ucl.ac.uk::a3b58fcd-dd8d-408d-a073-fb5d6f146af8" providerId="AD" clId="Web-{F15684F2-411C-4CE3-A608-519B6E62680A}" dt="2024-06-04T23:49:09.782" v="10" actId="1076"/>
        <pc:sldMkLst>
          <pc:docMk/>
          <pc:sldMk cId="3038248228" sldId="330"/>
        </pc:sldMkLst>
        <pc:spChg chg="mod">
          <ac:chgData name="Zhang, Zhang" userId="S::zczll25@ucl.ac.uk::a3b58fcd-dd8d-408d-a073-fb5d6f146af8" providerId="AD" clId="Web-{F15684F2-411C-4CE3-A608-519B6E62680A}" dt="2024-06-04T23:49:09.782" v="10" actId="1076"/>
          <ac:spMkLst>
            <pc:docMk/>
            <pc:sldMk cId="3038248228" sldId="330"/>
            <ac:spMk id="5" creationId="{38FFF707-A089-6E66-A1DE-4A0583309E40}"/>
          </ac:spMkLst>
        </pc:spChg>
        <pc:picChg chg="add mod">
          <ac:chgData name="Zhang, Zhang" userId="S::zczll25@ucl.ac.uk::a3b58fcd-dd8d-408d-a073-fb5d6f146af8" providerId="AD" clId="Web-{F15684F2-411C-4CE3-A608-519B6E62680A}" dt="2024-06-04T23:47:47.858" v="2"/>
          <ac:picMkLst>
            <pc:docMk/>
            <pc:sldMk cId="3038248228" sldId="330"/>
            <ac:picMk id="3" creationId="{97A9881E-FF52-FE8C-8598-1164D45DBE3C}"/>
          </ac:picMkLst>
        </pc:picChg>
        <pc:picChg chg="del mod">
          <ac:chgData name="Zhang, Zhang" userId="S::zczll25@ucl.ac.uk::a3b58fcd-dd8d-408d-a073-fb5d6f146af8" providerId="AD" clId="Web-{F15684F2-411C-4CE3-A608-519B6E62680A}" dt="2024-06-04T23:47:38.671" v="1"/>
          <ac:picMkLst>
            <pc:docMk/>
            <pc:sldMk cId="3038248228" sldId="330"/>
            <ac:picMk id="4" creationId="{6C64C9C3-7AD5-C638-89AC-674E02A6575C}"/>
          </ac:picMkLst>
        </pc:picChg>
        <pc:picChg chg="add mod">
          <ac:chgData name="Zhang, Zhang" userId="S::zczll25@ucl.ac.uk::a3b58fcd-dd8d-408d-a073-fb5d6f146af8" providerId="AD" clId="Web-{F15684F2-411C-4CE3-A608-519B6E62680A}" dt="2024-06-04T23:48:49.391" v="7" actId="1076"/>
          <ac:picMkLst>
            <pc:docMk/>
            <pc:sldMk cId="3038248228" sldId="330"/>
            <ac:picMk id="6" creationId="{334AD091-981C-7013-D9C6-54B61BCE17EE}"/>
          </ac:picMkLst>
        </pc:picChg>
        <pc:picChg chg="add mod">
          <ac:chgData name="Zhang, Zhang" userId="S::zczll25@ucl.ac.uk::a3b58fcd-dd8d-408d-a073-fb5d6f146af8" providerId="AD" clId="Web-{F15684F2-411C-4CE3-A608-519B6E62680A}" dt="2024-06-04T23:49:04.220" v="9" actId="1076"/>
          <ac:picMkLst>
            <pc:docMk/>
            <pc:sldMk cId="3038248228" sldId="330"/>
            <ac:picMk id="8" creationId="{93D48881-549E-52DF-7A7D-467C370149DB}"/>
          </ac:picMkLst>
        </pc:picChg>
      </pc:sldChg>
    </pc:docChg>
  </pc:docChgLst>
  <pc:docChgLst>
    <pc:chgData name="Zhang, Zhang" userId="S::zczll25@ucl.ac.uk::a3b58fcd-dd8d-408d-a073-fb5d6f146af8" providerId="AD" clId="Web-{6EA1C185-CC57-3861-C733-B7FEB713CC11}"/>
    <pc:docChg chg="addSld delSld">
      <pc:chgData name="Zhang, Zhang" userId="S::zczll25@ucl.ac.uk::a3b58fcd-dd8d-408d-a073-fb5d6f146af8" providerId="AD" clId="Web-{6EA1C185-CC57-3861-C733-B7FEB713CC11}" dt="2024-06-04T14:50:27.967" v="3"/>
      <pc:docMkLst>
        <pc:docMk/>
      </pc:docMkLst>
      <pc:sldChg chg="add del">
        <pc:chgData name="Zhang, Zhang" userId="S::zczll25@ucl.ac.uk::a3b58fcd-dd8d-408d-a073-fb5d6f146af8" providerId="AD" clId="Web-{6EA1C185-CC57-3861-C733-B7FEB713CC11}" dt="2024-06-04T14:50:27.967" v="3"/>
        <pc:sldMkLst>
          <pc:docMk/>
          <pc:sldMk cId="3740148353" sldId="325"/>
        </pc:sldMkLst>
      </pc:sldChg>
    </pc:docChg>
  </pc:docChgLst>
  <pc:docChgLst>
    <pc:chgData name="Tan, Pat" userId="83d30465-5781-4eb5-a12f-7ea16c3387f5" providerId="ADAL" clId="{9533FF9D-8612-034B-9E20-6CD88EF7EB7B}"/>
    <pc:docChg chg="undo custSel addSld delSld modSld">
      <pc:chgData name="Tan, Pat" userId="83d30465-5781-4eb5-a12f-7ea16c3387f5" providerId="ADAL" clId="{9533FF9D-8612-034B-9E20-6CD88EF7EB7B}" dt="2024-06-06T08:20:19.975" v="3066" actId="20577"/>
      <pc:docMkLst>
        <pc:docMk/>
      </pc:docMkLst>
      <pc:sldChg chg="modSp mod">
        <pc:chgData name="Tan, Pat" userId="83d30465-5781-4eb5-a12f-7ea16c3387f5" providerId="ADAL" clId="{9533FF9D-8612-034B-9E20-6CD88EF7EB7B}" dt="2024-06-06T01:50:19.292" v="1222" actId="20577"/>
        <pc:sldMkLst>
          <pc:docMk/>
          <pc:sldMk cId="279819324" sldId="287"/>
        </pc:sldMkLst>
        <pc:spChg chg="mod">
          <ac:chgData name="Tan, Pat" userId="83d30465-5781-4eb5-a12f-7ea16c3387f5" providerId="ADAL" clId="{9533FF9D-8612-034B-9E20-6CD88EF7EB7B}" dt="2024-06-06T01:50:19.292" v="1222" actId="20577"/>
          <ac:spMkLst>
            <pc:docMk/>
            <pc:sldMk cId="279819324" sldId="287"/>
            <ac:spMk id="6" creationId="{A091324A-1CE0-09D5-B286-E24B7BCB5719}"/>
          </ac:spMkLst>
        </pc:spChg>
      </pc:sldChg>
      <pc:sldChg chg="modSp mod">
        <pc:chgData name="Tan, Pat" userId="83d30465-5781-4eb5-a12f-7ea16c3387f5" providerId="ADAL" clId="{9533FF9D-8612-034B-9E20-6CD88EF7EB7B}" dt="2024-06-06T02:02:06.366" v="1704" actId="1076"/>
        <pc:sldMkLst>
          <pc:docMk/>
          <pc:sldMk cId="324015663" sldId="289"/>
        </pc:sldMkLst>
        <pc:spChg chg="mod">
          <ac:chgData name="Tan, Pat" userId="83d30465-5781-4eb5-a12f-7ea16c3387f5" providerId="ADAL" clId="{9533FF9D-8612-034B-9E20-6CD88EF7EB7B}" dt="2024-06-06T02:02:06.366" v="1704" actId="1076"/>
          <ac:spMkLst>
            <pc:docMk/>
            <pc:sldMk cId="324015663" sldId="289"/>
            <ac:spMk id="2" creationId="{ACD3AA5A-8B2A-CA9B-B32A-7B4C654A7F16}"/>
          </ac:spMkLst>
        </pc:spChg>
      </pc:sldChg>
      <pc:sldChg chg="addSp delSp modSp mod">
        <pc:chgData name="Tan, Pat" userId="83d30465-5781-4eb5-a12f-7ea16c3387f5" providerId="ADAL" clId="{9533FF9D-8612-034B-9E20-6CD88EF7EB7B}" dt="2024-06-06T02:11:32.361" v="1943" actId="478"/>
        <pc:sldMkLst>
          <pc:docMk/>
          <pc:sldMk cId="3219942472" sldId="290"/>
        </pc:sldMkLst>
        <pc:spChg chg="del mod">
          <ac:chgData name="Tan, Pat" userId="83d30465-5781-4eb5-a12f-7ea16c3387f5" providerId="ADAL" clId="{9533FF9D-8612-034B-9E20-6CD88EF7EB7B}" dt="2024-06-06T02:11:32.361" v="1943" actId="478"/>
          <ac:spMkLst>
            <pc:docMk/>
            <pc:sldMk cId="3219942472" sldId="290"/>
            <ac:spMk id="3" creationId="{98DE2E35-5FF7-3979-1FF1-83F31509F485}"/>
          </ac:spMkLst>
        </pc:spChg>
        <pc:spChg chg="add mod">
          <ac:chgData name="Tan, Pat" userId="83d30465-5781-4eb5-a12f-7ea16c3387f5" providerId="ADAL" clId="{9533FF9D-8612-034B-9E20-6CD88EF7EB7B}" dt="2024-06-06T02:11:30.715" v="1942" actId="1076"/>
          <ac:spMkLst>
            <pc:docMk/>
            <pc:sldMk cId="3219942472" sldId="290"/>
            <ac:spMk id="7" creationId="{6DAB3C74-1FA2-EDAC-54CA-5E9C37112C48}"/>
          </ac:spMkLst>
        </pc:spChg>
      </pc:sldChg>
      <pc:sldChg chg="modSp mod">
        <pc:chgData name="Tan, Pat" userId="83d30465-5781-4eb5-a12f-7ea16c3387f5" providerId="ADAL" clId="{9533FF9D-8612-034B-9E20-6CD88EF7EB7B}" dt="2024-06-06T01:58:04.918" v="1511" actId="20577"/>
        <pc:sldMkLst>
          <pc:docMk/>
          <pc:sldMk cId="416999169" sldId="291"/>
        </pc:sldMkLst>
        <pc:spChg chg="mod">
          <ac:chgData name="Tan, Pat" userId="83d30465-5781-4eb5-a12f-7ea16c3387f5" providerId="ADAL" clId="{9533FF9D-8612-034B-9E20-6CD88EF7EB7B}" dt="2024-06-06T01:58:04.918" v="1511" actId="20577"/>
          <ac:spMkLst>
            <pc:docMk/>
            <pc:sldMk cId="416999169" sldId="291"/>
            <ac:spMk id="4" creationId="{78EB6BF7-50A7-03B7-AAB6-B83AECAAF36B}"/>
          </ac:spMkLst>
        </pc:spChg>
      </pc:sldChg>
      <pc:sldChg chg="modSp mod">
        <pc:chgData name="Tan, Pat" userId="83d30465-5781-4eb5-a12f-7ea16c3387f5" providerId="ADAL" clId="{9533FF9D-8612-034B-9E20-6CD88EF7EB7B}" dt="2024-06-06T01:50:01.331" v="1210" actId="20577"/>
        <pc:sldMkLst>
          <pc:docMk/>
          <pc:sldMk cId="416843413" sldId="292"/>
        </pc:sldMkLst>
        <pc:spChg chg="mod">
          <ac:chgData name="Tan, Pat" userId="83d30465-5781-4eb5-a12f-7ea16c3387f5" providerId="ADAL" clId="{9533FF9D-8612-034B-9E20-6CD88EF7EB7B}" dt="2024-06-06T01:50:01.331" v="1210" actId="20577"/>
          <ac:spMkLst>
            <pc:docMk/>
            <pc:sldMk cId="416843413" sldId="292"/>
            <ac:spMk id="1239" creationId="{00000000-0000-0000-0000-000000000000}"/>
          </ac:spMkLst>
        </pc:spChg>
      </pc:sldChg>
      <pc:sldChg chg="modSp mod">
        <pc:chgData name="Tan, Pat" userId="83d30465-5781-4eb5-a12f-7ea16c3387f5" providerId="ADAL" clId="{9533FF9D-8612-034B-9E20-6CD88EF7EB7B}" dt="2024-06-06T01:19:49.871" v="731" actId="20577"/>
        <pc:sldMkLst>
          <pc:docMk/>
          <pc:sldMk cId="12328209" sldId="299"/>
        </pc:sldMkLst>
        <pc:spChg chg="mod">
          <ac:chgData name="Tan, Pat" userId="83d30465-5781-4eb5-a12f-7ea16c3387f5" providerId="ADAL" clId="{9533FF9D-8612-034B-9E20-6CD88EF7EB7B}" dt="2024-06-06T01:19:49.871" v="731" actId="20577"/>
          <ac:spMkLst>
            <pc:docMk/>
            <pc:sldMk cId="12328209" sldId="299"/>
            <ac:spMk id="3" creationId="{D417761F-2958-D86B-2307-2BAD623AE1CF}"/>
          </ac:spMkLst>
        </pc:spChg>
        <pc:spChg chg="mod">
          <ac:chgData name="Tan, Pat" userId="83d30465-5781-4eb5-a12f-7ea16c3387f5" providerId="ADAL" clId="{9533FF9D-8612-034B-9E20-6CD88EF7EB7B}" dt="2024-06-06T01:19:22.280" v="724" actId="1076"/>
          <ac:spMkLst>
            <pc:docMk/>
            <pc:sldMk cId="12328209" sldId="299"/>
            <ac:spMk id="11" creationId="{43895C60-D7C2-37F5-E448-FC140782483D}"/>
          </ac:spMkLst>
        </pc:spChg>
      </pc:sldChg>
      <pc:sldChg chg="addSp modSp mod">
        <pc:chgData name="Tan, Pat" userId="83d30465-5781-4eb5-a12f-7ea16c3387f5" providerId="ADAL" clId="{9533FF9D-8612-034B-9E20-6CD88EF7EB7B}" dt="2024-06-06T02:36:29.967" v="2996" actId="1076"/>
        <pc:sldMkLst>
          <pc:docMk/>
          <pc:sldMk cId="419275145" sldId="300"/>
        </pc:sldMkLst>
        <pc:spChg chg="add mod">
          <ac:chgData name="Tan, Pat" userId="83d30465-5781-4eb5-a12f-7ea16c3387f5" providerId="ADAL" clId="{9533FF9D-8612-034B-9E20-6CD88EF7EB7B}" dt="2024-06-06T01:36:14.598" v="1053" actId="1076"/>
          <ac:spMkLst>
            <pc:docMk/>
            <pc:sldMk cId="419275145" sldId="300"/>
            <ac:spMk id="2" creationId="{265F6A50-0978-571B-9954-9A75CAB43514}"/>
          </ac:spMkLst>
        </pc:spChg>
        <pc:spChg chg="add mod">
          <ac:chgData name="Tan, Pat" userId="83d30465-5781-4eb5-a12f-7ea16c3387f5" providerId="ADAL" clId="{9533FF9D-8612-034B-9E20-6CD88EF7EB7B}" dt="2024-06-06T01:36:32.685" v="1056" actId="1076"/>
          <ac:spMkLst>
            <pc:docMk/>
            <pc:sldMk cId="419275145" sldId="300"/>
            <ac:spMk id="4" creationId="{505575D6-3FD2-768A-976C-E65CEBB92662}"/>
          </ac:spMkLst>
        </pc:spChg>
        <pc:picChg chg="mod">
          <ac:chgData name="Tan, Pat" userId="83d30465-5781-4eb5-a12f-7ea16c3387f5" providerId="ADAL" clId="{9533FF9D-8612-034B-9E20-6CD88EF7EB7B}" dt="2024-06-06T02:36:29.967" v="2996" actId="1076"/>
          <ac:picMkLst>
            <pc:docMk/>
            <pc:sldMk cId="419275145" sldId="300"/>
            <ac:picMk id="79" creationId="{1450776E-722E-6EFB-C800-29D38E3D3221}"/>
          </ac:picMkLst>
        </pc:picChg>
      </pc:sldChg>
      <pc:sldChg chg="modSp mod">
        <pc:chgData name="Tan, Pat" userId="83d30465-5781-4eb5-a12f-7ea16c3387f5" providerId="ADAL" clId="{9533FF9D-8612-034B-9E20-6CD88EF7EB7B}" dt="2024-06-06T01:45:16.954" v="1104" actId="1076"/>
        <pc:sldMkLst>
          <pc:docMk/>
          <pc:sldMk cId="1120828458" sldId="301"/>
        </pc:sldMkLst>
        <pc:spChg chg="mod">
          <ac:chgData name="Tan, Pat" userId="83d30465-5781-4eb5-a12f-7ea16c3387f5" providerId="ADAL" clId="{9533FF9D-8612-034B-9E20-6CD88EF7EB7B}" dt="2024-06-06T01:45:16.954" v="1104" actId="1076"/>
          <ac:spMkLst>
            <pc:docMk/>
            <pc:sldMk cId="1120828458" sldId="301"/>
            <ac:spMk id="17" creationId="{F88214FF-D92D-A2AD-12D3-22FE2050EF45}"/>
          </ac:spMkLst>
        </pc:spChg>
        <pc:spChg chg="mod">
          <ac:chgData name="Tan, Pat" userId="83d30465-5781-4eb5-a12f-7ea16c3387f5" providerId="ADAL" clId="{9533FF9D-8612-034B-9E20-6CD88EF7EB7B}" dt="2024-06-06T01:36:50.768" v="1057" actId="1076"/>
          <ac:spMkLst>
            <pc:docMk/>
            <pc:sldMk cId="1120828458" sldId="301"/>
            <ac:spMk id="18" creationId="{603BA027-CEC4-BCA7-2E90-B9EC7EC94DC5}"/>
          </ac:spMkLst>
        </pc:spChg>
      </pc:sldChg>
      <pc:sldChg chg="modSp mod">
        <pc:chgData name="Tan, Pat" userId="83d30465-5781-4eb5-a12f-7ea16c3387f5" providerId="ADAL" clId="{9533FF9D-8612-034B-9E20-6CD88EF7EB7B}" dt="2024-06-06T01:52:40.184" v="1283" actId="20577"/>
        <pc:sldMkLst>
          <pc:docMk/>
          <pc:sldMk cId="3625244232" sldId="316"/>
        </pc:sldMkLst>
        <pc:spChg chg="mod">
          <ac:chgData name="Tan, Pat" userId="83d30465-5781-4eb5-a12f-7ea16c3387f5" providerId="ADAL" clId="{9533FF9D-8612-034B-9E20-6CD88EF7EB7B}" dt="2024-06-06T01:52:40.184" v="1283" actId="20577"/>
          <ac:spMkLst>
            <pc:docMk/>
            <pc:sldMk cId="3625244232" sldId="316"/>
            <ac:spMk id="17" creationId="{E282C2BD-22E6-6D38-64DE-6D333CA4B948}"/>
          </ac:spMkLst>
        </pc:spChg>
      </pc:sldChg>
      <pc:sldChg chg="addSp delSp modSp mod">
        <pc:chgData name="Tan, Pat" userId="83d30465-5781-4eb5-a12f-7ea16c3387f5" providerId="ADAL" clId="{9533FF9D-8612-034B-9E20-6CD88EF7EB7B}" dt="2024-06-06T02:35:31.246" v="2989" actId="478"/>
        <pc:sldMkLst>
          <pc:docMk/>
          <pc:sldMk cId="2246755007" sldId="324"/>
        </pc:sldMkLst>
        <pc:spChg chg="add del mod">
          <ac:chgData name="Tan, Pat" userId="83d30465-5781-4eb5-a12f-7ea16c3387f5" providerId="ADAL" clId="{9533FF9D-8612-034B-9E20-6CD88EF7EB7B}" dt="2024-06-06T02:35:31.246" v="2989" actId="478"/>
          <ac:spMkLst>
            <pc:docMk/>
            <pc:sldMk cId="2246755007" sldId="324"/>
            <ac:spMk id="5" creationId="{FC1241CE-280E-5FF0-96CE-EADE1566692E}"/>
          </ac:spMkLst>
        </pc:spChg>
        <pc:spChg chg="mod">
          <ac:chgData name="Tan, Pat" userId="83d30465-5781-4eb5-a12f-7ea16c3387f5" providerId="ADAL" clId="{9533FF9D-8612-034B-9E20-6CD88EF7EB7B}" dt="2024-06-06T02:34:37.975" v="2949" actId="20577"/>
          <ac:spMkLst>
            <pc:docMk/>
            <pc:sldMk cId="2246755007" sldId="324"/>
            <ac:spMk id="6" creationId="{6DB593B6-7E98-E0CB-6556-FA8417B821DD}"/>
          </ac:spMkLst>
        </pc:spChg>
        <pc:spChg chg="add mod">
          <ac:chgData name="Tan, Pat" userId="83d30465-5781-4eb5-a12f-7ea16c3387f5" providerId="ADAL" clId="{9533FF9D-8612-034B-9E20-6CD88EF7EB7B}" dt="2024-06-06T02:35:27.360" v="2988" actId="20577"/>
          <ac:spMkLst>
            <pc:docMk/>
            <pc:sldMk cId="2246755007" sldId="324"/>
            <ac:spMk id="10" creationId="{50A05809-3E94-464D-138F-2B5C3E3C2CCC}"/>
          </ac:spMkLst>
        </pc:spChg>
      </pc:sldChg>
      <pc:sldChg chg="addSp modSp mod">
        <pc:chgData name="Tan, Pat" userId="83d30465-5781-4eb5-a12f-7ea16c3387f5" providerId="ADAL" clId="{9533FF9D-8612-034B-9E20-6CD88EF7EB7B}" dt="2024-06-06T02:10:18.570" v="1931" actId="20577"/>
        <pc:sldMkLst>
          <pc:docMk/>
          <pc:sldMk cId="2736016820" sldId="332"/>
        </pc:sldMkLst>
        <pc:spChg chg="add mod">
          <ac:chgData name="Tan, Pat" userId="83d30465-5781-4eb5-a12f-7ea16c3387f5" providerId="ADAL" clId="{9533FF9D-8612-034B-9E20-6CD88EF7EB7B}" dt="2024-06-06T02:10:18.570" v="1931" actId="20577"/>
          <ac:spMkLst>
            <pc:docMk/>
            <pc:sldMk cId="2736016820" sldId="332"/>
            <ac:spMk id="3" creationId="{EDDDF32F-020E-70FD-BD24-72A4F2875F4E}"/>
          </ac:spMkLst>
        </pc:spChg>
        <pc:spChg chg="mod">
          <ac:chgData name="Tan, Pat" userId="83d30465-5781-4eb5-a12f-7ea16c3387f5" providerId="ADAL" clId="{9533FF9D-8612-034B-9E20-6CD88EF7EB7B}" dt="2024-06-06T02:07:39.358" v="1781" actId="1076"/>
          <ac:spMkLst>
            <pc:docMk/>
            <pc:sldMk cId="2736016820" sldId="332"/>
            <ac:spMk id="4" creationId="{B4FBCE01-6227-B961-F076-F1116CD15AEA}"/>
          </ac:spMkLst>
        </pc:spChg>
      </pc:sldChg>
      <pc:sldChg chg="addSp delSp modSp mod">
        <pc:chgData name="Tan, Pat" userId="83d30465-5781-4eb5-a12f-7ea16c3387f5" providerId="ADAL" clId="{9533FF9D-8612-034B-9E20-6CD88EF7EB7B}" dt="2024-06-06T01:47:04.989" v="1139" actId="478"/>
        <pc:sldMkLst>
          <pc:docMk/>
          <pc:sldMk cId="3953215466" sldId="335"/>
        </pc:sldMkLst>
        <pc:spChg chg="mod">
          <ac:chgData name="Tan, Pat" userId="83d30465-5781-4eb5-a12f-7ea16c3387f5" providerId="ADAL" clId="{9533FF9D-8612-034B-9E20-6CD88EF7EB7B}" dt="2024-06-06T01:46:15.356" v="1116" actId="20577"/>
          <ac:spMkLst>
            <pc:docMk/>
            <pc:sldMk cId="3953215466" sldId="335"/>
            <ac:spMk id="3" creationId="{9B615510-B3AD-28EF-86B2-CA6715A03F3A}"/>
          </ac:spMkLst>
        </pc:spChg>
        <pc:spChg chg="add del mod">
          <ac:chgData name="Tan, Pat" userId="83d30465-5781-4eb5-a12f-7ea16c3387f5" providerId="ADAL" clId="{9533FF9D-8612-034B-9E20-6CD88EF7EB7B}" dt="2024-06-05T23:51:42.695" v="159" actId="478"/>
          <ac:spMkLst>
            <pc:docMk/>
            <pc:sldMk cId="3953215466" sldId="335"/>
            <ac:spMk id="6" creationId="{16DB7BB2-3C51-B4E7-422C-377DD78EE905}"/>
          </ac:spMkLst>
        </pc:spChg>
        <pc:spChg chg="add mod">
          <ac:chgData name="Tan, Pat" userId="83d30465-5781-4eb5-a12f-7ea16c3387f5" providerId="ADAL" clId="{9533FF9D-8612-034B-9E20-6CD88EF7EB7B}" dt="2024-06-06T01:46:59.404" v="1137" actId="1076"/>
          <ac:spMkLst>
            <pc:docMk/>
            <pc:sldMk cId="3953215466" sldId="335"/>
            <ac:spMk id="8" creationId="{6047FE2B-5ADB-1278-7BF7-3B47C9D74D09}"/>
          </ac:spMkLst>
        </pc:spChg>
        <pc:spChg chg="add del mod">
          <ac:chgData name="Tan, Pat" userId="83d30465-5781-4eb5-a12f-7ea16c3387f5" providerId="ADAL" clId="{9533FF9D-8612-034B-9E20-6CD88EF7EB7B}" dt="2024-06-06T01:47:04.989" v="1139" actId="478"/>
          <ac:spMkLst>
            <pc:docMk/>
            <pc:sldMk cId="3953215466" sldId="335"/>
            <ac:spMk id="10" creationId="{5722C7AB-14CC-208A-E437-6FEE5AB09554}"/>
          </ac:spMkLst>
        </pc:spChg>
        <pc:spChg chg="add mod">
          <ac:chgData name="Tan, Pat" userId="83d30465-5781-4eb5-a12f-7ea16c3387f5" providerId="ADAL" clId="{9533FF9D-8612-034B-9E20-6CD88EF7EB7B}" dt="2024-06-06T01:45:46.534" v="1110" actId="20577"/>
          <ac:spMkLst>
            <pc:docMk/>
            <pc:sldMk cId="3953215466" sldId="335"/>
            <ac:spMk id="12" creationId="{1E7030D5-692C-2D01-948C-99D95F08A49C}"/>
          </ac:spMkLst>
        </pc:spChg>
        <pc:spChg chg="add mod">
          <ac:chgData name="Tan, Pat" userId="83d30465-5781-4eb5-a12f-7ea16c3387f5" providerId="ADAL" clId="{9533FF9D-8612-034B-9E20-6CD88EF7EB7B}" dt="2024-06-06T01:47:02.283" v="1138" actId="1076"/>
          <ac:spMkLst>
            <pc:docMk/>
            <pc:sldMk cId="3953215466" sldId="335"/>
            <ac:spMk id="14" creationId="{807C860C-51E1-9DD1-6226-3617B7571B9A}"/>
          </ac:spMkLst>
        </pc:spChg>
      </pc:sldChg>
      <pc:sldChg chg="addSp delSp modSp mod">
        <pc:chgData name="Tan, Pat" userId="83d30465-5781-4eb5-a12f-7ea16c3387f5" providerId="ADAL" clId="{9533FF9D-8612-034B-9E20-6CD88EF7EB7B}" dt="2024-06-06T01:15:00.928" v="696" actId="1076"/>
        <pc:sldMkLst>
          <pc:docMk/>
          <pc:sldMk cId="3443153217" sldId="337"/>
        </pc:sldMkLst>
        <pc:spChg chg="mod">
          <ac:chgData name="Tan, Pat" userId="83d30465-5781-4eb5-a12f-7ea16c3387f5" providerId="ADAL" clId="{9533FF9D-8612-034B-9E20-6CD88EF7EB7B}" dt="2024-06-06T01:14:48.016" v="692"/>
          <ac:spMkLst>
            <pc:docMk/>
            <pc:sldMk cId="3443153217" sldId="337"/>
            <ac:spMk id="2" creationId="{29F4A4EA-60F6-889E-3C72-35DA9FEF1A95}"/>
          </ac:spMkLst>
        </pc:spChg>
        <pc:spChg chg="mod">
          <ac:chgData name="Tan, Pat" userId="83d30465-5781-4eb5-a12f-7ea16c3387f5" providerId="ADAL" clId="{9533FF9D-8612-034B-9E20-6CD88EF7EB7B}" dt="2024-06-05T23:01:42.952" v="44" actId="20577"/>
          <ac:spMkLst>
            <pc:docMk/>
            <pc:sldMk cId="3443153217" sldId="337"/>
            <ac:spMk id="4" creationId="{97BBDADA-05A9-2C55-5B6C-2498D2D2650E}"/>
          </ac:spMkLst>
        </pc:spChg>
        <pc:spChg chg="add mod">
          <ac:chgData name="Tan, Pat" userId="83d30465-5781-4eb5-a12f-7ea16c3387f5" providerId="ADAL" clId="{9533FF9D-8612-034B-9E20-6CD88EF7EB7B}" dt="2024-06-05T23:02:14.463" v="54" actId="255"/>
          <ac:spMkLst>
            <pc:docMk/>
            <pc:sldMk cId="3443153217" sldId="337"/>
            <ac:spMk id="8" creationId="{79E8006A-0A19-B488-9722-0A13CD9C4BFF}"/>
          </ac:spMkLst>
        </pc:spChg>
        <pc:spChg chg="add del mod">
          <ac:chgData name="Tan, Pat" userId="83d30465-5781-4eb5-a12f-7ea16c3387f5" providerId="ADAL" clId="{9533FF9D-8612-034B-9E20-6CD88EF7EB7B}" dt="2024-06-06T00:09:42.733" v="433"/>
          <ac:spMkLst>
            <pc:docMk/>
            <pc:sldMk cId="3443153217" sldId="337"/>
            <ac:spMk id="12" creationId="{24D01E10-F290-A14F-6747-E032DB1A8F7E}"/>
          </ac:spMkLst>
        </pc:spChg>
        <pc:spChg chg="add mod">
          <ac:chgData name="Tan, Pat" userId="83d30465-5781-4eb5-a12f-7ea16c3387f5" providerId="ADAL" clId="{9533FF9D-8612-034B-9E20-6CD88EF7EB7B}" dt="2024-06-06T01:14:36.840" v="687" actId="1076"/>
          <ac:spMkLst>
            <pc:docMk/>
            <pc:sldMk cId="3443153217" sldId="337"/>
            <ac:spMk id="14" creationId="{CA2D80BF-75CB-6174-97DD-03FBBD54B563}"/>
          </ac:spMkLst>
        </pc:spChg>
        <pc:spChg chg="add mod">
          <ac:chgData name="Tan, Pat" userId="83d30465-5781-4eb5-a12f-7ea16c3387f5" providerId="ADAL" clId="{9533FF9D-8612-034B-9E20-6CD88EF7EB7B}" dt="2024-06-06T01:15:00.928" v="696" actId="1076"/>
          <ac:spMkLst>
            <pc:docMk/>
            <pc:sldMk cId="3443153217" sldId="337"/>
            <ac:spMk id="16" creationId="{9FEA4DD9-CEB5-B778-06E4-A9E53D222919}"/>
          </ac:spMkLst>
        </pc:spChg>
        <pc:spChg chg="add mod">
          <ac:chgData name="Tan, Pat" userId="83d30465-5781-4eb5-a12f-7ea16c3387f5" providerId="ADAL" clId="{9533FF9D-8612-034B-9E20-6CD88EF7EB7B}" dt="2024-06-06T01:14:56.143" v="695" actId="1076"/>
          <ac:spMkLst>
            <pc:docMk/>
            <pc:sldMk cId="3443153217" sldId="337"/>
            <ac:spMk id="18" creationId="{0BA2FA9C-1475-A28C-A905-64BD688CC1EB}"/>
          </ac:spMkLst>
        </pc:spChg>
      </pc:sldChg>
      <pc:sldChg chg="modSp mod">
        <pc:chgData name="Tan, Pat" userId="83d30465-5781-4eb5-a12f-7ea16c3387f5" providerId="ADAL" clId="{9533FF9D-8612-034B-9E20-6CD88EF7EB7B}" dt="2024-06-06T08:20:19.975" v="3066" actId="20577"/>
        <pc:sldMkLst>
          <pc:docMk/>
          <pc:sldMk cId="2401287622" sldId="338"/>
        </pc:sldMkLst>
        <pc:spChg chg="mod">
          <ac:chgData name="Tan, Pat" userId="83d30465-5781-4eb5-a12f-7ea16c3387f5" providerId="ADAL" clId="{9533FF9D-8612-034B-9E20-6CD88EF7EB7B}" dt="2024-06-06T08:20:19.975" v="3066" actId="20577"/>
          <ac:spMkLst>
            <pc:docMk/>
            <pc:sldMk cId="2401287622" sldId="338"/>
            <ac:spMk id="3" creationId="{5445AAE2-3992-24CF-0BA6-B0D916009064}"/>
          </ac:spMkLst>
        </pc:spChg>
      </pc:sldChg>
      <pc:sldChg chg="delSp modSp mod">
        <pc:chgData name="Tan, Pat" userId="83d30465-5781-4eb5-a12f-7ea16c3387f5" providerId="ADAL" clId="{9533FF9D-8612-034B-9E20-6CD88EF7EB7B}" dt="2024-06-06T02:36:23.967" v="2995" actId="1076"/>
        <pc:sldMkLst>
          <pc:docMk/>
          <pc:sldMk cId="4226995441" sldId="342"/>
        </pc:sldMkLst>
        <pc:grpChg chg="del">
          <ac:chgData name="Tan, Pat" userId="83d30465-5781-4eb5-a12f-7ea16c3387f5" providerId="ADAL" clId="{9533FF9D-8612-034B-9E20-6CD88EF7EB7B}" dt="2024-06-06T02:36:03.943" v="2990" actId="478"/>
          <ac:grpSpMkLst>
            <pc:docMk/>
            <pc:sldMk cId="4226995441" sldId="342"/>
            <ac:grpSpMk id="1246" creationId="{00000000-0000-0000-0000-000000000000}"/>
          </ac:grpSpMkLst>
        </pc:grpChg>
        <pc:grpChg chg="mod">
          <ac:chgData name="Tan, Pat" userId="83d30465-5781-4eb5-a12f-7ea16c3387f5" providerId="ADAL" clId="{9533FF9D-8612-034B-9E20-6CD88EF7EB7B}" dt="2024-06-06T02:36:15.291" v="2993" actId="1076"/>
          <ac:grpSpMkLst>
            <pc:docMk/>
            <pc:sldMk cId="4226995441" sldId="342"/>
            <ac:grpSpMk id="1357" creationId="{00000000-0000-0000-0000-000000000000}"/>
          </ac:grpSpMkLst>
        </pc:grpChg>
        <pc:picChg chg="mod">
          <ac:chgData name="Tan, Pat" userId="83d30465-5781-4eb5-a12f-7ea16c3387f5" providerId="ADAL" clId="{9533FF9D-8612-034B-9E20-6CD88EF7EB7B}" dt="2024-06-06T02:36:23.967" v="2995" actId="1076"/>
          <ac:picMkLst>
            <pc:docMk/>
            <pc:sldMk cId="4226995441" sldId="342"/>
            <ac:picMk id="2" creationId="{E5DA7EB4-57C2-FDCB-5603-D5E81195071E}"/>
          </ac:picMkLst>
        </pc:picChg>
      </pc:sldChg>
      <pc:sldChg chg="modSp mod">
        <pc:chgData name="Tan, Pat" userId="83d30465-5781-4eb5-a12f-7ea16c3387f5" providerId="ADAL" clId="{9533FF9D-8612-034B-9E20-6CD88EF7EB7B}" dt="2024-06-06T02:12:44.569" v="1975" actId="20577"/>
        <pc:sldMkLst>
          <pc:docMk/>
          <pc:sldMk cId="2537790734" sldId="347"/>
        </pc:sldMkLst>
        <pc:spChg chg="mod">
          <ac:chgData name="Tan, Pat" userId="83d30465-5781-4eb5-a12f-7ea16c3387f5" providerId="ADAL" clId="{9533FF9D-8612-034B-9E20-6CD88EF7EB7B}" dt="2024-06-06T02:12:44.569" v="1975" actId="20577"/>
          <ac:spMkLst>
            <pc:docMk/>
            <pc:sldMk cId="2537790734" sldId="347"/>
            <ac:spMk id="2" creationId="{A87A2C53-9EFC-4214-6CB2-B289F65818E4}"/>
          </ac:spMkLst>
        </pc:spChg>
      </pc:sldChg>
      <pc:sldChg chg="modSp mod">
        <pc:chgData name="Tan, Pat" userId="83d30465-5781-4eb5-a12f-7ea16c3387f5" providerId="ADAL" clId="{9533FF9D-8612-034B-9E20-6CD88EF7EB7B}" dt="2024-06-05T22:41:41.610" v="32" actId="1076"/>
        <pc:sldMkLst>
          <pc:docMk/>
          <pc:sldMk cId="2644234666" sldId="349"/>
        </pc:sldMkLst>
        <pc:spChg chg="mod">
          <ac:chgData name="Tan, Pat" userId="83d30465-5781-4eb5-a12f-7ea16c3387f5" providerId="ADAL" clId="{9533FF9D-8612-034B-9E20-6CD88EF7EB7B}" dt="2024-06-05T22:41:41.610" v="32" actId="1076"/>
          <ac:spMkLst>
            <pc:docMk/>
            <pc:sldMk cId="2644234666" sldId="349"/>
            <ac:spMk id="10" creationId="{774CBEDB-BF9A-DAD2-CC87-612DBE9A5AED}"/>
          </ac:spMkLst>
        </pc:spChg>
      </pc:sldChg>
      <pc:sldChg chg="modSp mod">
        <pc:chgData name="Tan, Pat" userId="83d30465-5781-4eb5-a12f-7ea16c3387f5" providerId="ADAL" clId="{9533FF9D-8612-034B-9E20-6CD88EF7EB7B}" dt="2024-06-05T22:46:51.468" v="34" actId="1076"/>
        <pc:sldMkLst>
          <pc:docMk/>
          <pc:sldMk cId="1723532460" sldId="350"/>
        </pc:sldMkLst>
        <pc:spChg chg="mod">
          <ac:chgData name="Tan, Pat" userId="83d30465-5781-4eb5-a12f-7ea16c3387f5" providerId="ADAL" clId="{9533FF9D-8612-034B-9E20-6CD88EF7EB7B}" dt="2024-06-05T22:46:51.468" v="34" actId="1076"/>
          <ac:spMkLst>
            <pc:docMk/>
            <pc:sldMk cId="1723532460" sldId="350"/>
            <ac:spMk id="9" creationId="{E26A15AC-3569-DD14-DCEA-384716E2EC44}"/>
          </ac:spMkLst>
        </pc:spChg>
      </pc:sldChg>
      <pc:sldChg chg="addSp modSp mod">
        <pc:chgData name="Tan, Pat" userId="83d30465-5781-4eb5-a12f-7ea16c3387f5" providerId="ADAL" clId="{9533FF9D-8612-034B-9E20-6CD88EF7EB7B}" dt="2024-06-06T02:08:09.036" v="1783" actId="1076"/>
        <pc:sldMkLst>
          <pc:docMk/>
          <pc:sldMk cId="649335097" sldId="355"/>
        </pc:sldMkLst>
        <pc:spChg chg="add mod">
          <ac:chgData name="Tan, Pat" userId="83d30465-5781-4eb5-a12f-7ea16c3387f5" providerId="ADAL" clId="{9533FF9D-8612-034B-9E20-6CD88EF7EB7B}" dt="2024-06-06T02:08:09.036" v="1783" actId="1076"/>
          <ac:spMkLst>
            <pc:docMk/>
            <pc:sldMk cId="649335097" sldId="355"/>
            <ac:spMk id="3" creationId="{4C6C509A-7489-7134-F3B5-A864AFF34430}"/>
          </ac:spMkLst>
        </pc:spChg>
        <pc:graphicFrameChg chg="mod">
          <ac:chgData name="Tan, Pat" userId="83d30465-5781-4eb5-a12f-7ea16c3387f5" providerId="ADAL" clId="{9533FF9D-8612-034B-9E20-6CD88EF7EB7B}" dt="2024-06-06T00:27:38.067" v="620" actId="20577"/>
          <ac:graphicFrameMkLst>
            <pc:docMk/>
            <pc:sldMk cId="649335097" sldId="355"/>
            <ac:graphicFrameMk id="2" creationId="{696041B9-89F4-28BB-5494-6C1E33758EF1}"/>
          </ac:graphicFrameMkLst>
        </pc:graphicFrameChg>
      </pc:sldChg>
      <pc:sldChg chg="modSp mod">
        <pc:chgData name="Tan, Pat" userId="83d30465-5781-4eb5-a12f-7ea16c3387f5" providerId="ADAL" clId="{9533FF9D-8612-034B-9E20-6CD88EF7EB7B}" dt="2024-06-06T02:31:53.470" v="2947" actId="20577"/>
        <pc:sldMkLst>
          <pc:docMk/>
          <pc:sldMk cId="2247247521" sldId="356"/>
        </pc:sldMkLst>
        <pc:spChg chg="mod">
          <ac:chgData name="Tan, Pat" userId="83d30465-5781-4eb5-a12f-7ea16c3387f5" providerId="ADAL" clId="{9533FF9D-8612-034B-9E20-6CD88EF7EB7B}" dt="2024-06-06T02:31:53.470" v="2947" actId="20577"/>
          <ac:spMkLst>
            <pc:docMk/>
            <pc:sldMk cId="2247247521" sldId="356"/>
            <ac:spMk id="6" creationId="{77793EF4-A6BE-41BB-74EC-FE018C7A0E98}"/>
          </ac:spMkLst>
        </pc:spChg>
      </pc:sldChg>
      <pc:sldChg chg="addSp delSp modSp new del mod">
        <pc:chgData name="Tan, Pat" userId="83d30465-5781-4eb5-a12f-7ea16c3387f5" providerId="ADAL" clId="{9533FF9D-8612-034B-9E20-6CD88EF7EB7B}" dt="2024-06-05T22:25:22.499" v="30" actId="2696"/>
        <pc:sldMkLst>
          <pc:docMk/>
          <pc:sldMk cId="2084044056" sldId="357"/>
        </pc:sldMkLst>
        <pc:spChg chg="del">
          <ac:chgData name="Tan, Pat" userId="83d30465-5781-4eb5-a12f-7ea16c3387f5" providerId="ADAL" clId="{9533FF9D-8612-034B-9E20-6CD88EF7EB7B}" dt="2024-06-05T22:17:12.018" v="3" actId="478"/>
          <ac:spMkLst>
            <pc:docMk/>
            <pc:sldMk cId="2084044056" sldId="357"/>
            <ac:spMk id="2" creationId="{3FF6027C-AA62-2CB8-471E-B3E1F2EBFF89}"/>
          </ac:spMkLst>
        </pc:spChg>
        <pc:spChg chg="del">
          <ac:chgData name="Tan, Pat" userId="83d30465-5781-4eb5-a12f-7ea16c3387f5" providerId="ADAL" clId="{9533FF9D-8612-034B-9E20-6CD88EF7EB7B}" dt="2024-06-05T22:17:13.721" v="5" actId="478"/>
          <ac:spMkLst>
            <pc:docMk/>
            <pc:sldMk cId="2084044056" sldId="357"/>
            <ac:spMk id="3" creationId="{7A51EAA9-59B7-7646-7090-F2148A8BFD85}"/>
          </ac:spMkLst>
        </pc:spChg>
        <pc:spChg chg="del">
          <ac:chgData name="Tan, Pat" userId="83d30465-5781-4eb5-a12f-7ea16c3387f5" providerId="ADAL" clId="{9533FF9D-8612-034B-9E20-6CD88EF7EB7B}" dt="2024-06-05T22:17:15.150" v="7" actId="478"/>
          <ac:spMkLst>
            <pc:docMk/>
            <pc:sldMk cId="2084044056" sldId="357"/>
            <ac:spMk id="4" creationId="{C099E4F9-E69F-AD0B-9CA0-E4FB3C13A4C2}"/>
          </ac:spMkLst>
        </pc:spChg>
        <pc:spChg chg="del">
          <ac:chgData name="Tan, Pat" userId="83d30465-5781-4eb5-a12f-7ea16c3387f5" providerId="ADAL" clId="{9533FF9D-8612-034B-9E20-6CD88EF7EB7B}" dt="2024-06-05T22:17:12.980" v="4" actId="478"/>
          <ac:spMkLst>
            <pc:docMk/>
            <pc:sldMk cId="2084044056" sldId="357"/>
            <ac:spMk id="5" creationId="{AB8A0FF2-013D-C24C-4233-DB518FA73ADE}"/>
          </ac:spMkLst>
        </pc:spChg>
        <pc:spChg chg="del">
          <ac:chgData name="Tan, Pat" userId="83d30465-5781-4eb5-a12f-7ea16c3387f5" providerId="ADAL" clId="{9533FF9D-8612-034B-9E20-6CD88EF7EB7B}" dt="2024-06-05T22:17:14.576" v="6" actId="478"/>
          <ac:spMkLst>
            <pc:docMk/>
            <pc:sldMk cId="2084044056" sldId="357"/>
            <ac:spMk id="6" creationId="{00DC5904-BA0E-2B3A-ED72-EDAF5FDEA502}"/>
          </ac:spMkLst>
        </pc:spChg>
        <pc:spChg chg="add del">
          <ac:chgData name="Tan, Pat" userId="83d30465-5781-4eb5-a12f-7ea16c3387f5" providerId="ADAL" clId="{9533FF9D-8612-034B-9E20-6CD88EF7EB7B}" dt="2024-06-05T22:17:17.247" v="9" actId="22"/>
          <ac:spMkLst>
            <pc:docMk/>
            <pc:sldMk cId="2084044056" sldId="357"/>
            <ac:spMk id="8" creationId="{076EE839-9EE6-2E1A-5051-D5D956D40404}"/>
          </ac:spMkLst>
        </pc:spChg>
        <pc:spChg chg="add mod">
          <ac:chgData name="Tan, Pat" userId="83d30465-5781-4eb5-a12f-7ea16c3387f5" providerId="ADAL" clId="{9533FF9D-8612-034B-9E20-6CD88EF7EB7B}" dt="2024-06-05T22:25:00.851" v="28" actId="14100"/>
          <ac:spMkLst>
            <pc:docMk/>
            <pc:sldMk cId="2084044056" sldId="357"/>
            <ac:spMk id="9" creationId="{81CCB381-066A-AE64-42E5-8B2A4DBBB1C4}"/>
          </ac:spMkLst>
        </pc:spChg>
        <pc:spChg chg="add mod">
          <ac:chgData name="Tan, Pat" userId="83d30465-5781-4eb5-a12f-7ea16c3387f5" providerId="ADAL" clId="{9533FF9D-8612-034B-9E20-6CD88EF7EB7B}" dt="2024-06-05T22:25:00.851" v="28" actId="14100"/>
          <ac:spMkLst>
            <pc:docMk/>
            <pc:sldMk cId="2084044056" sldId="357"/>
            <ac:spMk id="11" creationId="{0726B3D2-49CB-0D61-3B52-B6A6420D970A}"/>
          </ac:spMkLst>
        </pc:spChg>
        <pc:spChg chg="add mod">
          <ac:chgData name="Tan, Pat" userId="83d30465-5781-4eb5-a12f-7ea16c3387f5" providerId="ADAL" clId="{9533FF9D-8612-034B-9E20-6CD88EF7EB7B}" dt="2024-06-05T22:25:00.851" v="28" actId="14100"/>
          <ac:spMkLst>
            <pc:docMk/>
            <pc:sldMk cId="2084044056" sldId="357"/>
            <ac:spMk id="13" creationId="{6812F856-3215-182D-D312-BE3941C65C0B}"/>
          </ac:spMkLst>
        </pc:spChg>
        <pc:spChg chg="add mod">
          <ac:chgData name="Tan, Pat" userId="83d30465-5781-4eb5-a12f-7ea16c3387f5" providerId="ADAL" clId="{9533FF9D-8612-034B-9E20-6CD88EF7EB7B}" dt="2024-06-05T22:25:00.851" v="28" actId="14100"/>
          <ac:spMkLst>
            <pc:docMk/>
            <pc:sldMk cId="2084044056" sldId="357"/>
            <ac:spMk id="15" creationId="{13CEB68D-A87A-886D-7825-5F5C2AF0A40D}"/>
          </ac:spMkLst>
        </pc:spChg>
        <pc:spChg chg="add mod">
          <ac:chgData name="Tan, Pat" userId="83d30465-5781-4eb5-a12f-7ea16c3387f5" providerId="ADAL" clId="{9533FF9D-8612-034B-9E20-6CD88EF7EB7B}" dt="2024-06-05T22:25:00.851" v="28" actId="14100"/>
          <ac:spMkLst>
            <pc:docMk/>
            <pc:sldMk cId="2084044056" sldId="357"/>
            <ac:spMk id="17" creationId="{C169F272-DEBF-EEFF-D0FE-2FA800EE41DE}"/>
          </ac:spMkLst>
        </pc:spChg>
        <pc:spChg chg="add mod">
          <ac:chgData name="Tan, Pat" userId="83d30465-5781-4eb5-a12f-7ea16c3387f5" providerId="ADAL" clId="{9533FF9D-8612-034B-9E20-6CD88EF7EB7B}" dt="2024-06-05T22:25:00.851" v="28" actId="14100"/>
          <ac:spMkLst>
            <pc:docMk/>
            <pc:sldMk cId="2084044056" sldId="357"/>
            <ac:spMk id="19" creationId="{7AAEE2A9-0B86-648D-71B4-0EC5B2569CF4}"/>
          </ac:spMkLst>
        </pc:spChg>
        <pc:spChg chg="add mod">
          <ac:chgData name="Tan, Pat" userId="83d30465-5781-4eb5-a12f-7ea16c3387f5" providerId="ADAL" clId="{9533FF9D-8612-034B-9E20-6CD88EF7EB7B}" dt="2024-06-05T22:25:00.851" v="28" actId="14100"/>
          <ac:spMkLst>
            <pc:docMk/>
            <pc:sldMk cId="2084044056" sldId="357"/>
            <ac:spMk id="21" creationId="{9C6950D0-1FC4-4C3C-BE9A-7D6093A0618B}"/>
          </ac:spMkLst>
        </pc:spChg>
        <pc:spChg chg="add mod">
          <ac:chgData name="Tan, Pat" userId="83d30465-5781-4eb5-a12f-7ea16c3387f5" providerId="ADAL" clId="{9533FF9D-8612-034B-9E20-6CD88EF7EB7B}" dt="2024-06-05T22:25:00.851" v="28" actId="14100"/>
          <ac:spMkLst>
            <pc:docMk/>
            <pc:sldMk cId="2084044056" sldId="357"/>
            <ac:spMk id="22" creationId="{2ABF6D40-3A47-DF95-0E49-3BE559A68BA8}"/>
          </ac:spMkLst>
        </pc:spChg>
        <pc:spChg chg="add mod">
          <ac:chgData name="Tan, Pat" userId="83d30465-5781-4eb5-a12f-7ea16c3387f5" providerId="ADAL" clId="{9533FF9D-8612-034B-9E20-6CD88EF7EB7B}" dt="2024-06-05T22:25:00.851" v="28" actId="14100"/>
          <ac:spMkLst>
            <pc:docMk/>
            <pc:sldMk cId="2084044056" sldId="357"/>
            <ac:spMk id="23" creationId="{258FC7CB-C9F3-CFC7-BAC9-2603F30825CF}"/>
          </ac:spMkLst>
        </pc:spChg>
        <pc:spChg chg="add mod">
          <ac:chgData name="Tan, Pat" userId="83d30465-5781-4eb5-a12f-7ea16c3387f5" providerId="ADAL" clId="{9533FF9D-8612-034B-9E20-6CD88EF7EB7B}" dt="2024-06-05T22:25:00.851" v="28" actId="14100"/>
          <ac:spMkLst>
            <pc:docMk/>
            <pc:sldMk cId="2084044056" sldId="357"/>
            <ac:spMk id="25" creationId="{4AC141D5-186D-D550-6D52-61CC13106DFA}"/>
          </ac:spMkLst>
        </pc:spChg>
        <pc:spChg chg="add mod">
          <ac:chgData name="Tan, Pat" userId="83d30465-5781-4eb5-a12f-7ea16c3387f5" providerId="ADAL" clId="{9533FF9D-8612-034B-9E20-6CD88EF7EB7B}" dt="2024-06-05T22:25:00.851" v="28" actId="14100"/>
          <ac:spMkLst>
            <pc:docMk/>
            <pc:sldMk cId="2084044056" sldId="357"/>
            <ac:spMk id="26" creationId="{79198C9C-6065-5483-73BE-A3E108A4FDEA}"/>
          </ac:spMkLst>
        </pc:spChg>
        <pc:spChg chg="add mod">
          <ac:chgData name="Tan, Pat" userId="83d30465-5781-4eb5-a12f-7ea16c3387f5" providerId="ADAL" clId="{9533FF9D-8612-034B-9E20-6CD88EF7EB7B}" dt="2024-06-05T22:25:00.851" v="28" actId="14100"/>
          <ac:spMkLst>
            <pc:docMk/>
            <pc:sldMk cId="2084044056" sldId="357"/>
            <ac:spMk id="27" creationId="{99DD75F0-0A50-557B-487D-0FBF98D56C01}"/>
          </ac:spMkLst>
        </pc:spChg>
        <pc:spChg chg="add mod">
          <ac:chgData name="Tan, Pat" userId="83d30465-5781-4eb5-a12f-7ea16c3387f5" providerId="ADAL" clId="{9533FF9D-8612-034B-9E20-6CD88EF7EB7B}" dt="2024-06-05T22:25:00.851" v="28" actId="14100"/>
          <ac:spMkLst>
            <pc:docMk/>
            <pc:sldMk cId="2084044056" sldId="357"/>
            <ac:spMk id="29" creationId="{423370FB-5839-6FA0-8735-EDA7D461491A}"/>
          </ac:spMkLst>
        </pc:spChg>
        <pc:spChg chg="add mod">
          <ac:chgData name="Tan, Pat" userId="83d30465-5781-4eb5-a12f-7ea16c3387f5" providerId="ADAL" clId="{9533FF9D-8612-034B-9E20-6CD88EF7EB7B}" dt="2024-06-05T22:25:00.851" v="28" actId="14100"/>
          <ac:spMkLst>
            <pc:docMk/>
            <pc:sldMk cId="2084044056" sldId="357"/>
            <ac:spMk id="30" creationId="{6EC4F3A4-4A17-8E6A-831F-80D8A742C30D}"/>
          </ac:spMkLst>
        </pc:spChg>
        <pc:spChg chg="add mod">
          <ac:chgData name="Tan, Pat" userId="83d30465-5781-4eb5-a12f-7ea16c3387f5" providerId="ADAL" clId="{9533FF9D-8612-034B-9E20-6CD88EF7EB7B}" dt="2024-06-05T22:25:00.851" v="28" actId="14100"/>
          <ac:spMkLst>
            <pc:docMk/>
            <pc:sldMk cId="2084044056" sldId="357"/>
            <ac:spMk id="32" creationId="{025C7699-7196-E26C-0721-C5EEC4FFA975}"/>
          </ac:spMkLst>
        </pc:spChg>
        <pc:spChg chg="add mod">
          <ac:chgData name="Tan, Pat" userId="83d30465-5781-4eb5-a12f-7ea16c3387f5" providerId="ADAL" clId="{9533FF9D-8612-034B-9E20-6CD88EF7EB7B}" dt="2024-06-05T22:25:00.851" v="28" actId="14100"/>
          <ac:spMkLst>
            <pc:docMk/>
            <pc:sldMk cId="2084044056" sldId="357"/>
            <ac:spMk id="34" creationId="{25972884-D7AA-2FA4-2A0E-DFF1379ABE38}"/>
          </ac:spMkLst>
        </pc:spChg>
        <pc:spChg chg="add mod">
          <ac:chgData name="Tan, Pat" userId="83d30465-5781-4eb5-a12f-7ea16c3387f5" providerId="ADAL" clId="{9533FF9D-8612-034B-9E20-6CD88EF7EB7B}" dt="2024-06-05T22:25:00.851" v="28" actId="14100"/>
          <ac:spMkLst>
            <pc:docMk/>
            <pc:sldMk cId="2084044056" sldId="357"/>
            <ac:spMk id="35" creationId="{839457E2-E47B-7E51-AA9B-E2BDD75743B7}"/>
          </ac:spMkLst>
        </pc:spChg>
        <pc:spChg chg="add mod">
          <ac:chgData name="Tan, Pat" userId="83d30465-5781-4eb5-a12f-7ea16c3387f5" providerId="ADAL" clId="{9533FF9D-8612-034B-9E20-6CD88EF7EB7B}" dt="2024-06-05T22:25:00.851" v="28" actId="14100"/>
          <ac:spMkLst>
            <pc:docMk/>
            <pc:sldMk cId="2084044056" sldId="357"/>
            <ac:spMk id="37" creationId="{B2EC021B-4D40-B1C2-CCAF-5839C7577704}"/>
          </ac:spMkLst>
        </pc:spChg>
        <pc:spChg chg="add mod">
          <ac:chgData name="Tan, Pat" userId="83d30465-5781-4eb5-a12f-7ea16c3387f5" providerId="ADAL" clId="{9533FF9D-8612-034B-9E20-6CD88EF7EB7B}" dt="2024-06-05T22:25:00.851" v="28" actId="14100"/>
          <ac:spMkLst>
            <pc:docMk/>
            <pc:sldMk cId="2084044056" sldId="357"/>
            <ac:spMk id="40" creationId="{15862DF4-F333-00F7-588A-3BF4A4FE7085}"/>
          </ac:spMkLst>
        </pc:spChg>
        <pc:spChg chg="add mod">
          <ac:chgData name="Tan, Pat" userId="83d30465-5781-4eb5-a12f-7ea16c3387f5" providerId="ADAL" clId="{9533FF9D-8612-034B-9E20-6CD88EF7EB7B}" dt="2024-06-05T22:25:00.851" v="28" actId="14100"/>
          <ac:spMkLst>
            <pc:docMk/>
            <pc:sldMk cId="2084044056" sldId="357"/>
            <ac:spMk id="41" creationId="{E2BC01A1-01B9-0E53-927F-94BDE5074506}"/>
          </ac:spMkLst>
        </pc:spChg>
        <pc:spChg chg="add mod">
          <ac:chgData name="Tan, Pat" userId="83d30465-5781-4eb5-a12f-7ea16c3387f5" providerId="ADAL" clId="{9533FF9D-8612-034B-9E20-6CD88EF7EB7B}" dt="2024-06-05T22:25:00.851" v="28" actId="14100"/>
          <ac:spMkLst>
            <pc:docMk/>
            <pc:sldMk cId="2084044056" sldId="357"/>
            <ac:spMk id="42" creationId="{D624E50E-701C-5D2B-04C2-51F950BA4507}"/>
          </ac:spMkLst>
        </pc:spChg>
        <pc:spChg chg="add mod">
          <ac:chgData name="Tan, Pat" userId="83d30465-5781-4eb5-a12f-7ea16c3387f5" providerId="ADAL" clId="{9533FF9D-8612-034B-9E20-6CD88EF7EB7B}" dt="2024-06-05T22:25:00.851" v="28" actId="14100"/>
          <ac:spMkLst>
            <pc:docMk/>
            <pc:sldMk cId="2084044056" sldId="357"/>
            <ac:spMk id="44" creationId="{13AE9435-180A-22B9-7667-122E6E77B7B7}"/>
          </ac:spMkLst>
        </pc:spChg>
        <pc:spChg chg="add mod">
          <ac:chgData name="Tan, Pat" userId="83d30465-5781-4eb5-a12f-7ea16c3387f5" providerId="ADAL" clId="{9533FF9D-8612-034B-9E20-6CD88EF7EB7B}" dt="2024-06-05T22:25:00.851" v="28" actId="14100"/>
          <ac:spMkLst>
            <pc:docMk/>
            <pc:sldMk cId="2084044056" sldId="357"/>
            <ac:spMk id="46" creationId="{1840BFB1-16ED-27EC-540D-5D4901D60461}"/>
          </ac:spMkLst>
        </pc:spChg>
        <pc:spChg chg="add mod">
          <ac:chgData name="Tan, Pat" userId="83d30465-5781-4eb5-a12f-7ea16c3387f5" providerId="ADAL" clId="{9533FF9D-8612-034B-9E20-6CD88EF7EB7B}" dt="2024-06-05T22:25:00.851" v="28" actId="14100"/>
          <ac:spMkLst>
            <pc:docMk/>
            <pc:sldMk cId="2084044056" sldId="357"/>
            <ac:spMk id="47" creationId="{6034B515-6871-21A6-F7F4-251599EF41B1}"/>
          </ac:spMkLst>
        </pc:spChg>
        <pc:spChg chg="add mod">
          <ac:chgData name="Tan, Pat" userId="83d30465-5781-4eb5-a12f-7ea16c3387f5" providerId="ADAL" clId="{9533FF9D-8612-034B-9E20-6CD88EF7EB7B}" dt="2024-06-05T22:25:00.851" v="28" actId="14100"/>
          <ac:spMkLst>
            <pc:docMk/>
            <pc:sldMk cId="2084044056" sldId="357"/>
            <ac:spMk id="50" creationId="{ECB554EA-A77D-3B3F-6298-AB23A2D61570}"/>
          </ac:spMkLst>
        </pc:spChg>
        <pc:spChg chg="add mod">
          <ac:chgData name="Tan, Pat" userId="83d30465-5781-4eb5-a12f-7ea16c3387f5" providerId="ADAL" clId="{9533FF9D-8612-034B-9E20-6CD88EF7EB7B}" dt="2024-06-05T22:25:00.851" v="28" actId="14100"/>
          <ac:spMkLst>
            <pc:docMk/>
            <pc:sldMk cId="2084044056" sldId="357"/>
            <ac:spMk id="51" creationId="{2B86756C-41E0-990F-84BF-88534A638D8E}"/>
          </ac:spMkLst>
        </pc:spChg>
        <pc:spChg chg="add mod">
          <ac:chgData name="Tan, Pat" userId="83d30465-5781-4eb5-a12f-7ea16c3387f5" providerId="ADAL" clId="{9533FF9D-8612-034B-9E20-6CD88EF7EB7B}" dt="2024-06-05T22:25:00.851" v="28" actId="14100"/>
          <ac:spMkLst>
            <pc:docMk/>
            <pc:sldMk cId="2084044056" sldId="357"/>
            <ac:spMk id="52" creationId="{051FB3D3-5767-1328-2EFB-424ACF4C642E}"/>
          </ac:spMkLst>
        </pc:spChg>
        <pc:spChg chg="add mod">
          <ac:chgData name="Tan, Pat" userId="83d30465-5781-4eb5-a12f-7ea16c3387f5" providerId="ADAL" clId="{9533FF9D-8612-034B-9E20-6CD88EF7EB7B}" dt="2024-06-05T22:25:00.851" v="28" actId="14100"/>
          <ac:spMkLst>
            <pc:docMk/>
            <pc:sldMk cId="2084044056" sldId="357"/>
            <ac:spMk id="53" creationId="{6D6B2905-B6D8-7629-1B10-20B73F907B8D}"/>
          </ac:spMkLst>
        </pc:spChg>
        <pc:spChg chg="add mod">
          <ac:chgData name="Tan, Pat" userId="83d30465-5781-4eb5-a12f-7ea16c3387f5" providerId="ADAL" clId="{9533FF9D-8612-034B-9E20-6CD88EF7EB7B}" dt="2024-06-05T22:25:00.851" v="28" actId="14100"/>
          <ac:spMkLst>
            <pc:docMk/>
            <pc:sldMk cId="2084044056" sldId="357"/>
            <ac:spMk id="57" creationId="{7F482410-7497-34CC-74F6-42EA8A99D3C7}"/>
          </ac:spMkLst>
        </pc:spChg>
        <pc:spChg chg="add mod">
          <ac:chgData name="Tan, Pat" userId="83d30465-5781-4eb5-a12f-7ea16c3387f5" providerId="ADAL" clId="{9533FF9D-8612-034B-9E20-6CD88EF7EB7B}" dt="2024-06-05T22:25:00.851" v="28" actId="14100"/>
          <ac:spMkLst>
            <pc:docMk/>
            <pc:sldMk cId="2084044056" sldId="357"/>
            <ac:spMk id="58" creationId="{273B88F6-7FA4-093F-2151-14726DAA2476}"/>
          </ac:spMkLst>
        </pc:spChg>
        <pc:spChg chg="add mod">
          <ac:chgData name="Tan, Pat" userId="83d30465-5781-4eb5-a12f-7ea16c3387f5" providerId="ADAL" clId="{9533FF9D-8612-034B-9E20-6CD88EF7EB7B}" dt="2024-06-05T22:25:00.851" v="28" actId="14100"/>
          <ac:spMkLst>
            <pc:docMk/>
            <pc:sldMk cId="2084044056" sldId="357"/>
            <ac:spMk id="59" creationId="{8C87C3CF-BA6B-2E15-9B2C-A5FF6A3FE4A3}"/>
          </ac:spMkLst>
        </pc:spChg>
        <pc:spChg chg="add mod">
          <ac:chgData name="Tan, Pat" userId="83d30465-5781-4eb5-a12f-7ea16c3387f5" providerId="ADAL" clId="{9533FF9D-8612-034B-9E20-6CD88EF7EB7B}" dt="2024-06-05T22:25:00.851" v="28" actId="14100"/>
          <ac:spMkLst>
            <pc:docMk/>
            <pc:sldMk cId="2084044056" sldId="357"/>
            <ac:spMk id="60" creationId="{5A2B0E31-56CF-62C2-1065-68EBE4DE7ABD}"/>
          </ac:spMkLst>
        </pc:spChg>
        <pc:spChg chg="add mod">
          <ac:chgData name="Tan, Pat" userId="83d30465-5781-4eb5-a12f-7ea16c3387f5" providerId="ADAL" clId="{9533FF9D-8612-034B-9E20-6CD88EF7EB7B}" dt="2024-06-05T22:25:00.851" v="28" actId="14100"/>
          <ac:spMkLst>
            <pc:docMk/>
            <pc:sldMk cId="2084044056" sldId="357"/>
            <ac:spMk id="62" creationId="{7B838FE2-30D8-69DD-B26C-E81581ADD675}"/>
          </ac:spMkLst>
        </pc:spChg>
        <pc:spChg chg="add mod">
          <ac:chgData name="Tan, Pat" userId="83d30465-5781-4eb5-a12f-7ea16c3387f5" providerId="ADAL" clId="{9533FF9D-8612-034B-9E20-6CD88EF7EB7B}" dt="2024-06-05T22:25:00.851" v="28" actId="14100"/>
          <ac:spMkLst>
            <pc:docMk/>
            <pc:sldMk cId="2084044056" sldId="357"/>
            <ac:spMk id="63" creationId="{266E5A34-F6F7-9E47-77B7-AE7D7756CD65}"/>
          </ac:spMkLst>
        </pc:spChg>
        <pc:spChg chg="add mod">
          <ac:chgData name="Tan, Pat" userId="83d30465-5781-4eb5-a12f-7ea16c3387f5" providerId="ADAL" clId="{9533FF9D-8612-034B-9E20-6CD88EF7EB7B}" dt="2024-06-05T22:25:00.851" v="28" actId="14100"/>
          <ac:spMkLst>
            <pc:docMk/>
            <pc:sldMk cId="2084044056" sldId="357"/>
            <ac:spMk id="64" creationId="{FB88920B-982C-E104-9A0B-C136BD80D2C8}"/>
          </ac:spMkLst>
        </pc:spChg>
        <pc:spChg chg="add mod">
          <ac:chgData name="Tan, Pat" userId="83d30465-5781-4eb5-a12f-7ea16c3387f5" providerId="ADAL" clId="{9533FF9D-8612-034B-9E20-6CD88EF7EB7B}" dt="2024-06-05T22:25:00.851" v="28" actId="14100"/>
          <ac:spMkLst>
            <pc:docMk/>
            <pc:sldMk cId="2084044056" sldId="357"/>
            <ac:spMk id="66" creationId="{A5FA2B31-863C-F1E0-333A-EAEE529DBDBD}"/>
          </ac:spMkLst>
        </pc:spChg>
        <pc:spChg chg="add mod">
          <ac:chgData name="Tan, Pat" userId="83d30465-5781-4eb5-a12f-7ea16c3387f5" providerId="ADAL" clId="{9533FF9D-8612-034B-9E20-6CD88EF7EB7B}" dt="2024-06-05T22:25:00.851" v="28" actId="14100"/>
          <ac:spMkLst>
            <pc:docMk/>
            <pc:sldMk cId="2084044056" sldId="357"/>
            <ac:spMk id="68" creationId="{A88C0764-15C8-B65F-DE36-A82BAC8DE0A9}"/>
          </ac:spMkLst>
        </pc:spChg>
        <pc:spChg chg="add mod">
          <ac:chgData name="Tan, Pat" userId="83d30465-5781-4eb5-a12f-7ea16c3387f5" providerId="ADAL" clId="{9533FF9D-8612-034B-9E20-6CD88EF7EB7B}" dt="2024-06-05T22:25:00.851" v="28" actId="14100"/>
          <ac:spMkLst>
            <pc:docMk/>
            <pc:sldMk cId="2084044056" sldId="357"/>
            <ac:spMk id="69" creationId="{DAA6BA3C-FF9E-D3E1-9C1F-F651DEA73DB3}"/>
          </ac:spMkLst>
        </pc:spChg>
        <pc:spChg chg="add mod">
          <ac:chgData name="Tan, Pat" userId="83d30465-5781-4eb5-a12f-7ea16c3387f5" providerId="ADAL" clId="{9533FF9D-8612-034B-9E20-6CD88EF7EB7B}" dt="2024-06-05T22:25:00.851" v="28" actId="14100"/>
          <ac:spMkLst>
            <pc:docMk/>
            <pc:sldMk cId="2084044056" sldId="357"/>
            <ac:spMk id="71" creationId="{8828D701-61BA-6D1E-5E85-F2B856A07C91}"/>
          </ac:spMkLst>
        </pc:spChg>
        <pc:spChg chg="add mod">
          <ac:chgData name="Tan, Pat" userId="83d30465-5781-4eb5-a12f-7ea16c3387f5" providerId="ADAL" clId="{9533FF9D-8612-034B-9E20-6CD88EF7EB7B}" dt="2024-06-05T22:25:00.851" v="28" actId="14100"/>
          <ac:spMkLst>
            <pc:docMk/>
            <pc:sldMk cId="2084044056" sldId="357"/>
            <ac:spMk id="72" creationId="{AB798D65-78FC-04C2-7820-EA80E8C04F06}"/>
          </ac:spMkLst>
        </pc:spChg>
        <pc:spChg chg="add mod">
          <ac:chgData name="Tan, Pat" userId="83d30465-5781-4eb5-a12f-7ea16c3387f5" providerId="ADAL" clId="{9533FF9D-8612-034B-9E20-6CD88EF7EB7B}" dt="2024-06-05T22:25:00.851" v="28" actId="14100"/>
          <ac:spMkLst>
            <pc:docMk/>
            <pc:sldMk cId="2084044056" sldId="357"/>
            <ac:spMk id="74" creationId="{EC108324-CF31-B0A5-F407-9B976773DA59}"/>
          </ac:spMkLst>
        </pc:spChg>
        <pc:spChg chg="add mod">
          <ac:chgData name="Tan, Pat" userId="83d30465-5781-4eb5-a12f-7ea16c3387f5" providerId="ADAL" clId="{9533FF9D-8612-034B-9E20-6CD88EF7EB7B}" dt="2024-06-05T22:25:00.851" v="28" actId="14100"/>
          <ac:spMkLst>
            <pc:docMk/>
            <pc:sldMk cId="2084044056" sldId="357"/>
            <ac:spMk id="77" creationId="{9EB18B7B-1D1C-E503-F9B0-0FEFA3C186CC}"/>
          </ac:spMkLst>
        </pc:spChg>
        <pc:spChg chg="add mod">
          <ac:chgData name="Tan, Pat" userId="83d30465-5781-4eb5-a12f-7ea16c3387f5" providerId="ADAL" clId="{9533FF9D-8612-034B-9E20-6CD88EF7EB7B}" dt="2024-06-05T22:25:00.851" v="28" actId="14100"/>
          <ac:spMkLst>
            <pc:docMk/>
            <pc:sldMk cId="2084044056" sldId="357"/>
            <ac:spMk id="78" creationId="{DE294D15-4536-7C5F-9FF3-8490120945DE}"/>
          </ac:spMkLst>
        </pc:spChg>
        <pc:spChg chg="add mod">
          <ac:chgData name="Tan, Pat" userId="83d30465-5781-4eb5-a12f-7ea16c3387f5" providerId="ADAL" clId="{9533FF9D-8612-034B-9E20-6CD88EF7EB7B}" dt="2024-06-05T22:25:00.851" v="28" actId="14100"/>
          <ac:spMkLst>
            <pc:docMk/>
            <pc:sldMk cId="2084044056" sldId="357"/>
            <ac:spMk id="79" creationId="{F3F64098-9FE5-2B30-1309-BF2B60B5156D}"/>
          </ac:spMkLst>
        </pc:spChg>
        <pc:spChg chg="add mod">
          <ac:chgData name="Tan, Pat" userId="83d30465-5781-4eb5-a12f-7ea16c3387f5" providerId="ADAL" clId="{9533FF9D-8612-034B-9E20-6CD88EF7EB7B}" dt="2024-06-05T22:25:00.851" v="28" actId="14100"/>
          <ac:spMkLst>
            <pc:docMk/>
            <pc:sldMk cId="2084044056" sldId="357"/>
            <ac:spMk id="81" creationId="{4A0221E5-1192-ECED-A25C-E513C643716C}"/>
          </ac:spMkLst>
        </pc:spChg>
        <pc:spChg chg="add mod">
          <ac:chgData name="Tan, Pat" userId="83d30465-5781-4eb5-a12f-7ea16c3387f5" providerId="ADAL" clId="{9533FF9D-8612-034B-9E20-6CD88EF7EB7B}" dt="2024-06-05T22:25:00.851" v="28" actId="14100"/>
          <ac:spMkLst>
            <pc:docMk/>
            <pc:sldMk cId="2084044056" sldId="357"/>
            <ac:spMk id="82" creationId="{90046793-B831-F33A-EABC-E1AE9DBE2735}"/>
          </ac:spMkLst>
        </pc:spChg>
        <pc:spChg chg="add mod">
          <ac:chgData name="Tan, Pat" userId="83d30465-5781-4eb5-a12f-7ea16c3387f5" providerId="ADAL" clId="{9533FF9D-8612-034B-9E20-6CD88EF7EB7B}" dt="2024-06-05T22:25:00.851" v="28" actId="14100"/>
          <ac:spMkLst>
            <pc:docMk/>
            <pc:sldMk cId="2084044056" sldId="357"/>
            <ac:spMk id="83" creationId="{993E9DCF-BCCF-7F20-E0A6-A52BB402FD1D}"/>
          </ac:spMkLst>
        </pc:spChg>
        <pc:cxnChg chg="add mod">
          <ac:chgData name="Tan, Pat" userId="83d30465-5781-4eb5-a12f-7ea16c3387f5" providerId="ADAL" clId="{9533FF9D-8612-034B-9E20-6CD88EF7EB7B}" dt="2024-06-05T22:25:00.851" v="28" actId="14100"/>
          <ac:cxnSpMkLst>
            <pc:docMk/>
            <pc:sldMk cId="2084044056" sldId="357"/>
            <ac:cxnSpMk id="10" creationId="{A803C9C0-C861-5E6A-E918-EED38DDB3F08}"/>
          </ac:cxnSpMkLst>
        </pc:cxnChg>
        <pc:cxnChg chg="add mod">
          <ac:chgData name="Tan, Pat" userId="83d30465-5781-4eb5-a12f-7ea16c3387f5" providerId="ADAL" clId="{9533FF9D-8612-034B-9E20-6CD88EF7EB7B}" dt="2024-06-05T22:25:00.851" v="28" actId="14100"/>
          <ac:cxnSpMkLst>
            <pc:docMk/>
            <pc:sldMk cId="2084044056" sldId="357"/>
            <ac:cxnSpMk id="12" creationId="{EE175245-A752-C672-82D2-6421AFEF34ED}"/>
          </ac:cxnSpMkLst>
        </pc:cxnChg>
        <pc:cxnChg chg="add mod">
          <ac:chgData name="Tan, Pat" userId="83d30465-5781-4eb5-a12f-7ea16c3387f5" providerId="ADAL" clId="{9533FF9D-8612-034B-9E20-6CD88EF7EB7B}" dt="2024-06-05T22:25:00.851" v="28" actId="14100"/>
          <ac:cxnSpMkLst>
            <pc:docMk/>
            <pc:sldMk cId="2084044056" sldId="357"/>
            <ac:cxnSpMk id="14" creationId="{794C41F9-CD47-6D3B-27B4-4236367A3C4B}"/>
          </ac:cxnSpMkLst>
        </pc:cxnChg>
        <pc:cxnChg chg="add mod">
          <ac:chgData name="Tan, Pat" userId="83d30465-5781-4eb5-a12f-7ea16c3387f5" providerId="ADAL" clId="{9533FF9D-8612-034B-9E20-6CD88EF7EB7B}" dt="2024-06-05T22:25:00.851" v="28" actId="14100"/>
          <ac:cxnSpMkLst>
            <pc:docMk/>
            <pc:sldMk cId="2084044056" sldId="357"/>
            <ac:cxnSpMk id="16" creationId="{B2967CEF-A282-5FD0-4A8E-17C4A146AA44}"/>
          </ac:cxnSpMkLst>
        </pc:cxnChg>
        <pc:cxnChg chg="add mod">
          <ac:chgData name="Tan, Pat" userId="83d30465-5781-4eb5-a12f-7ea16c3387f5" providerId="ADAL" clId="{9533FF9D-8612-034B-9E20-6CD88EF7EB7B}" dt="2024-06-05T22:25:00.851" v="28" actId="14100"/>
          <ac:cxnSpMkLst>
            <pc:docMk/>
            <pc:sldMk cId="2084044056" sldId="357"/>
            <ac:cxnSpMk id="18" creationId="{28B3B8A0-DCDE-E7A5-8715-4B0A64277986}"/>
          </ac:cxnSpMkLst>
        </pc:cxnChg>
        <pc:cxnChg chg="add mod">
          <ac:chgData name="Tan, Pat" userId="83d30465-5781-4eb5-a12f-7ea16c3387f5" providerId="ADAL" clId="{9533FF9D-8612-034B-9E20-6CD88EF7EB7B}" dt="2024-06-05T22:25:00.851" v="28" actId="14100"/>
          <ac:cxnSpMkLst>
            <pc:docMk/>
            <pc:sldMk cId="2084044056" sldId="357"/>
            <ac:cxnSpMk id="20" creationId="{310F9C4D-8405-A47F-EBCD-C5CBF37F3563}"/>
          </ac:cxnSpMkLst>
        </pc:cxnChg>
        <pc:cxnChg chg="add mod">
          <ac:chgData name="Tan, Pat" userId="83d30465-5781-4eb5-a12f-7ea16c3387f5" providerId="ADAL" clId="{9533FF9D-8612-034B-9E20-6CD88EF7EB7B}" dt="2024-06-05T22:25:00.851" v="28" actId="14100"/>
          <ac:cxnSpMkLst>
            <pc:docMk/>
            <pc:sldMk cId="2084044056" sldId="357"/>
            <ac:cxnSpMk id="24" creationId="{07E1614C-0653-33EF-1B5B-CD4D6678FF18}"/>
          </ac:cxnSpMkLst>
        </pc:cxnChg>
        <pc:cxnChg chg="add mod">
          <ac:chgData name="Tan, Pat" userId="83d30465-5781-4eb5-a12f-7ea16c3387f5" providerId="ADAL" clId="{9533FF9D-8612-034B-9E20-6CD88EF7EB7B}" dt="2024-06-05T22:25:00.851" v="28" actId="14100"/>
          <ac:cxnSpMkLst>
            <pc:docMk/>
            <pc:sldMk cId="2084044056" sldId="357"/>
            <ac:cxnSpMk id="28" creationId="{3F95D2B1-E045-78CF-F6BE-35738273CCCF}"/>
          </ac:cxnSpMkLst>
        </pc:cxnChg>
        <pc:cxnChg chg="add mod">
          <ac:chgData name="Tan, Pat" userId="83d30465-5781-4eb5-a12f-7ea16c3387f5" providerId="ADAL" clId="{9533FF9D-8612-034B-9E20-6CD88EF7EB7B}" dt="2024-06-05T22:25:00.851" v="28" actId="14100"/>
          <ac:cxnSpMkLst>
            <pc:docMk/>
            <pc:sldMk cId="2084044056" sldId="357"/>
            <ac:cxnSpMk id="31" creationId="{E0630772-B7D2-748F-595F-552073A8C000}"/>
          </ac:cxnSpMkLst>
        </pc:cxnChg>
        <pc:cxnChg chg="add mod">
          <ac:chgData name="Tan, Pat" userId="83d30465-5781-4eb5-a12f-7ea16c3387f5" providerId="ADAL" clId="{9533FF9D-8612-034B-9E20-6CD88EF7EB7B}" dt="2024-06-05T22:25:00.851" v="28" actId="14100"/>
          <ac:cxnSpMkLst>
            <pc:docMk/>
            <pc:sldMk cId="2084044056" sldId="357"/>
            <ac:cxnSpMk id="33" creationId="{84108AB2-5D5E-7F38-6FA6-26AA6850559B}"/>
          </ac:cxnSpMkLst>
        </pc:cxnChg>
        <pc:cxnChg chg="add mod">
          <ac:chgData name="Tan, Pat" userId="83d30465-5781-4eb5-a12f-7ea16c3387f5" providerId="ADAL" clId="{9533FF9D-8612-034B-9E20-6CD88EF7EB7B}" dt="2024-06-05T22:25:00.851" v="28" actId="14100"/>
          <ac:cxnSpMkLst>
            <pc:docMk/>
            <pc:sldMk cId="2084044056" sldId="357"/>
            <ac:cxnSpMk id="36" creationId="{A2E7B4D1-239A-1D73-5F0D-EEF8D4082CB8}"/>
          </ac:cxnSpMkLst>
        </pc:cxnChg>
        <pc:cxnChg chg="add mod">
          <ac:chgData name="Tan, Pat" userId="83d30465-5781-4eb5-a12f-7ea16c3387f5" providerId="ADAL" clId="{9533FF9D-8612-034B-9E20-6CD88EF7EB7B}" dt="2024-06-05T22:25:00.851" v="28" actId="14100"/>
          <ac:cxnSpMkLst>
            <pc:docMk/>
            <pc:sldMk cId="2084044056" sldId="357"/>
            <ac:cxnSpMk id="38" creationId="{77B696C0-B0AD-142B-1A11-D4DCE9E57F8B}"/>
          </ac:cxnSpMkLst>
        </pc:cxnChg>
        <pc:cxnChg chg="add mod">
          <ac:chgData name="Tan, Pat" userId="83d30465-5781-4eb5-a12f-7ea16c3387f5" providerId="ADAL" clId="{9533FF9D-8612-034B-9E20-6CD88EF7EB7B}" dt="2024-06-05T22:25:00.851" v="28" actId="14100"/>
          <ac:cxnSpMkLst>
            <pc:docMk/>
            <pc:sldMk cId="2084044056" sldId="357"/>
            <ac:cxnSpMk id="39" creationId="{CE70BB34-F195-B162-F587-8808C9353D71}"/>
          </ac:cxnSpMkLst>
        </pc:cxnChg>
        <pc:cxnChg chg="add mod">
          <ac:chgData name="Tan, Pat" userId="83d30465-5781-4eb5-a12f-7ea16c3387f5" providerId="ADAL" clId="{9533FF9D-8612-034B-9E20-6CD88EF7EB7B}" dt="2024-06-05T22:25:00.851" v="28" actId="14100"/>
          <ac:cxnSpMkLst>
            <pc:docMk/>
            <pc:sldMk cId="2084044056" sldId="357"/>
            <ac:cxnSpMk id="43" creationId="{05019AA0-91C5-ED86-D46E-8AA2ED7EAABE}"/>
          </ac:cxnSpMkLst>
        </pc:cxnChg>
        <pc:cxnChg chg="add mod">
          <ac:chgData name="Tan, Pat" userId="83d30465-5781-4eb5-a12f-7ea16c3387f5" providerId="ADAL" clId="{9533FF9D-8612-034B-9E20-6CD88EF7EB7B}" dt="2024-06-05T22:25:00.851" v="28" actId="14100"/>
          <ac:cxnSpMkLst>
            <pc:docMk/>
            <pc:sldMk cId="2084044056" sldId="357"/>
            <ac:cxnSpMk id="45" creationId="{36D0652A-0113-BA7A-E860-0AC448F31E65}"/>
          </ac:cxnSpMkLst>
        </pc:cxnChg>
        <pc:cxnChg chg="add mod">
          <ac:chgData name="Tan, Pat" userId="83d30465-5781-4eb5-a12f-7ea16c3387f5" providerId="ADAL" clId="{9533FF9D-8612-034B-9E20-6CD88EF7EB7B}" dt="2024-06-05T22:25:00.851" v="28" actId="14100"/>
          <ac:cxnSpMkLst>
            <pc:docMk/>
            <pc:sldMk cId="2084044056" sldId="357"/>
            <ac:cxnSpMk id="48" creationId="{F6ACAE26-36F7-24F5-5CCA-479D8BC2A33B}"/>
          </ac:cxnSpMkLst>
        </pc:cxnChg>
        <pc:cxnChg chg="add mod">
          <ac:chgData name="Tan, Pat" userId="83d30465-5781-4eb5-a12f-7ea16c3387f5" providerId="ADAL" clId="{9533FF9D-8612-034B-9E20-6CD88EF7EB7B}" dt="2024-06-05T22:25:00.851" v="28" actId="14100"/>
          <ac:cxnSpMkLst>
            <pc:docMk/>
            <pc:sldMk cId="2084044056" sldId="357"/>
            <ac:cxnSpMk id="49" creationId="{42D1CB42-3CAA-DCAC-5528-F30391A97200}"/>
          </ac:cxnSpMkLst>
        </pc:cxnChg>
        <pc:cxnChg chg="add mod">
          <ac:chgData name="Tan, Pat" userId="83d30465-5781-4eb5-a12f-7ea16c3387f5" providerId="ADAL" clId="{9533FF9D-8612-034B-9E20-6CD88EF7EB7B}" dt="2024-06-05T22:25:00.851" v="28" actId="14100"/>
          <ac:cxnSpMkLst>
            <pc:docMk/>
            <pc:sldMk cId="2084044056" sldId="357"/>
            <ac:cxnSpMk id="54" creationId="{36A2B1D8-3202-21A4-856F-8202EF396BD4}"/>
          </ac:cxnSpMkLst>
        </pc:cxnChg>
        <pc:cxnChg chg="add mod">
          <ac:chgData name="Tan, Pat" userId="83d30465-5781-4eb5-a12f-7ea16c3387f5" providerId="ADAL" clId="{9533FF9D-8612-034B-9E20-6CD88EF7EB7B}" dt="2024-06-05T22:25:00.851" v="28" actId="14100"/>
          <ac:cxnSpMkLst>
            <pc:docMk/>
            <pc:sldMk cId="2084044056" sldId="357"/>
            <ac:cxnSpMk id="55" creationId="{FBD11BBD-86A3-02A4-D611-DC24A28F869F}"/>
          </ac:cxnSpMkLst>
        </pc:cxnChg>
        <pc:cxnChg chg="add mod">
          <ac:chgData name="Tan, Pat" userId="83d30465-5781-4eb5-a12f-7ea16c3387f5" providerId="ADAL" clId="{9533FF9D-8612-034B-9E20-6CD88EF7EB7B}" dt="2024-06-05T22:25:00.851" v="28" actId="14100"/>
          <ac:cxnSpMkLst>
            <pc:docMk/>
            <pc:sldMk cId="2084044056" sldId="357"/>
            <ac:cxnSpMk id="56" creationId="{89D8C36B-BF47-3636-0238-78C3B9C817D7}"/>
          </ac:cxnSpMkLst>
        </pc:cxnChg>
        <pc:cxnChg chg="add mod">
          <ac:chgData name="Tan, Pat" userId="83d30465-5781-4eb5-a12f-7ea16c3387f5" providerId="ADAL" clId="{9533FF9D-8612-034B-9E20-6CD88EF7EB7B}" dt="2024-06-05T22:25:00.851" v="28" actId="14100"/>
          <ac:cxnSpMkLst>
            <pc:docMk/>
            <pc:sldMk cId="2084044056" sldId="357"/>
            <ac:cxnSpMk id="61" creationId="{491AEECE-2064-D2DC-EA9D-D9E8755031E8}"/>
          </ac:cxnSpMkLst>
        </pc:cxnChg>
        <pc:cxnChg chg="add mod">
          <ac:chgData name="Tan, Pat" userId="83d30465-5781-4eb5-a12f-7ea16c3387f5" providerId="ADAL" clId="{9533FF9D-8612-034B-9E20-6CD88EF7EB7B}" dt="2024-06-05T22:25:00.851" v="28" actId="14100"/>
          <ac:cxnSpMkLst>
            <pc:docMk/>
            <pc:sldMk cId="2084044056" sldId="357"/>
            <ac:cxnSpMk id="65" creationId="{82887D2B-406F-7566-876D-C7E5708E7FDE}"/>
          </ac:cxnSpMkLst>
        </pc:cxnChg>
        <pc:cxnChg chg="add mod">
          <ac:chgData name="Tan, Pat" userId="83d30465-5781-4eb5-a12f-7ea16c3387f5" providerId="ADAL" clId="{9533FF9D-8612-034B-9E20-6CD88EF7EB7B}" dt="2024-06-05T22:25:00.851" v="28" actId="14100"/>
          <ac:cxnSpMkLst>
            <pc:docMk/>
            <pc:sldMk cId="2084044056" sldId="357"/>
            <ac:cxnSpMk id="67" creationId="{EBC055DD-B0FD-01B9-86F1-6AC14752EC73}"/>
          </ac:cxnSpMkLst>
        </pc:cxnChg>
        <pc:cxnChg chg="add mod">
          <ac:chgData name="Tan, Pat" userId="83d30465-5781-4eb5-a12f-7ea16c3387f5" providerId="ADAL" clId="{9533FF9D-8612-034B-9E20-6CD88EF7EB7B}" dt="2024-06-05T22:25:00.851" v="28" actId="14100"/>
          <ac:cxnSpMkLst>
            <pc:docMk/>
            <pc:sldMk cId="2084044056" sldId="357"/>
            <ac:cxnSpMk id="70" creationId="{36EE6D5A-BFA7-FB9A-3B24-D8761A7712DA}"/>
          </ac:cxnSpMkLst>
        </pc:cxnChg>
        <pc:cxnChg chg="add mod">
          <ac:chgData name="Tan, Pat" userId="83d30465-5781-4eb5-a12f-7ea16c3387f5" providerId="ADAL" clId="{9533FF9D-8612-034B-9E20-6CD88EF7EB7B}" dt="2024-06-05T22:25:00.851" v="28" actId="14100"/>
          <ac:cxnSpMkLst>
            <pc:docMk/>
            <pc:sldMk cId="2084044056" sldId="357"/>
            <ac:cxnSpMk id="73" creationId="{221D5974-442A-1D1C-917E-FD3DAC4497D7}"/>
          </ac:cxnSpMkLst>
        </pc:cxnChg>
        <pc:cxnChg chg="add mod">
          <ac:chgData name="Tan, Pat" userId="83d30465-5781-4eb5-a12f-7ea16c3387f5" providerId="ADAL" clId="{9533FF9D-8612-034B-9E20-6CD88EF7EB7B}" dt="2024-06-05T22:25:00.851" v="28" actId="14100"/>
          <ac:cxnSpMkLst>
            <pc:docMk/>
            <pc:sldMk cId="2084044056" sldId="357"/>
            <ac:cxnSpMk id="75" creationId="{2B2FAAAB-19B4-F2D1-BB89-BE7800E25339}"/>
          </ac:cxnSpMkLst>
        </pc:cxnChg>
        <pc:cxnChg chg="add mod">
          <ac:chgData name="Tan, Pat" userId="83d30465-5781-4eb5-a12f-7ea16c3387f5" providerId="ADAL" clId="{9533FF9D-8612-034B-9E20-6CD88EF7EB7B}" dt="2024-06-05T22:25:00.851" v="28" actId="14100"/>
          <ac:cxnSpMkLst>
            <pc:docMk/>
            <pc:sldMk cId="2084044056" sldId="357"/>
            <ac:cxnSpMk id="76" creationId="{4BFBC05C-C2A7-4A93-37D6-D256907F1A9C}"/>
          </ac:cxnSpMkLst>
        </pc:cxnChg>
        <pc:cxnChg chg="add mod">
          <ac:chgData name="Tan, Pat" userId="83d30465-5781-4eb5-a12f-7ea16c3387f5" providerId="ADAL" clId="{9533FF9D-8612-034B-9E20-6CD88EF7EB7B}" dt="2024-06-05T22:25:00.851" v="28" actId="14100"/>
          <ac:cxnSpMkLst>
            <pc:docMk/>
            <pc:sldMk cId="2084044056" sldId="357"/>
            <ac:cxnSpMk id="80" creationId="{07D9EAC1-7400-A806-90D5-B49EB3DC054C}"/>
          </ac:cxnSpMkLst>
        </pc:cxnChg>
      </pc:sldChg>
      <pc:sldChg chg="new del">
        <pc:chgData name="Tan, Pat" userId="83d30465-5781-4eb5-a12f-7ea16c3387f5" providerId="ADAL" clId="{9533FF9D-8612-034B-9E20-6CD88EF7EB7B}" dt="2024-06-06T00:10:10.929" v="439" actId="2696"/>
        <pc:sldMkLst>
          <pc:docMk/>
          <pc:sldMk cId="184140878" sldId="358"/>
        </pc:sldMkLst>
      </pc:sldChg>
      <pc:sldChg chg="addSp delSp modSp new del mod">
        <pc:chgData name="Tan, Pat" userId="83d30465-5781-4eb5-a12f-7ea16c3387f5" providerId="ADAL" clId="{9533FF9D-8612-034B-9E20-6CD88EF7EB7B}" dt="2024-06-06T00:10:00.539" v="437" actId="2696"/>
        <pc:sldMkLst>
          <pc:docMk/>
          <pc:sldMk cId="1026935553" sldId="358"/>
        </pc:sldMkLst>
        <pc:spChg chg="del">
          <ac:chgData name="Tan, Pat" userId="83d30465-5781-4eb5-a12f-7ea16c3387f5" providerId="ADAL" clId="{9533FF9D-8612-034B-9E20-6CD88EF7EB7B}" dt="2024-06-06T00:09:52.819" v="435" actId="478"/>
          <ac:spMkLst>
            <pc:docMk/>
            <pc:sldMk cId="1026935553" sldId="358"/>
            <ac:spMk id="2" creationId="{3BB1E130-1533-9785-D039-8ABC34F4CA7A}"/>
          </ac:spMkLst>
        </pc:spChg>
        <pc:spChg chg="add mod">
          <ac:chgData name="Tan, Pat" userId="83d30465-5781-4eb5-a12f-7ea16c3387f5" providerId="ADAL" clId="{9533FF9D-8612-034B-9E20-6CD88EF7EB7B}" dt="2024-06-06T00:09:54.067" v="436"/>
          <ac:spMkLst>
            <pc:docMk/>
            <pc:sldMk cId="1026935553" sldId="358"/>
            <ac:spMk id="3" creationId="{EC7E6137-7E36-6E06-6FE1-C45F25F2A87C}"/>
          </ac:spMkLst>
        </pc:spChg>
        <pc:spChg chg="add mod">
          <ac:chgData name="Tan, Pat" userId="83d30465-5781-4eb5-a12f-7ea16c3387f5" providerId="ADAL" clId="{9533FF9D-8612-034B-9E20-6CD88EF7EB7B}" dt="2024-06-06T00:09:54.067" v="436"/>
          <ac:spMkLst>
            <pc:docMk/>
            <pc:sldMk cId="1026935553" sldId="358"/>
            <ac:spMk id="4" creationId="{36CDF2A4-DFF5-4C27-08A9-2B6F4CC1662C}"/>
          </ac:spMkLst>
        </pc:spChg>
        <pc:spChg chg="mod">
          <ac:chgData name="Tan, Pat" userId="83d30465-5781-4eb5-a12f-7ea16c3387f5" providerId="ADAL" clId="{9533FF9D-8612-034B-9E20-6CD88EF7EB7B}" dt="2024-06-06T00:09:54.067" v="436"/>
          <ac:spMkLst>
            <pc:docMk/>
            <pc:sldMk cId="1026935553" sldId="358"/>
            <ac:spMk id="7" creationId="{3B7F9AE5-B4BD-FC15-8E53-6ABC6DC2B18B}"/>
          </ac:spMkLst>
        </pc:spChg>
        <pc:spChg chg="mod">
          <ac:chgData name="Tan, Pat" userId="83d30465-5781-4eb5-a12f-7ea16c3387f5" providerId="ADAL" clId="{9533FF9D-8612-034B-9E20-6CD88EF7EB7B}" dt="2024-06-06T00:09:54.067" v="436"/>
          <ac:spMkLst>
            <pc:docMk/>
            <pc:sldMk cId="1026935553" sldId="358"/>
            <ac:spMk id="11" creationId="{843BF0A5-3889-EF23-0071-D15D198E41FB}"/>
          </ac:spMkLst>
        </pc:spChg>
        <pc:spChg chg="add mod">
          <ac:chgData name="Tan, Pat" userId="83d30465-5781-4eb5-a12f-7ea16c3387f5" providerId="ADAL" clId="{9533FF9D-8612-034B-9E20-6CD88EF7EB7B}" dt="2024-06-06T00:09:54.067" v="436"/>
          <ac:spMkLst>
            <pc:docMk/>
            <pc:sldMk cId="1026935553" sldId="358"/>
            <ac:spMk id="12" creationId="{2FC1172B-46D3-5124-BAC5-E160232AE7CB}"/>
          </ac:spMkLst>
        </pc:spChg>
        <pc:grpChg chg="add mod">
          <ac:chgData name="Tan, Pat" userId="83d30465-5781-4eb5-a12f-7ea16c3387f5" providerId="ADAL" clId="{9533FF9D-8612-034B-9E20-6CD88EF7EB7B}" dt="2024-06-06T00:09:54.067" v="436"/>
          <ac:grpSpMkLst>
            <pc:docMk/>
            <pc:sldMk cId="1026935553" sldId="358"/>
            <ac:grpSpMk id="5" creationId="{6246A2F8-6ED9-3FBB-1B16-B9E084EBC994}"/>
          </ac:grpSpMkLst>
        </pc:grpChg>
        <pc:grpChg chg="add mod">
          <ac:chgData name="Tan, Pat" userId="83d30465-5781-4eb5-a12f-7ea16c3387f5" providerId="ADAL" clId="{9533FF9D-8612-034B-9E20-6CD88EF7EB7B}" dt="2024-06-06T00:09:54.067" v="436"/>
          <ac:grpSpMkLst>
            <pc:docMk/>
            <pc:sldMk cId="1026935553" sldId="358"/>
            <ac:grpSpMk id="9" creationId="{B5E36CF5-EC91-76F7-585A-89271678BF89}"/>
          </ac:grpSpMkLst>
        </pc:grpChg>
        <pc:picChg chg="mod">
          <ac:chgData name="Tan, Pat" userId="83d30465-5781-4eb5-a12f-7ea16c3387f5" providerId="ADAL" clId="{9533FF9D-8612-034B-9E20-6CD88EF7EB7B}" dt="2024-06-06T00:09:54.067" v="436"/>
          <ac:picMkLst>
            <pc:docMk/>
            <pc:sldMk cId="1026935553" sldId="358"/>
            <ac:picMk id="6" creationId="{C1ECD66B-1710-A837-43B7-6DC152FC8A43}"/>
          </ac:picMkLst>
        </pc:picChg>
        <pc:picChg chg="add mod">
          <ac:chgData name="Tan, Pat" userId="83d30465-5781-4eb5-a12f-7ea16c3387f5" providerId="ADAL" clId="{9533FF9D-8612-034B-9E20-6CD88EF7EB7B}" dt="2024-06-06T00:09:54.067" v="436"/>
          <ac:picMkLst>
            <pc:docMk/>
            <pc:sldMk cId="1026935553" sldId="358"/>
            <ac:picMk id="8" creationId="{5021CCCA-84BF-71F1-2F66-72264AFADBBE}"/>
          </ac:picMkLst>
        </pc:picChg>
        <pc:picChg chg="mod">
          <ac:chgData name="Tan, Pat" userId="83d30465-5781-4eb5-a12f-7ea16c3387f5" providerId="ADAL" clId="{9533FF9D-8612-034B-9E20-6CD88EF7EB7B}" dt="2024-06-06T00:09:54.067" v="436"/>
          <ac:picMkLst>
            <pc:docMk/>
            <pc:sldMk cId="1026935553" sldId="358"/>
            <ac:picMk id="10" creationId="{D3D68F14-7E49-E35B-5046-BCBDB819501D}"/>
          </ac:picMkLst>
        </pc:picChg>
      </pc:sldChg>
      <pc:sldChg chg="addSp delSp modSp new del mod">
        <pc:chgData name="Tan, Pat" userId="83d30465-5781-4eb5-a12f-7ea16c3387f5" providerId="ADAL" clId="{9533FF9D-8612-034B-9E20-6CD88EF7EB7B}" dt="2024-06-05T22:25:21.583" v="29" actId="2696"/>
        <pc:sldMkLst>
          <pc:docMk/>
          <pc:sldMk cId="2555699591" sldId="358"/>
        </pc:sldMkLst>
        <pc:spChg chg="del">
          <ac:chgData name="Tan, Pat" userId="83d30465-5781-4eb5-a12f-7ea16c3387f5" providerId="ADAL" clId="{9533FF9D-8612-034B-9E20-6CD88EF7EB7B}" dt="2024-06-05T22:19:13.718" v="16" actId="478"/>
          <ac:spMkLst>
            <pc:docMk/>
            <pc:sldMk cId="2555699591" sldId="358"/>
            <ac:spMk id="2" creationId="{018F6B5A-65AE-ABBB-B6A6-0D60CC301485}"/>
          </ac:spMkLst>
        </pc:spChg>
        <pc:spChg chg="del">
          <ac:chgData name="Tan, Pat" userId="83d30465-5781-4eb5-a12f-7ea16c3387f5" providerId="ADAL" clId="{9533FF9D-8612-034B-9E20-6CD88EF7EB7B}" dt="2024-06-05T22:19:16.276" v="18" actId="478"/>
          <ac:spMkLst>
            <pc:docMk/>
            <pc:sldMk cId="2555699591" sldId="358"/>
            <ac:spMk id="3" creationId="{F6B3A76E-2441-348F-EF98-13F17B5B5959}"/>
          </ac:spMkLst>
        </pc:spChg>
        <pc:spChg chg="del">
          <ac:chgData name="Tan, Pat" userId="83d30465-5781-4eb5-a12f-7ea16c3387f5" providerId="ADAL" clId="{9533FF9D-8612-034B-9E20-6CD88EF7EB7B}" dt="2024-06-05T22:19:18.166" v="20" actId="478"/>
          <ac:spMkLst>
            <pc:docMk/>
            <pc:sldMk cId="2555699591" sldId="358"/>
            <ac:spMk id="4" creationId="{739FFC4A-BD2D-99C2-181B-DCF55FF0AF0F}"/>
          </ac:spMkLst>
        </pc:spChg>
        <pc:spChg chg="del">
          <ac:chgData name="Tan, Pat" userId="83d30465-5781-4eb5-a12f-7ea16c3387f5" providerId="ADAL" clId="{9533FF9D-8612-034B-9E20-6CD88EF7EB7B}" dt="2024-06-05T22:19:15.602" v="17" actId="478"/>
          <ac:spMkLst>
            <pc:docMk/>
            <pc:sldMk cId="2555699591" sldId="358"/>
            <ac:spMk id="5" creationId="{2B8F32DF-1B29-3606-D98F-69554A745333}"/>
          </ac:spMkLst>
        </pc:spChg>
        <pc:spChg chg="del">
          <ac:chgData name="Tan, Pat" userId="83d30465-5781-4eb5-a12f-7ea16c3387f5" providerId="ADAL" clId="{9533FF9D-8612-034B-9E20-6CD88EF7EB7B}" dt="2024-06-05T22:19:17.494" v="19" actId="478"/>
          <ac:spMkLst>
            <pc:docMk/>
            <pc:sldMk cId="2555699591" sldId="358"/>
            <ac:spMk id="6" creationId="{6A6CB29D-C099-B783-F23B-21742816A996}"/>
          </ac:spMkLst>
        </pc:spChg>
        <pc:spChg chg="add mod">
          <ac:chgData name="Tan, Pat" userId="83d30465-5781-4eb5-a12f-7ea16c3387f5" providerId="ADAL" clId="{9533FF9D-8612-034B-9E20-6CD88EF7EB7B}" dt="2024-06-05T22:24:40.469" v="22" actId="1076"/>
          <ac:spMkLst>
            <pc:docMk/>
            <pc:sldMk cId="2555699591" sldId="358"/>
            <ac:spMk id="7" creationId="{0AE7E2EC-012C-CFBE-FF92-7721292D0077}"/>
          </ac:spMkLst>
        </pc:spChg>
        <pc:cxnChg chg="add mod">
          <ac:chgData name="Tan, Pat" userId="83d30465-5781-4eb5-a12f-7ea16c3387f5" providerId="ADAL" clId="{9533FF9D-8612-034B-9E20-6CD88EF7EB7B}" dt="2024-06-05T22:24:49.405" v="26" actId="14100"/>
          <ac:cxnSpMkLst>
            <pc:docMk/>
            <pc:sldMk cId="2555699591" sldId="358"/>
            <ac:cxnSpMk id="8" creationId="{112DE36C-0B50-4B79-1BF0-D92C7470D5F4}"/>
          </ac:cxnSpMkLst>
        </pc:cxnChg>
      </pc:sldChg>
      <pc:sldChg chg="addSp delSp modSp new mod">
        <pc:chgData name="Tan, Pat" userId="83d30465-5781-4eb5-a12f-7ea16c3387f5" providerId="ADAL" clId="{9533FF9D-8612-034B-9E20-6CD88EF7EB7B}" dt="2024-06-06T00:22:17.640" v="525" actId="14100"/>
        <pc:sldMkLst>
          <pc:docMk/>
          <pc:sldMk cId="3849121127" sldId="358"/>
        </pc:sldMkLst>
        <pc:spChg chg="del">
          <ac:chgData name="Tan, Pat" userId="83d30465-5781-4eb5-a12f-7ea16c3387f5" providerId="ADAL" clId="{9533FF9D-8612-034B-9E20-6CD88EF7EB7B}" dt="2024-06-06T00:10:28.730" v="446" actId="478"/>
          <ac:spMkLst>
            <pc:docMk/>
            <pc:sldMk cId="3849121127" sldId="358"/>
            <ac:spMk id="3" creationId="{E28D411D-8042-007B-F0F8-B7B6B55C52D0}"/>
          </ac:spMkLst>
        </pc:spChg>
        <pc:spChg chg="del">
          <ac:chgData name="Tan, Pat" userId="83d30465-5781-4eb5-a12f-7ea16c3387f5" providerId="ADAL" clId="{9533FF9D-8612-034B-9E20-6CD88EF7EB7B}" dt="2024-06-06T00:10:24.298" v="442" actId="478"/>
          <ac:spMkLst>
            <pc:docMk/>
            <pc:sldMk cId="3849121127" sldId="358"/>
            <ac:spMk id="4" creationId="{62AC3C5B-AC8A-65D7-6C62-1EE2D9167AF9}"/>
          </ac:spMkLst>
        </pc:spChg>
        <pc:spChg chg="del">
          <ac:chgData name="Tan, Pat" userId="83d30465-5781-4eb5-a12f-7ea16c3387f5" providerId="ADAL" clId="{9533FF9D-8612-034B-9E20-6CD88EF7EB7B}" dt="2024-06-06T00:10:29.622" v="447" actId="478"/>
          <ac:spMkLst>
            <pc:docMk/>
            <pc:sldMk cId="3849121127" sldId="358"/>
            <ac:spMk id="5" creationId="{F919AF22-FFB8-C966-D09A-9F6336AE7712}"/>
          </ac:spMkLst>
        </pc:spChg>
        <pc:spChg chg="del">
          <ac:chgData name="Tan, Pat" userId="83d30465-5781-4eb5-a12f-7ea16c3387f5" providerId="ADAL" clId="{9533FF9D-8612-034B-9E20-6CD88EF7EB7B}" dt="2024-06-06T00:10:27.489" v="445" actId="478"/>
          <ac:spMkLst>
            <pc:docMk/>
            <pc:sldMk cId="3849121127" sldId="358"/>
            <ac:spMk id="6" creationId="{9377AA36-72A1-898F-EB5D-897E7B54698D}"/>
          </ac:spMkLst>
        </pc:spChg>
        <pc:spChg chg="del">
          <ac:chgData name="Tan, Pat" userId="83d30465-5781-4eb5-a12f-7ea16c3387f5" providerId="ADAL" clId="{9533FF9D-8612-034B-9E20-6CD88EF7EB7B}" dt="2024-06-06T00:10:25.911" v="444" actId="478"/>
          <ac:spMkLst>
            <pc:docMk/>
            <pc:sldMk cId="3849121127" sldId="358"/>
            <ac:spMk id="7" creationId="{AC585476-E5AE-E8D2-D1B9-6F63BBDE4180}"/>
          </ac:spMkLst>
        </pc:spChg>
        <pc:spChg chg="del">
          <ac:chgData name="Tan, Pat" userId="83d30465-5781-4eb5-a12f-7ea16c3387f5" providerId="ADAL" clId="{9533FF9D-8612-034B-9E20-6CD88EF7EB7B}" dt="2024-06-06T00:10:25.327" v="443" actId="478"/>
          <ac:spMkLst>
            <pc:docMk/>
            <pc:sldMk cId="3849121127" sldId="358"/>
            <ac:spMk id="8" creationId="{D622C935-DF33-8F39-0671-B580DF8F32A8}"/>
          </ac:spMkLst>
        </pc:spChg>
        <pc:spChg chg="del">
          <ac:chgData name="Tan, Pat" userId="83d30465-5781-4eb5-a12f-7ea16c3387f5" providerId="ADAL" clId="{9533FF9D-8612-034B-9E20-6CD88EF7EB7B}" dt="2024-06-06T00:10:31.895" v="449" actId="478"/>
          <ac:spMkLst>
            <pc:docMk/>
            <pc:sldMk cId="3849121127" sldId="358"/>
            <ac:spMk id="9" creationId="{C7CAB61C-702F-2842-FD32-52EA73BF7D69}"/>
          </ac:spMkLst>
        </pc:spChg>
        <pc:spChg chg="del">
          <ac:chgData name="Tan, Pat" userId="83d30465-5781-4eb5-a12f-7ea16c3387f5" providerId="ADAL" clId="{9533FF9D-8612-034B-9E20-6CD88EF7EB7B}" dt="2024-06-06T00:10:31.158" v="448" actId="478"/>
          <ac:spMkLst>
            <pc:docMk/>
            <pc:sldMk cId="3849121127" sldId="358"/>
            <ac:spMk id="10" creationId="{C41DA1CF-B033-E03E-91D4-110ECD9D038A}"/>
          </ac:spMkLst>
        </pc:spChg>
        <pc:spChg chg="add mod">
          <ac:chgData name="Tan, Pat" userId="83d30465-5781-4eb5-a12f-7ea16c3387f5" providerId="ADAL" clId="{9533FF9D-8612-034B-9E20-6CD88EF7EB7B}" dt="2024-06-06T00:22:17.640" v="525" actId="14100"/>
          <ac:spMkLst>
            <pc:docMk/>
            <pc:sldMk cId="3849121127" sldId="358"/>
            <ac:spMk id="11" creationId="{EAF34BAC-4A15-2F05-8CD0-73FD35CE6969}"/>
          </ac:spMkLst>
        </pc:spChg>
        <pc:spChg chg="add mod">
          <ac:chgData name="Tan, Pat" userId="83d30465-5781-4eb5-a12f-7ea16c3387f5" providerId="ADAL" clId="{9533FF9D-8612-034B-9E20-6CD88EF7EB7B}" dt="2024-06-06T00:20:18.544" v="524" actId="20577"/>
          <ac:spMkLst>
            <pc:docMk/>
            <pc:sldMk cId="3849121127" sldId="358"/>
            <ac:spMk id="12" creationId="{CC646D5B-4B53-8FB4-8588-BEBC15A2BAEE}"/>
          </ac:spMkLst>
        </pc:spChg>
        <pc:spChg chg="mod">
          <ac:chgData name="Tan, Pat" userId="83d30465-5781-4eb5-a12f-7ea16c3387f5" providerId="ADAL" clId="{9533FF9D-8612-034B-9E20-6CD88EF7EB7B}" dt="2024-06-06T00:12:19.107" v="484" actId="20577"/>
          <ac:spMkLst>
            <pc:docMk/>
            <pc:sldMk cId="3849121127" sldId="358"/>
            <ac:spMk id="15" creationId="{9D2598AC-DA07-B55E-E555-910534F81F23}"/>
          </ac:spMkLst>
        </pc:spChg>
        <pc:spChg chg="mod">
          <ac:chgData name="Tan, Pat" userId="83d30465-5781-4eb5-a12f-7ea16c3387f5" providerId="ADAL" clId="{9533FF9D-8612-034B-9E20-6CD88EF7EB7B}" dt="2024-06-06T00:12:23.280" v="486" actId="20577"/>
          <ac:spMkLst>
            <pc:docMk/>
            <pc:sldMk cId="3849121127" sldId="358"/>
            <ac:spMk id="19" creationId="{0359A72F-C9EB-3223-7530-93BE030EFBCA}"/>
          </ac:spMkLst>
        </pc:spChg>
        <pc:spChg chg="add mod">
          <ac:chgData name="Tan, Pat" userId="83d30465-5781-4eb5-a12f-7ea16c3387f5" providerId="ADAL" clId="{9533FF9D-8612-034B-9E20-6CD88EF7EB7B}" dt="2024-06-06T00:12:26.802" v="487" actId="1076"/>
          <ac:spMkLst>
            <pc:docMk/>
            <pc:sldMk cId="3849121127" sldId="358"/>
            <ac:spMk id="20" creationId="{1C3A56DA-81D1-6440-55BB-FAC4C18081DE}"/>
          </ac:spMkLst>
        </pc:spChg>
        <pc:spChg chg="add mod">
          <ac:chgData name="Tan, Pat" userId="83d30465-5781-4eb5-a12f-7ea16c3387f5" providerId="ADAL" clId="{9533FF9D-8612-034B-9E20-6CD88EF7EB7B}" dt="2024-06-06T00:20:03.011" v="517" actId="1076"/>
          <ac:spMkLst>
            <pc:docMk/>
            <pc:sldMk cId="3849121127" sldId="358"/>
            <ac:spMk id="22" creationId="{2F818DED-4FD6-D097-AA9F-8FD1194983BA}"/>
          </ac:spMkLst>
        </pc:spChg>
        <pc:grpChg chg="add mod">
          <ac:chgData name="Tan, Pat" userId="83d30465-5781-4eb5-a12f-7ea16c3387f5" providerId="ADAL" clId="{9533FF9D-8612-034B-9E20-6CD88EF7EB7B}" dt="2024-06-06T00:10:32.949" v="450"/>
          <ac:grpSpMkLst>
            <pc:docMk/>
            <pc:sldMk cId="3849121127" sldId="358"/>
            <ac:grpSpMk id="13" creationId="{010417DD-0309-F2A7-B351-087F2EC9E64B}"/>
          </ac:grpSpMkLst>
        </pc:grpChg>
        <pc:grpChg chg="add mod">
          <ac:chgData name="Tan, Pat" userId="83d30465-5781-4eb5-a12f-7ea16c3387f5" providerId="ADAL" clId="{9533FF9D-8612-034B-9E20-6CD88EF7EB7B}" dt="2024-06-06T00:10:32.949" v="450"/>
          <ac:grpSpMkLst>
            <pc:docMk/>
            <pc:sldMk cId="3849121127" sldId="358"/>
            <ac:grpSpMk id="17" creationId="{C38CE26B-CAF7-978D-AD1F-233E162F441F}"/>
          </ac:grpSpMkLst>
        </pc:grpChg>
        <pc:picChg chg="mod">
          <ac:chgData name="Tan, Pat" userId="83d30465-5781-4eb5-a12f-7ea16c3387f5" providerId="ADAL" clId="{9533FF9D-8612-034B-9E20-6CD88EF7EB7B}" dt="2024-06-06T00:10:32.949" v="450"/>
          <ac:picMkLst>
            <pc:docMk/>
            <pc:sldMk cId="3849121127" sldId="358"/>
            <ac:picMk id="14" creationId="{CC4666ED-2606-5C61-7935-4E63C5858967}"/>
          </ac:picMkLst>
        </pc:picChg>
        <pc:picChg chg="add mod">
          <ac:chgData name="Tan, Pat" userId="83d30465-5781-4eb5-a12f-7ea16c3387f5" providerId="ADAL" clId="{9533FF9D-8612-034B-9E20-6CD88EF7EB7B}" dt="2024-06-06T00:10:32.949" v="450"/>
          <ac:picMkLst>
            <pc:docMk/>
            <pc:sldMk cId="3849121127" sldId="358"/>
            <ac:picMk id="16" creationId="{5636EA7C-D1C7-95D5-28A6-10CB8203C118}"/>
          </ac:picMkLst>
        </pc:picChg>
        <pc:picChg chg="mod">
          <ac:chgData name="Tan, Pat" userId="83d30465-5781-4eb5-a12f-7ea16c3387f5" providerId="ADAL" clId="{9533FF9D-8612-034B-9E20-6CD88EF7EB7B}" dt="2024-06-06T00:10:32.949" v="450"/>
          <ac:picMkLst>
            <pc:docMk/>
            <pc:sldMk cId="3849121127" sldId="358"/>
            <ac:picMk id="18" creationId="{FC2EF6C4-E7C0-96A5-F156-96DD4831ECCE}"/>
          </ac:picMkLst>
        </pc:picChg>
      </pc:sldChg>
      <pc:sldChg chg="delSp modSp new mod">
        <pc:chgData name="Tan, Pat" userId="83d30465-5781-4eb5-a12f-7ea16c3387f5" providerId="ADAL" clId="{9533FF9D-8612-034B-9E20-6CD88EF7EB7B}" dt="2024-06-06T00:29:24.682" v="682" actId="1076"/>
        <pc:sldMkLst>
          <pc:docMk/>
          <pc:sldMk cId="526828901" sldId="359"/>
        </pc:sldMkLst>
        <pc:spChg chg="mod">
          <ac:chgData name="Tan, Pat" userId="83d30465-5781-4eb5-a12f-7ea16c3387f5" providerId="ADAL" clId="{9533FF9D-8612-034B-9E20-6CD88EF7EB7B}" dt="2024-06-06T00:29:24.682" v="682" actId="1076"/>
          <ac:spMkLst>
            <pc:docMk/>
            <pc:sldMk cId="526828901" sldId="359"/>
            <ac:spMk id="2" creationId="{F1082BB3-B9DB-1AF5-6023-CB549FC8C734}"/>
          </ac:spMkLst>
        </pc:spChg>
        <pc:spChg chg="del">
          <ac:chgData name="Tan, Pat" userId="83d30465-5781-4eb5-a12f-7ea16c3387f5" providerId="ADAL" clId="{9533FF9D-8612-034B-9E20-6CD88EF7EB7B}" dt="2024-06-06T00:29:20.142" v="680" actId="478"/>
          <ac:spMkLst>
            <pc:docMk/>
            <pc:sldMk cId="526828901" sldId="359"/>
            <ac:spMk id="3" creationId="{CFD2325A-ACD0-E750-AD81-E71C9B527470}"/>
          </ac:spMkLst>
        </pc:spChg>
      </pc:sldChg>
      <pc:sldChg chg="addSp modSp new mod">
        <pc:chgData name="Tan, Pat" userId="83d30465-5781-4eb5-a12f-7ea16c3387f5" providerId="ADAL" clId="{9533FF9D-8612-034B-9E20-6CD88EF7EB7B}" dt="2024-06-06T02:19:59.301" v="2195" actId="20577"/>
        <pc:sldMkLst>
          <pc:docMk/>
          <pc:sldMk cId="564008707" sldId="360"/>
        </pc:sldMkLst>
        <pc:spChg chg="mod">
          <ac:chgData name="Tan, Pat" userId="83d30465-5781-4eb5-a12f-7ea16c3387f5" providerId="ADAL" clId="{9533FF9D-8612-034B-9E20-6CD88EF7EB7B}" dt="2024-06-06T01:18:33.992" v="708" actId="1076"/>
          <ac:spMkLst>
            <pc:docMk/>
            <pc:sldMk cId="564008707" sldId="360"/>
            <ac:spMk id="2" creationId="{DC2D3864-D986-4D9C-94A0-A667D065A254}"/>
          </ac:spMkLst>
        </pc:spChg>
        <pc:spChg chg="add mod">
          <ac:chgData name="Tan, Pat" userId="83d30465-5781-4eb5-a12f-7ea16c3387f5" providerId="ADAL" clId="{9533FF9D-8612-034B-9E20-6CD88EF7EB7B}" dt="2024-06-06T02:19:59.301" v="2195" actId="20577"/>
          <ac:spMkLst>
            <pc:docMk/>
            <pc:sldMk cId="564008707" sldId="360"/>
            <ac:spMk id="4" creationId="{11373FB9-5513-2CE0-6DF4-DF85BE0C33C9}"/>
          </ac:spMkLst>
        </pc:spChg>
      </pc:sldChg>
      <pc:sldChg chg="new">
        <pc:chgData name="Tan, Pat" userId="83d30465-5781-4eb5-a12f-7ea16c3387f5" providerId="ADAL" clId="{9533FF9D-8612-034B-9E20-6CD88EF7EB7B}" dt="2024-06-06T02:32:46.647" v="2948" actId="680"/>
        <pc:sldMkLst>
          <pc:docMk/>
          <pc:sldMk cId="44431072" sldId="361"/>
        </pc:sldMkLst>
      </pc:sldChg>
      <pc:sldMasterChg chg="delSldLayout">
        <pc:chgData name="Tan, Pat" userId="83d30465-5781-4eb5-a12f-7ea16c3387f5" providerId="ADAL" clId="{9533FF9D-8612-034B-9E20-6CD88EF7EB7B}" dt="2024-06-06T00:10:10.939" v="440" actId="2696"/>
        <pc:sldMasterMkLst>
          <pc:docMk/>
          <pc:sldMasterMk cId="0" sldId="2147483692"/>
        </pc:sldMasterMkLst>
        <pc:sldLayoutChg chg="del">
          <pc:chgData name="Tan, Pat" userId="83d30465-5781-4eb5-a12f-7ea16c3387f5" providerId="ADAL" clId="{9533FF9D-8612-034B-9E20-6CD88EF7EB7B}" dt="2024-06-06T00:10:10.939" v="440" actId="2696"/>
          <pc:sldLayoutMkLst>
            <pc:docMk/>
            <pc:sldMasterMk cId="0" sldId="2147483692"/>
            <pc:sldLayoutMk cId="937819677" sldId="2147483711"/>
          </pc:sldLayoutMkLst>
        </pc:sldLayoutChg>
      </pc:sldMasterChg>
    </pc:docChg>
  </pc:docChgLst>
  <pc:docChgLst>
    <pc:chgData name="Zhang, Zhang" userId="S::zczll25@ucl.ac.uk::a3b58fcd-dd8d-408d-a073-fb5d6f146af8" providerId="AD" clId="Web-{156DCAED-B678-AF0B-487B-8F3A993704AC}"/>
    <pc:docChg chg="delSld">
      <pc:chgData name="Zhang, Zhang" userId="S::zczll25@ucl.ac.uk::a3b58fcd-dd8d-408d-a073-fb5d6f146af8" providerId="AD" clId="Web-{156DCAED-B678-AF0B-487B-8F3A993704AC}" dt="2024-06-04T14:08:45.602" v="1"/>
      <pc:docMkLst>
        <pc:docMk/>
      </pc:docMkLst>
      <pc:sldChg chg="del">
        <pc:chgData name="Zhang, Zhang" userId="S::zczll25@ucl.ac.uk::a3b58fcd-dd8d-408d-a073-fb5d6f146af8" providerId="AD" clId="Web-{156DCAED-B678-AF0B-487B-8F3A993704AC}" dt="2024-06-04T14:08:42.851" v="0"/>
        <pc:sldMkLst>
          <pc:docMk/>
          <pc:sldMk cId="2210307775" sldId="285"/>
        </pc:sldMkLst>
      </pc:sldChg>
      <pc:sldChg chg="del">
        <pc:chgData name="Zhang, Zhang" userId="S::zczll25@ucl.ac.uk::a3b58fcd-dd8d-408d-a073-fb5d6f146af8" providerId="AD" clId="Web-{156DCAED-B678-AF0B-487B-8F3A993704AC}" dt="2024-06-04T14:08:45.602" v="1"/>
        <pc:sldMkLst>
          <pc:docMk/>
          <pc:sldMk cId="4007001040" sldId="286"/>
        </pc:sldMkLst>
      </pc:sldChg>
    </pc:docChg>
  </pc:docChgLst>
  <pc:docChgLst>
    <pc:chgData name="Tan, Pat" userId="83d30465-5781-4eb5-a12f-7ea16c3387f5" providerId="ADAL" clId="{BF20F080-047D-47B3-8E11-84C129EB5A0F}"/>
    <pc:docChg chg="undo custSel modSld sldOrd">
      <pc:chgData name="Tan, Pat" userId="83d30465-5781-4eb5-a12f-7ea16c3387f5" providerId="ADAL" clId="{BF20F080-047D-47B3-8E11-84C129EB5A0F}" dt="2024-06-05T19:43:47.529" v="233" actId="948"/>
      <pc:docMkLst>
        <pc:docMk/>
      </pc:docMkLst>
      <pc:sldChg chg="ord">
        <pc:chgData name="Tan, Pat" userId="83d30465-5781-4eb5-a12f-7ea16c3387f5" providerId="ADAL" clId="{BF20F080-047D-47B3-8E11-84C129EB5A0F}" dt="2024-06-05T17:30:07.207" v="0" actId="20578"/>
        <pc:sldMkLst>
          <pc:docMk/>
          <pc:sldMk cId="1402241077" sldId="302"/>
        </pc:sldMkLst>
      </pc:sldChg>
      <pc:sldChg chg="modSp mod modNotesTx">
        <pc:chgData name="Tan, Pat" userId="83d30465-5781-4eb5-a12f-7ea16c3387f5" providerId="ADAL" clId="{BF20F080-047D-47B3-8E11-84C129EB5A0F}" dt="2024-06-05T18:01:37.437" v="180" actId="20577"/>
        <pc:sldMkLst>
          <pc:docMk/>
          <pc:sldMk cId="218244124" sldId="306"/>
        </pc:sldMkLst>
        <pc:spChg chg="mod">
          <ac:chgData name="Tan, Pat" userId="83d30465-5781-4eb5-a12f-7ea16c3387f5" providerId="ADAL" clId="{BF20F080-047D-47B3-8E11-84C129EB5A0F}" dt="2024-06-05T18:01:37.437" v="180" actId="20577"/>
          <ac:spMkLst>
            <pc:docMk/>
            <pc:sldMk cId="218244124" sldId="306"/>
            <ac:spMk id="10" creationId="{C10F1358-ADD9-E931-8439-783C432895B8}"/>
          </ac:spMkLst>
        </pc:spChg>
      </pc:sldChg>
      <pc:sldChg chg="modSp mod">
        <pc:chgData name="Tan, Pat" userId="83d30465-5781-4eb5-a12f-7ea16c3387f5" providerId="ADAL" clId="{BF20F080-047D-47B3-8E11-84C129EB5A0F}" dt="2024-06-05T19:02:44.026" v="182" actId="14734"/>
        <pc:sldMkLst>
          <pc:docMk/>
          <pc:sldMk cId="2736016820" sldId="332"/>
        </pc:sldMkLst>
        <pc:graphicFrameChg chg="mod modGraphic">
          <ac:chgData name="Tan, Pat" userId="83d30465-5781-4eb5-a12f-7ea16c3387f5" providerId="ADAL" clId="{BF20F080-047D-47B3-8E11-84C129EB5A0F}" dt="2024-06-05T19:02:44.026" v="182" actId="14734"/>
          <ac:graphicFrameMkLst>
            <pc:docMk/>
            <pc:sldMk cId="2736016820" sldId="332"/>
            <ac:graphicFrameMk id="2" creationId="{3FCC2751-8DA8-CD6B-464F-938DE170C996}"/>
          </ac:graphicFrameMkLst>
        </pc:graphicFrameChg>
      </pc:sldChg>
      <pc:sldChg chg="modSp mod">
        <pc:chgData name="Tan, Pat" userId="83d30465-5781-4eb5-a12f-7ea16c3387f5" providerId="ADAL" clId="{BF20F080-047D-47B3-8E11-84C129EB5A0F}" dt="2024-06-05T19:43:47.529" v="233" actId="948"/>
        <pc:sldMkLst>
          <pc:docMk/>
          <pc:sldMk cId="3443153217" sldId="337"/>
        </pc:sldMkLst>
        <pc:spChg chg="mod">
          <ac:chgData name="Tan, Pat" userId="83d30465-5781-4eb5-a12f-7ea16c3387f5" providerId="ADAL" clId="{BF20F080-047D-47B3-8E11-84C129EB5A0F}" dt="2024-06-05T19:43:47.529" v="233" actId="948"/>
          <ac:spMkLst>
            <pc:docMk/>
            <pc:sldMk cId="3443153217" sldId="337"/>
            <ac:spMk id="9" creationId="{891F5297-1559-3C20-3F1D-324667430877}"/>
          </ac:spMkLst>
        </pc:spChg>
      </pc:sldChg>
      <pc:sldChg chg="modSp mod">
        <pc:chgData name="Tan, Pat" userId="83d30465-5781-4eb5-a12f-7ea16c3387f5" providerId="ADAL" clId="{BF20F080-047D-47B3-8E11-84C129EB5A0F}" dt="2024-06-05T17:37:19.609" v="4" actId="1076"/>
        <pc:sldMkLst>
          <pc:docMk/>
          <pc:sldMk cId="2644234666" sldId="349"/>
        </pc:sldMkLst>
        <pc:picChg chg="mod">
          <ac:chgData name="Tan, Pat" userId="83d30465-5781-4eb5-a12f-7ea16c3387f5" providerId="ADAL" clId="{BF20F080-047D-47B3-8E11-84C129EB5A0F}" dt="2024-06-05T17:37:19.609" v="4" actId="1076"/>
          <ac:picMkLst>
            <pc:docMk/>
            <pc:sldMk cId="2644234666" sldId="349"/>
            <ac:picMk id="2" creationId="{B8C1AFE9-D60A-9E82-E7E5-AA9FA20DB320}"/>
          </ac:picMkLst>
        </pc:picChg>
        <pc:picChg chg="mod">
          <ac:chgData name="Tan, Pat" userId="83d30465-5781-4eb5-a12f-7ea16c3387f5" providerId="ADAL" clId="{BF20F080-047D-47B3-8E11-84C129EB5A0F}" dt="2024-06-05T17:37:16.746" v="2" actId="1076"/>
          <ac:picMkLst>
            <pc:docMk/>
            <pc:sldMk cId="2644234666" sldId="349"/>
            <ac:picMk id="4" creationId="{A5B5FFE4-B68D-198C-4B57-C54416E8D4B7}"/>
          </ac:picMkLst>
        </pc:picChg>
      </pc:sldChg>
      <pc:sldChg chg="addSp delSp modSp mod">
        <pc:chgData name="Tan, Pat" userId="83d30465-5781-4eb5-a12f-7ea16c3387f5" providerId="ADAL" clId="{BF20F080-047D-47B3-8E11-84C129EB5A0F}" dt="2024-06-05T19:25:19.025" v="232" actId="1076"/>
        <pc:sldMkLst>
          <pc:docMk/>
          <pc:sldMk cId="649335097" sldId="355"/>
        </pc:sldMkLst>
        <pc:spChg chg="mod">
          <ac:chgData name="Tan, Pat" userId="83d30465-5781-4eb5-a12f-7ea16c3387f5" providerId="ADAL" clId="{BF20F080-047D-47B3-8E11-84C129EB5A0F}" dt="2024-06-05T19:25:19.025" v="232" actId="1076"/>
          <ac:spMkLst>
            <pc:docMk/>
            <pc:sldMk cId="649335097" sldId="355"/>
            <ac:spMk id="7" creationId="{3F2CDEEA-E7C7-64A6-1410-D7C5524C1C86}"/>
          </ac:spMkLst>
        </pc:spChg>
        <pc:graphicFrameChg chg="add mod">
          <ac:chgData name="Tan, Pat" userId="83d30465-5781-4eb5-a12f-7ea16c3387f5" providerId="ADAL" clId="{BF20F080-047D-47B3-8E11-84C129EB5A0F}" dt="2024-06-05T19:25:12.320" v="229" actId="1076"/>
          <ac:graphicFrameMkLst>
            <pc:docMk/>
            <pc:sldMk cId="649335097" sldId="355"/>
            <ac:graphicFrameMk id="2" creationId="{696041B9-89F4-28BB-5494-6C1E33758EF1}"/>
          </ac:graphicFrameMkLst>
        </pc:graphicFrameChg>
        <pc:graphicFrameChg chg="del mod">
          <ac:chgData name="Tan, Pat" userId="83d30465-5781-4eb5-a12f-7ea16c3387f5" providerId="ADAL" clId="{BF20F080-047D-47B3-8E11-84C129EB5A0F}" dt="2024-06-05T19:25:10.481" v="228" actId="478"/>
          <ac:graphicFrameMkLst>
            <pc:docMk/>
            <pc:sldMk cId="649335097" sldId="355"/>
            <ac:graphicFrameMk id="8" creationId="{CBB94309-716B-D90B-DEA5-4F20C0953F5B}"/>
          </ac:graphicFrameMkLst>
        </pc:graphicFrameChg>
      </pc:sldChg>
    </pc:docChg>
  </pc:docChgLst>
  <pc:docChgLst>
    <pc:chgData name="Sokolov, Roman" userId="S::zcapsok@ucl.ac.uk::c7dc3482-bea6-42d4-affe-2db0ea701965" providerId="AD" clId="Web-{B4439F3F-8634-C26F-8CF7-3357E2A20891}"/>
    <pc:docChg chg="modSld">
      <pc:chgData name="Sokolov, Roman" userId="S::zcapsok@ucl.ac.uk::c7dc3482-bea6-42d4-affe-2db0ea701965" providerId="AD" clId="Web-{B4439F3F-8634-C26F-8CF7-3357E2A20891}" dt="2024-06-06T00:36:23.724" v="869"/>
      <pc:docMkLst>
        <pc:docMk/>
      </pc:docMkLst>
      <pc:sldChg chg="addSp delSp modSp modNotes">
        <pc:chgData name="Sokolov, Roman" userId="S::zcapsok@ucl.ac.uk::c7dc3482-bea6-42d4-affe-2db0ea701965" providerId="AD" clId="Web-{B4439F3F-8634-C26F-8CF7-3357E2A20891}" dt="2024-06-06T00:36:23.724" v="869"/>
        <pc:sldMkLst>
          <pc:docMk/>
          <pc:sldMk cId="1490404380" sldId="345"/>
        </pc:sldMkLst>
        <pc:spChg chg="add mod">
          <ac:chgData name="Sokolov, Roman" userId="S::zcapsok@ucl.ac.uk::c7dc3482-bea6-42d4-affe-2db0ea701965" providerId="AD" clId="Web-{B4439F3F-8634-C26F-8CF7-3357E2A20891}" dt="2024-06-06T00:08:32.911" v="139" actId="20577"/>
          <ac:spMkLst>
            <pc:docMk/>
            <pc:sldMk cId="1490404380" sldId="345"/>
            <ac:spMk id="2" creationId="{6C833200-B651-7071-6F4A-97A933DB7B2F}"/>
          </ac:spMkLst>
        </pc:spChg>
        <pc:spChg chg="mod">
          <ac:chgData name="Sokolov, Roman" userId="S::zcapsok@ucl.ac.uk::c7dc3482-bea6-42d4-affe-2db0ea701965" providerId="AD" clId="Web-{B4439F3F-8634-C26F-8CF7-3357E2A20891}" dt="2024-06-06T00:27:00.299" v="730" actId="20577"/>
          <ac:spMkLst>
            <pc:docMk/>
            <pc:sldMk cId="1490404380" sldId="345"/>
            <ac:spMk id="7" creationId="{77815AD9-53E7-274E-B770-9D5CE8CDF197}"/>
          </ac:spMkLst>
        </pc:spChg>
        <pc:spChg chg="add del mod">
          <ac:chgData name="Sokolov, Roman" userId="S::zcapsok@ucl.ac.uk::c7dc3482-bea6-42d4-affe-2db0ea701965" providerId="AD" clId="Web-{B4439F3F-8634-C26F-8CF7-3357E2A20891}" dt="2024-06-06T00:03:31.369" v="77"/>
          <ac:spMkLst>
            <pc:docMk/>
            <pc:sldMk cId="1490404380" sldId="345"/>
            <ac:spMk id="25" creationId="{4513F6E9-2135-7D59-3B8F-3AD4DFFA8788}"/>
          </ac:spMkLst>
        </pc:spChg>
        <pc:spChg chg="mod">
          <ac:chgData name="Sokolov, Roman" userId="S::zcapsok@ucl.ac.uk::c7dc3482-bea6-42d4-affe-2db0ea701965" providerId="AD" clId="Web-{B4439F3F-8634-C26F-8CF7-3357E2A20891}" dt="2024-06-06T00:12:35.605" v="212" actId="1076"/>
          <ac:spMkLst>
            <pc:docMk/>
            <pc:sldMk cId="1490404380" sldId="345"/>
            <ac:spMk id="26" creationId="{BA5C0CF0-552C-2213-D70F-6BFD8F8BDB03}"/>
          </ac:spMkLst>
        </pc:spChg>
        <pc:spChg chg="mod">
          <ac:chgData name="Sokolov, Roman" userId="S::zcapsok@ucl.ac.uk::c7dc3482-bea6-42d4-affe-2db0ea701965" providerId="AD" clId="Web-{B4439F3F-8634-C26F-8CF7-3357E2A20891}" dt="2024-06-06T00:08:29.520" v="136" actId="14100"/>
          <ac:spMkLst>
            <pc:docMk/>
            <pc:sldMk cId="1490404380" sldId="345"/>
            <ac:spMk id="37" creationId="{DA764574-1DB8-961C-157A-2757624A00FF}"/>
          </ac:spMkLst>
        </pc:spChg>
      </pc:sldChg>
      <pc:sldChg chg="addSp modSp">
        <pc:chgData name="Sokolov, Roman" userId="S::zcapsok@ucl.ac.uk::c7dc3482-bea6-42d4-affe-2db0ea701965" providerId="AD" clId="Web-{B4439F3F-8634-C26F-8CF7-3357E2A20891}" dt="2024-06-06T00:13:11.340" v="221" actId="1076"/>
        <pc:sldMkLst>
          <pc:docMk/>
          <pc:sldMk cId="2685889367" sldId="346"/>
        </pc:sldMkLst>
        <pc:spChg chg="add mod">
          <ac:chgData name="Sokolov, Roman" userId="S::zcapsok@ucl.ac.uk::c7dc3482-bea6-42d4-affe-2db0ea701965" providerId="AD" clId="Web-{B4439F3F-8634-C26F-8CF7-3357E2A20891}" dt="2024-06-06T00:13:11.340" v="221" actId="1076"/>
          <ac:spMkLst>
            <pc:docMk/>
            <pc:sldMk cId="2685889367" sldId="346"/>
            <ac:spMk id="2" creationId="{C0ED6982-0C94-4CFE-871F-5D1D7757A041}"/>
          </ac:spMkLst>
        </pc:spChg>
        <pc:spChg chg="add mod">
          <ac:chgData name="Sokolov, Roman" userId="S::zcapsok@ucl.ac.uk::c7dc3482-bea6-42d4-affe-2db0ea701965" providerId="AD" clId="Web-{B4439F3F-8634-C26F-8CF7-3357E2A20891}" dt="2024-06-06T00:09:00.599" v="152" actId="20577"/>
          <ac:spMkLst>
            <pc:docMk/>
            <pc:sldMk cId="2685889367" sldId="346"/>
            <ac:spMk id="4" creationId="{937D5E8C-E0E0-0149-E46C-3B3FC03BD5DA}"/>
          </ac:spMkLst>
        </pc:spChg>
        <pc:spChg chg="mod">
          <ac:chgData name="Sokolov, Roman" userId="S::zcapsok@ucl.ac.uk::c7dc3482-bea6-42d4-affe-2db0ea701965" providerId="AD" clId="Web-{B4439F3F-8634-C26F-8CF7-3357E2A20891}" dt="2024-06-06T00:06:03.169" v="104" actId="1076"/>
          <ac:spMkLst>
            <pc:docMk/>
            <pc:sldMk cId="2685889367" sldId="346"/>
            <ac:spMk id="10" creationId="{55BFD9AF-C9CE-D256-BEC4-D81DEE595AA3}"/>
          </ac:spMkLst>
        </pc:spChg>
        <pc:spChg chg="mod">
          <ac:chgData name="Sokolov, Roman" userId="S::zcapsok@ucl.ac.uk::c7dc3482-bea6-42d4-affe-2db0ea701965" providerId="AD" clId="Web-{B4439F3F-8634-C26F-8CF7-3357E2A20891}" dt="2024-06-06T00:06:08.717" v="105" actId="1076"/>
          <ac:spMkLst>
            <pc:docMk/>
            <pc:sldMk cId="2685889367" sldId="346"/>
            <ac:spMk id="40" creationId="{247DA763-2DE5-39B5-8553-CA954B7E7502}"/>
          </ac:spMkLst>
        </pc:spChg>
        <pc:spChg chg="mod">
          <ac:chgData name="Sokolov, Roman" userId="S::zcapsok@ucl.ac.uk::c7dc3482-bea6-42d4-affe-2db0ea701965" providerId="AD" clId="Web-{B4439F3F-8634-C26F-8CF7-3357E2A20891}" dt="2024-06-06T00:07:37.441" v="119" actId="1076"/>
          <ac:spMkLst>
            <pc:docMk/>
            <pc:sldMk cId="2685889367" sldId="346"/>
            <ac:spMk id="64" creationId="{A3F29AB9-7F92-D521-F131-D296A5405D1F}"/>
          </ac:spMkLst>
        </pc:spChg>
      </pc:sldChg>
      <pc:sldChg chg="delSp modSp">
        <pc:chgData name="Sokolov, Roman" userId="S::zcapsok@ucl.ac.uk::c7dc3482-bea6-42d4-affe-2db0ea701965" providerId="AD" clId="Web-{B4439F3F-8634-C26F-8CF7-3357E2A20891}" dt="2024-06-06T00:05:16.778" v="101" actId="1076"/>
        <pc:sldMkLst>
          <pc:docMk/>
          <pc:sldMk cId="2644234666" sldId="349"/>
        </pc:sldMkLst>
        <pc:spChg chg="mod">
          <ac:chgData name="Sokolov, Roman" userId="S::zcapsok@ucl.ac.uk::c7dc3482-bea6-42d4-affe-2db0ea701965" providerId="AD" clId="Web-{B4439F3F-8634-C26F-8CF7-3357E2A20891}" dt="2024-06-06T00:05:12.637" v="97" actId="1076"/>
          <ac:spMkLst>
            <pc:docMk/>
            <pc:sldMk cId="2644234666" sldId="349"/>
            <ac:spMk id="6" creationId="{BB061CED-1302-0523-1332-9FB9CA4C3FCE}"/>
          </ac:spMkLst>
        </pc:spChg>
        <pc:spChg chg="mod">
          <ac:chgData name="Sokolov, Roman" userId="S::zcapsok@ucl.ac.uk::c7dc3482-bea6-42d4-affe-2db0ea701965" providerId="AD" clId="Web-{B4439F3F-8634-C26F-8CF7-3357E2A20891}" dt="2024-06-06T00:05:12.653" v="98" actId="1076"/>
          <ac:spMkLst>
            <pc:docMk/>
            <pc:sldMk cId="2644234666" sldId="349"/>
            <ac:spMk id="9" creationId="{BCB75BC3-9E90-C14F-C386-6A27C496FA9B}"/>
          </ac:spMkLst>
        </pc:spChg>
        <pc:spChg chg="mod">
          <ac:chgData name="Sokolov, Roman" userId="S::zcapsok@ucl.ac.uk::c7dc3482-bea6-42d4-affe-2db0ea701965" providerId="AD" clId="Web-{B4439F3F-8634-C26F-8CF7-3357E2A20891}" dt="2024-06-06T00:05:12.684" v="99" actId="1076"/>
          <ac:spMkLst>
            <pc:docMk/>
            <pc:sldMk cId="2644234666" sldId="349"/>
            <ac:spMk id="11" creationId="{1243EF4C-3EA6-2FC5-45A1-D86D0F216CE8}"/>
          </ac:spMkLst>
        </pc:spChg>
        <pc:spChg chg="mod">
          <ac:chgData name="Sokolov, Roman" userId="S::zcapsok@ucl.ac.uk::c7dc3482-bea6-42d4-affe-2db0ea701965" providerId="AD" clId="Web-{B4439F3F-8634-C26F-8CF7-3357E2A20891}" dt="2024-06-06T00:05:12.699" v="100" actId="1076"/>
          <ac:spMkLst>
            <pc:docMk/>
            <pc:sldMk cId="2644234666" sldId="349"/>
            <ac:spMk id="13" creationId="{B3913B70-634F-6D63-40D7-DBF5F52C4435}"/>
          </ac:spMkLst>
        </pc:spChg>
        <pc:spChg chg="mod">
          <ac:chgData name="Sokolov, Roman" userId="S::zcapsok@ucl.ac.uk::c7dc3482-bea6-42d4-affe-2db0ea701965" providerId="AD" clId="Web-{B4439F3F-8634-C26F-8CF7-3357E2A20891}" dt="2024-06-06T00:05:16.778" v="101" actId="1076"/>
          <ac:spMkLst>
            <pc:docMk/>
            <pc:sldMk cId="2644234666" sldId="349"/>
            <ac:spMk id="21" creationId="{22369E64-EF21-0156-7E86-0960507DBB7A}"/>
          </ac:spMkLst>
        </pc:spChg>
        <pc:spChg chg="del">
          <ac:chgData name="Sokolov, Roman" userId="S::zcapsok@ucl.ac.uk::c7dc3482-bea6-42d4-affe-2db0ea701965" providerId="AD" clId="Web-{B4439F3F-8634-C26F-8CF7-3357E2A20891}" dt="2024-06-06T00:05:07.356" v="96"/>
          <ac:spMkLst>
            <pc:docMk/>
            <pc:sldMk cId="2644234666" sldId="349"/>
            <ac:spMk id="22" creationId="{CB367BCF-EEED-4580-8E3E-69FC4DB20083}"/>
          </ac:spMkLst>
        </pc:spChg>
      </pc:sldChg>
      <pc:sldChg chg="addSp modSp modNotes">
        <pc:chgData name="Sokolov, Roman" userId="S::zcapsok@ucl.ac.uk::c7dc3482-bea6-42d4-affe-2db0ea701965" providerId="AD" clId="Web-{B4439F3F-8634-C26F-8CF7-3357E2A20891}" dt="2024-06-06T00:34:05.611" v="865"/>
        <pc:sldMkLst>
          <pc:docMk/>
          <pc:sldMk cId="1723532460" sldId="350"/>
        </pc:sldMkLst>
        <pc:spChg chg="add mod">
          <ac:chgData name="Sokolov, Roman" userId="S::zcapsok@ucl.ac.uk::c7dc3482-bea6-42d4-affe-2db0ea701965" providerId="AD" clId="Web-{B4439F3F-8634-C26F-8CF7-3357E2A20891}" dt="2024-06-06T00:08:47.349" v="145" actId="20577"/>
          <ac:spMkLst>
            <pc:docMk/>
            <pc:sldMk cId="1723532460" sldId="350"/>
            <ac:spMk id="4" creationId="{7034E85D-5507-2A66-0E65-C78058D92E8D}"/>
          </ac:spMkLst>
        </pc:spChg>
        <pc:spChg chg="add mod">
          <ac:chgData name="Sokolov, Roman" userId="S::zcapsok@ucl.ac.uk::c7dc3482-bea6-42d4-affe-2db0ea701965" providerId="AD" clId="Web-{B4439F3F-8634-C26F-8CF7-3357E2A20891}" dt="2024-06-06T00:08:50.552" v="147" actId="20577"/>
          <ac:spMkLst>
            <pc:docMk/>
            <pc:sldMk cId="1723532460" sldId="350"/>
            <ac:spMk id="10" creationId="{EF1B42E0-5F08-2B84-45AF-6F0E47FE3631}"/>
          </ac:spMkLst>
        </pc:spChg>
        <pc:spChg chg="add mod">
          <ac:chgData name="Sokolov, Roman" userId="S::zcapsok@ucl.ac.uk::c7dc3482-bea6-42d4-affe-2db0ea701965" providerId="AD" clId="Web-{B4439F3F-8634-C26F-8CF7-3357E2A20891}" dt="2024-06-06T00:08:53.911" v="150" actId="20577"/>
          <ac:spMkLst>
            <pc:docMk/>
            <pc:sldMk cId="1723532460" sldId="350"/>
            <ac:spMk id="11" creationId="{93D67921-1C1E-1F19-443D-DA58D3DF96E4}"/>
          </ac:spMkLst>
        </pc:spChg>
        <pc:spChg chg="mod">
          <ac:chgData name="Sokolov, Roman" userId="S::zcapsok@ucl.ac.uk::c7dc3482-bea6-42d4-affe-2db0ea701965" providerId="AD" clId="Web-{B4439F3F-8634-C26F-8CF7-3357E2A20891}" dt="2024-06-06T00:12:56.652" v="217" actId="1076"/>
          <ac:spMkLst>
            <pc:docMk/>
            <pc:sldMk cId="1723532460" sldId="350"/>
            <ac:spMk id="81" creationId="{0A3BBF48-C36A-4FA3-A1E0-E955CE7C95CC}"/>
          </ac:spMkLst>
        </pc:spChg>
        <pc:picChg chg="add mod">
          <ac:chgData name="Sokolov, Roman" userId="S::zcapsok@ucl.ac.uk::c7dc3482-bea6-42d4-affe-2db0ea701965" providerId="AD" clId="Web-{B4439F3F-8634-C26F-8CF7-3357E2A20891}" dt="2024-06-06T00:28:03.395" v="733" actId="1076"/>
          <ac:picMkLst>
            <pc:docMk/>
            <pc:sldMk cId="1723532460" sldId="350"/>
            <ac:picMk id="12" creationId="{B2D4FD86-CC78-B826-295F-47E883140DB4}"/>
          </ac:picMkLst>
        </pc:picChg>
      </pc:sldChg>
      <pc:sldChg chg="modSp">
        <pc:chgData name="Sokolov, Roman" userId="S::zcapsok@ucl.ac.uk::c7dc3482-bea6-42d4-affe-2db0ea701965" providerId="AD" clId="Web-{B4439F3F-8634-C26F-8CF7-3357E2A20891}" dt="2024-06-06T00:11:09.618" v="206" actId="14100"/>
        <pc:sldMkLst>
          <pc:docMk/>
          <pc:sldMk cId="2247247521" sldId="356"/>
        </pc:sldMkLst>
        <pc:spChg chg="mod">
          <ac:chgData name="Sokolov, Roman" userId="S::zcapsok@ucl.ac.uk::c7dc3482-bea6-42d4-affe-2db0ea701965" providerId="AD" clId="Web-{B4439F3F-8634-C26F-8CF7-3357E2A20891}" dt="2024-06-06T00:11:09.618" v="206" actId="14100"/>
          <ac:spMkLst>
            <pc:docMk/>
            <pc:sldMk cId="2247247521" sldId="356"/>
            <ac:spMk id="6" creationId="{77793EF4-A6BE-41BB-74EC-FE018C7A0E98}"/>
          </ac:spMkLst>
        </pc:spChg>
      </pc:sldChg>
    </pc:docChg>
  </pc:docChgLst>
  <pc:docChgLst>
    <pc:chgData name="Zhang, Zhang" userId="S::zczll25@ucl.ac.uk::a3b58fcd-dd8d-408d-a073-fb5d6f146af8" providerId="AD" clId="Web-{25D6E315-4E2C-4C40-B9AF-200CA4E37331}"/>
    <pc:docChg chg="modSld">
      <pc:chgData name="Zhang, Zhang" userId="S::zczll25@ucl.ac.uk::a3b58fcd-dd8d-408d-a073-fb5d6f146af8" providerId="AD" clId="Web-{25D6E315-4E2C-4C40-B9AF-200CA4E37331}" dt="2024-06-06T06:41:46.626" v="26" actId="20577"/>
      <pc:docMkLst>
        <pc:docMk/>
      </pc:docMkLst>
      <pc:sldChg chg="modSp">
        <pc:chgData name="Zhang, Zhang" userId="S::zczll25@ucl.ac.uk::a3b58fcd-dd8d-408d-a073-fb5d6f146af8" providerId="AD" clId="Web-{25D6E315-4E2C-4C40-B9AF-200CA4E37331}" dt="2024-06-06T06:41:16.077" v="7" actId="20577"/>
        <pc:sldMkLst>
          <pc:docMk/>
          <pc:sldMk cId="564008707" sldId="360"/>
        </pc:sldMkLst>
        <pc:spChg chg="mod">
          <ac:chgData name="Zhang, Zhang" userId="S::zczll25@ucl.ac.uk::a3b58fcd-dd8d-408d-a073-fb5d6f146af8" providerId="AD" clId="Web-{25D6E315-4E2C-4C40-B9AF-200CA4E37331}" dt="2024-06-06T06:41:16.077" v="7" actId="20577"/>
          <ac:spMkLst>
            <pc:docMk/>
            <pc:sldMk cId="564008707" sldId="360"/>
            <ac:spMk id="4" creationId="{11373FB9-5513-2CE0-6DF4-DF85BE0C33C9}"/>
          </ac:spMkLst>
        </pc:spChg>
      </pc:sldChg>
      <pc:sldChg chg="modSp">
        <pc:chgData name="Zhang, Zhang" userId="S::zczll25@ucl.ac.uk::a3b58fcd-dd8d-408d-a073-fb5d6f146af8" providerId="AD" clId="Web-{25D6E315-4E2C-4C40-B9AF-200CA4E37331}" dt="2024-06-06T06:41:46.626" v="26" actId="20577"/>
        <pc:sldMkLst>
          <pc:docMk/>
          <pc:sldMk cId="1443974997" sldId="361"/>
        </pc:sldMkLst>
        <pc:spChg chg="mod">
          <ac:chgData name="Zhang, Zhang" userId="S::zczll25@ucl.ac.uk::a3b58fcd-dd8d-408d-a073-fb5d6f146af8" providerId="AD" clId="Web-{25D6E315-4E2C-4C40-B9AF-200CA4E37331}" dt="2024-06-06T06:41:46.626" v="26" actId="20577"/>
          <ac:spMkLst>
            <pc:docMk/>
            <pc:sldMk cId="1443974997" sldId="361"/>
            <ac:spMk id="13" creationId="{2E6E2F0A-4447-15C3-867F-E38131F2F69B}"/>
          </ac:spMkLst>
        </pc:spChg>
        <pc:graphicFrameChg chg="mod modGraphic">
          <ac:chgData name="Zhang, Zhang" userId="S::zczll25@ucl.ac.uk::a3b58fcd-dd8d-408d-a073-fb5d6f146af8" providerId="AD" clId="Web-{25D6E315-4E2C-4C40-B9AF-200CA4E37331}" dt="2024-06-06T06:39:43.508" v="2"/>
          <ac:graphicFrameMkLst>
            <pc:docMk/>
            <pc:sldMk cId="1443974997" sldId="361"/>
            <ac:graphicFrameMk id="15" creationId="{AEA5BA03-B388-C39A-DCE9-7BC43E8F5E30}"/>
          </ac:graphicFrameMkLst>
        </pc:graphicFrameChg>
      </pc:sldChg>
    </pc:docChg>
  </pc:docChgLst>
  <pc:docChgLst>
    <pc:chgData name="Wang, Zhechuan" userId="cb973f2a-be4a-4e2f-9ffa-040a4ebf5946" providerId="ADAL" clId="{4E9B863A-CF19-49C7-AA54-EF5D542978D5}"/>
    <pc:docChg chg="undo redo custSel delSld modSld sldOrd">
      <pc:chgData name="Wang, Zhechuan" userId="cb973f2a-be4a-4e2f-9ffa-040a4ebf5946" providerId="ADAL" clId="{4E9B863A-CF19-49C7-AA54-EF5D542978D5}" dt="2024-06-05T16:27:07.269" v="2213"/>
      <pc:docMkLst>
        <pc:docMk/>
      </pc:docMkLst>
      <pc:sldChg chg="addSp delSp modSp mod modClrScheme chgLayout">
        <pc:chgData name="Wang, Zhechuan" userId="cb973f2a-be4a-4e2f-9ffa-040a4ebf5946" providerId="ADAL" clId="{4E9B863A-CF19-49C7-AA54-EF5D542978D5}" dt="2024-06-05T15:08:11.941" v="1742" actId="1076"/>
        <pc:sldMkLst>
          <pc:docMk/>
          <pc:sldMk cId="0" sldId="256"/>
        </pc:sldMkLst>
        <pc:spChg chg="mod">
          <ac:chgData name="Wang, Zhechuan" userId="cb973f2a-be4a-4e2f-9ffa-040a4ebf5946" providerId="ADAL" clId="{4E9B863A-CF19-49C7-AA54-EF5D542978D5}" dt="2024-06-05T15:07:49.668" v="1732" actId="1076"/>
          <ac:spMkLst>
            <pc:docMk/>
            <pc:sldMk cId="0" sldId="256"/>
            <ac:spMk id="941" creationId="{00000000-0000-0000-0000-000000000000}"/>
          </ac:spMkLst>
        </pc:spChg>
        <pc:spChg chg="add del mod">
          <ac:chgData name="Wang, Zhechuan" userId="cb973f2a-be4a-4e2f-9ffa-040a4ebf5946" providerId="ADAL" clId="{4E9B863A-CF19-49C7-AA54-EF5D542978D5}" dt="2024-06-05T15:08:06.295" v="1738" actId="1076"/>
          <ac:spMkLst>
            <pc:docMk/>
            <pc:sldMk cId="0" sldId="256"/>
            <ac:spMk id="942" creationId="{00000000-0000-0000-0000-000000000000}"/>
          </ac:spMkLst>
        </pc:spChg>
        <pc:spChg chg="mod ord">
          <ac:chgData name="Wang, Zhechuan" userId="cb973f2a-be4a-4e2f-9ffa-040a4ebf5946" providerId="ADAL" clId="{4E9B863A-CF19-49C7-AA54-EF5D542978D5}" dt="2024-06-05T15:08:11.941" v="1742" actId="1076"/>
          <ac:spMkLst>
            <pc:docMk/>
            <pc:sldMk cId="0" sldId="256"/>
            <ac:spMk id="943" creationId="{00000000-0000-0000-0000-000000000000}"/>
          </ac:spMkLst>
        </pc:spChg>
        <pc:spChg chg="mod ord">
          <ac:chgData name="Wang, Zhechuan" userId="cb973f2a-be4a-4e2f-9ffa-040a4ebf5946" providerId="ADAL" clId="{4E9B863A-CF19-49C7-AA54-EF5D542978D5}" dt="2024-06-05T15:07:16.522" v="1725" actId="700"/>
          <ac:spMkLst>
            <pc:docMk/>
            <pc:sldMk cId="0" sldId="256"/>
            <ac:spMk id="944" creationId="{00000000-0000-0000-0000-000000000000}"/>
          </ac:spMkLst>
        </pc:spChg>
      </pc:sldChg>
      <pc:sldChg chg="addSp delSp modSp mod">
        <pc:chgData name="Wang, Zhechuan" userId="cb973f2a-be4a-4e2f-9ffa-040a4ebf5946" providerId="ADAL" clId="{4E9B863A-CF19-49C7-AA54-EF5D542978D5}" dt="2024-06-05T15:56:23.227" v="1884" actId="1076"/>
        <pc:sldMkLst>
          <pc:docMk/>
          <pc:sldMk cId="1141027388" sldId="283"/>
        </pc:sldMkLst>
        <pc:spChg chg="del">
          <ac:chgData name="Wang, Zhechuan" userId="cb973f2a-be4a-4e2f-9ffa-040a4ebf5946" providerId="ADAL" clId="{4E9B863A-CF19-49C7-AA54-EF5D542978D5}" dt="2024-06-05T15:27:09.072" v="1805" actId="478"/>
          <ac:spMkLst>
            <pc:docMk/>
            <pc:sldMk cId="1141027388" sldId="283"/>
            <ac:spMk id="1245" creationId="{00000000-0000-0000-0000-000000000000}"/>
          </ac:spMkLst>
        </pc:spChg>
        <pc:grpChg chg="del">
          <ac:chgData name="Wang, Zhechuan" userId="cb973f2a-be4a-4e2f-9ffa-040a4ebf5946" providerId="ADAL" clId="{4E9B863A-CF19-49C7-AA54-EF5D542978D5}" dt="2024-06-05T15:56:10.499" v="1883" actId="478"/>
          <ac:grpSpMkLst>
            <pc:docMk/>
            <pc:sldMk cId="1141027388" sldId="283"/>
            <ac:grpSpMk id="1357" creationId="{00000000-0000-0000-0000-000000000000}"/>
          </ac:grpSpMkLst>
        </pc:grpChg>
        <pc:picChg chg="add del mod">
          <ac:chgData name="Wang, Zhechuan" userId="cb973f2a-be4a-4e2f-9ffa-040a4ebf5946" providerId="ADAL" clId="{4E9B863A-CF19-49C7-AA54-EF5D542978D5}" dt="2024-06-05T15:54:32.737" v="1869" actId="21"/>
          <ac:picMkLst>
            <pc:docMk/>
            <pc:sldMk cId="1141027388" sldId="283"/>
            <ac:picMk id="2" creationId="{68CD541B-5C99-8603-3C26-99292CDACF74}"/>
          </ac:picMkLst>
        </pc:picChg>
        <pc:picChg chg="add mod">
          <ac:chgData name="Wang, Zhechuan" userId="cb973f2a-be4a-4e2f-9ffa-040a4ebf5946" providerId="ADAL" clId="{4E9B863A-CF19-49C7-AA54-EF5D542978D5}" dt="2024-06-05T15:56:23.227" v="1884" actId="1076"/>
          <ac:picMkLst>
            <pc:docMk/>
            <pc:sldMk cId="1141027388" sldId="283"/>
            <ac:picMk id="4" creationId="{0FE8AD6D-F616-C2E4-A8AB-F5A8D6CA866E}"/>
          </ac:picMkLst>
        </pc:picChg>
        <pc:picChg chg="add del mod">
          <ac:chgData name="Wang, Zhechuan" userId="cb973f2a-be4a-4e2f-9ffa-040a4ebf5946" providerId="ADAL" clId="{4E9B863A-CF19-49C7-AA54-EF5D542978D5}" dt="2024-06-05T15:54:51.038" v="1875" actId="21"/>
          <ac:picMkLst>
            <pc:docMk/>
            <pc:sldMk cId="1141027388" sldId="283"/>
            <ac:picMk id="6" creationId="{68CD541B-5C99-8603-3C26-99292CDACF74}"/>
          </ac:picMkLst>
        </pc:picChg>
      </pc:sldChg>
      <pc:sldChg chg="modSp mod">
        <pc:chgData name="Wang, Zhechuan" userId="cb973f2a-be4a-4e2f-9ffa-040a4ebf5946" providerId="ADAL" clId="{4E9B863A-CF19-49C7-AA54-EF5D542978D5}" dt="2024-06-05T15:54:03.753" v="1868" actId="14100"/>
        <pc:sldMkLst>
          <pc:docMk/>
          <pc:sldMk cId="416843413" sldId="292"/>
        </pc:sldMkLst>
        <pc:graphicFrameChg chg="mod modGraphic">
          <ac:chgData name="Wang, Zhechuan" userId="cb973f2a-be4a-4e2f-9ffa-040a4ebf5946" providerId="ADAL" clId="{4E9B863A-CF19-49C7-AA54-EF5D542978D5}" dt="2024-06-05T15:54:03.753" v="1868" actId="14100"/>
          <ac:graphicFrameMkLst>
            <pc:docMk/>
            <pc:sldMk cId="416843413" sldId="292"/>
            <ac:graphicFrameMk id="4" creationId="{277D758B-A7FC-CEAB-85BE-4F7ED075A579}"/>
          </ac:graphicFrameMkLst>
        </pc:graphicFrameChg>
      </pc:sldChg>
      <pc:sldChg chg="modSp mod modNotesTx">
        <pc:chgData name="Wang, Zhechuan" userId="cb973f2a-be4a-4e2f-9ffa-040a4ebf5946" providerId="ADAL" clId="{4E9B863A-CF19-49C7-AA54-EF5D542978D5}" dt="2024-06-05T15:59:53.787" v="2066" actId="20577"/>
        <pc:sldMkLst>
          <pc:docMk/>
          <pc:sldMk cId="12328209" sldId="299"/>
        </pc:sldMkLst>
        <pc:spChg chg="mod">
          <ac:chgData name="Wang, Zhechuan" userId="cb973f2a-be4a-4e2f-9ffa-040a4ebf5946" providerId="ADAL" clId="{4E9B863A-CF19-49C7-AA54-EF5D542978D5}" dt="2024-06-05T14:15:19.306" v="163" actId="1076"/>
          <ac:spMkLst>
            <pc:docMk/>
            <pc:sldMk cId="12328209" sldId="299"/>
            <ac:spMk id="23" creationId="{F5744DC7-668A-4A4C-3D7F-924A473A4A49}"/>
          </ac:spMkLst>
        </pc:spChg>
        <pc:spChg chg="mod">
          <ac:chgData name="Wang, Zhechuan" userId="cb973f2a-be4a-4e2f-9ffa-040a4ebf5946" providerId="ADAL" clId="{4E9B863A-CF19-49C7-AA54-EF5D542978D5}" dt="2024-06-05T14:15:48.179" v="165" actId="1076"/>
          <ac:spMkLst>
            <pc:docMk/>
            <pc:sldMk cId="12328209" sldId="299"/>
            <ac:spMk id="68" creationId="{B8ABD893-3739-757F-BA5E-0B096DF86B2C}"/>
          </ac:spMkLst>
        </pc:spChg>
        <pc:spChg chg="mod">
          <ac:chgData name="Wang, Zhechuan" userId="cb973f2a-be4a-4e2f-9ffa-040a4ebf5946" providerId="ADAL" clId="{4E9B863A-CF19-49C7-AA54-EF5D542978D5}" dt="2024-06-05T14:15:14.074" v="161" actId="1076"/>
          <ac:spMkLst>
            <pc:docMk/>
            <pc:sldMk cId="12328209" sldId="299"/>
            <ac:spMk id="69" creationId="{1E2A774D-C880-EE65-36D5-9D1238D5134E}"/>
          </ac:spMkLst>
        </pc:spChg>
        <pc:spChg chg="mod">
          <ac:chgData name="Wang, Zhechuan" userId="cb973f2a-be4a-4e2f-9ffa-040a4ebf5946" providerId="ADAL" clId="{4E9B863A-CF19-49C7-AA54-EF5D542978D5}" dt="2024-06-05T14:15:16.539" v="162" actId="1076"/>
          <ac:spMkLst>
            <pc:docMk/>
            <pc:sldMk cId="12328209" sldId="299"/>
            <ac:spMk id="70" creationId="{1205F96F-084F-5868-6093-58EEC16E7459}"/>
          </ac:spMkLst>
        </pc:spChg>
        <pc:spChg chg="mod">
          <ac:chgData name="Wang, Zhechuan" userId="cb973f2a-be4a-4e2f-9ffa-040a4ebf5946" providerId="ADAL" clId="{4E9B863A-CF19-49C7-AA54-EF5D542978D5}" dt="2024-06-05T14:14:49.930" v="156" actId="1076"/>
          <ac:spMkLst>
            <pc:docMk/>
            <pc:sldMk cId="12328209" sldId="299"/>
            <ac:spMk id="73" creationId="{2783B020-8E80-900D-76D1-4DB1FAF7FEC1}"/>
          </ac:spMkLst>
        </pc:spChg>
        <pc:spChg chg="mod">
          <ac:chgData name="Wang, Zhechuan" userId="cb973f2a-be4a-4e2f-9ffa-040a4ebf5946" providerId="ADAL" clId="{4E9B863A-CF19-49C7-AA54-EF5D542978D5}" dt="2024-06-05T14:14:53.034" v="157" actId="1076"/>
          <ac:spMkLst>
            <pc:docMk/>
            <pc:sldMk cId="12328209" sldId="299"/>
            <ac:spMk id="74" creationId="{EDC86649-1F4E-1880-F887-8DAB0FC894E6}"/>
          </ac:spMkLst>
        </pc:spChg>
        <pc:spChg chg="mod">
          <ac:chgData name="Wang, Zhechuan" userId="cb973f2a-be4a-4e2f-9ffa-040a4ebf5946" providerId="ADAL" clId="{4E9B863A-CF19-49C7-AA54-EF5D542978D5}" dt="2024-06-05T14:14:58.075" v="158" actId="1076"/>
          <ac:spMkLst>
            <pc:docMk/>
            <pc:sldMk cId="12328209" sldId="299"/>
            <ac:spMk id="75" creationId="{BB7E829B-58E4-26B6-ABF1-BE698609AE72}"/>
          </ac:spMkLst>
        </pc:spChg>
        <pc:cxnChg chg="mod">
          <ac:chgData name="Wang, Zhechuan" userId="cb973f2a-be4a-4e2f-9ffa-040a4ebf5946" providerId="ADAL" clId="{4E9B863A-CF19-49C7-AA54-EF5D542978D5}" dt="2024-06-05T14:15:16.539" v="162" actId="1076"/>
          <ac:cxnSpMkLst>
            <pc:docMk/>
            <pc:sldMk cId="12328209" sldId="299"/>
            <ac:cxnSpMk id="5" creationId="{15977CF4-D223-E361-2B87-45B11263FEEB}"/>
          </ac:cxnSpMkLst>
        </pc:cxnChg>
        <pc:cxnChg chg="mod">
          <ac:chgData name="Wang, Zhechuan" userId="cb973f2a-be4a-4e2f-9ffa-040a4ebf5946" providerId="ADAL" clId="{4E9B863A-CF19-49C7-AA54-EF5D542978D5}" dt="2024-06-05T14:15:16.539" v="162" actId="1076"/>
          <ac:cxnSpMkLst>
            <pc:docMk/>
            <pc:sldMk cId="12328209" sldId="299"/>
            <ac:cxnSpMk id="6" creationId="{E08E47F4-E900-DA4E-6368-7F91B45127FE}"/>
          </ac:cxnSpMkLst>
        </pc:cxnChg>
        <pc:cxnChg chg="mod">
          <ac:chgData name="Wang, Zhechuan" userId="cb973f2a-be4a-4e2f-9ffa-040a4ebf5946" providerId="ADAL" clId="{4E9B863A-CF19-49C7-AA54-EF5D542978D5}" dt="2024-06-05T14:14:58.075" v="158" actId="1076"/>
          <ac:cxnSpMkLst>
            <pc:docMk/>
            <pc:sldMk cId="12328209" sldId="299"/>
            <ac:cxnSpMk id="12" creationId="{95DDD23F-6C18-38A7-FD84-CD5A3BA739CC}"/>
          </ac:cxnSpMkLst>
        </pc:cxnChg>
        <pc:cxnChg chg="mod">
          <ac:chgData name="Wang, Zhechuan" userId="cb973f2a-be4a-4e2f-9ffa-040a4ebf5946" providerId="ADAL" clId="{4E9B863A-CF19-49C7-AA54-EF5D542978D5}" dt="2024-06-05T14:16:06.156" v="166" actId="14100"/>
          <ac:cxnSpMkLst>
            <pc:docMk/>
            <pc:sldMk cId="12328209" sldId="299"/>
            <ac:cxnSpMk id="13" creationId="{163B9885-DBC6-AA81-638E-33F20A8E0B7D}"/>
          </ac:cxnSpMkLst>
        </pc:cxnChg>
        <pc:cxnChg chg="mod">
          <ac:chgData name="Wang, Zhechuan" userId="cb973f2a-be4a-4e2f-9ffa-040a4ebf5946" providerId="ADAL" clId="{4E9B863A-CF19-49C7-AA54-EF5D542978D5}" dt="2024-06-05T14:14:49.930" v="156" actId="1076"/>
          <ac:cxnSpMkLst>
            <pc:docMk/>
            <pc:sldMk cId="12328209" sldId="299"/>
            <ac:cxnSpMk id="14" creationId="{D56EFCF8-C2C7-CEC6-413C-381E5C6EA73A}"/>
          </ac:cxnSpMkLst>
        </pc:cxnChg>
        <pc:cxnChg chg="mod">
          <ac:chgData name="Wang, Zhechuan" userId="cb973f2a-be4a-4e2f-9ffa-040a4ebf5946" providerId="ADAL" clId="{4E9B863A-CF19-49C7-AA54-EF5D542978D5}" dt="2024-06-05T14:15:42.250" v="164" actId="1076"/>
          <ac:cxnSpMkLst>
            <pc:docMk/>
            <pc:sldMk cId="12328209" sldId="299"/>
            <ac:cxnSpMk id="77" creationId="{A41A08F6-399E-83A9-C739-7B56595994A4}"/>
          </ac:cxnSpMkLst>
        </pc:cxnChg>
      </pc:sldChg>
      <pc:sldChg chg="modSp mod">
        <pc:chgData name="Wang, Zhechuan" userId="cb973f2a-be4a-4e2f-9ffa-040a4ebf5946" providerId="ADAL" clId="{4E9B863A-CF19-49C7-AA54-EF5D542978D5}" dt="2024-06-05T15:15:57.711" v="1772" actId="20577"/>
        <pc:sldMkLst>
          <pc:docMk/>
          <pc:sldMk cId="1120828458" sldId="301"/>
        </pc:sldMkLst>
        <pc:spChg chg="mod">
          <ac:chgData name="Wang, Zhechuan" userId="cb973f2a-be4a-4e2f-9ffa-040a4ebf5946" providerId="ADAL" clId="{4E9B863A-CF19-49C7-AA54-EF5D542978D5}" dt="2024-06-05T15:15:57.711" v="1772" actId="20577"/>
          <ac:spMkLst>
            <pc:docMk/>
            <pc:sldMk cId="1120828458" sldId="301"/>
            <ac:spMk id="17" creationId="{F88214FF-D92D-A2AD-12D3-22FE2050EF45}"/>
          </ac:spMkLst>
        </pc:spChg>
      </pc:sldChg>
      <pc:sldChg chg="addSp delSp modSp mod ord modShow">
        <pc:chgData name="Wang, Zhechuan" userId="cb973f2a-be4a-4e2f-9ffa-040a4ebf5946" providerId="ADAL" clId="{4E9B863A-CF19-49C7-AA54-EF5D542978D5}" dt="2024-06-05T16:27:07.269" v="2213"/>
        <pc:sldMkLst>
          <pc:docMk/>
          <pc:sldMk cId="2391688605" sldId="309"/>
        </pc:sldMkLst>
        <pc:spChg chg="mod">
          <ac:chgData name="Wang, Zhechuan" userId="cb973f2a-be4a-4e2f-9ffa-040a4ebf5946" providerId="ADAL" clId="{4E9B863A-CF19-49C7-AA54-EF5D542978D5}" dt="2024-06-05T14:02:38.436" v="57" actId="1076"/>
          <ac:spMkLst>
            <pc:docMk/>
            <pc:sldMk cId="2391688605" sldId="309"/>
            <ac:spMk id="2" creationId="{E33B6318-347E-CC85-AF05-EDF54F3C2BB7}"/>
          </ac:spMkLst>
        </pc:spChg>
        <pc:spChg chg="mod">
          <ac:chgData name="Wang, Zhechuan" userId="cb973f2a-be4a-4e2f-9ffa-040a4ebf5946" providerId="ADAL" clId="{4E9B863A-CF19-49C7-AA54-EF5D542978D5}" dt="2024-06-05T14:07:41.265" v="84" actId="20577"/>
          <ac:spMkLst>
            <pc:docMk/>
            <pc:sldMk cId="2391688605" sldId="309"/>
            <ac:spMk id="3" creationId="{F666143D-A693-CA7B-470F-CCB078BA5875}"/>
          </ac:spMkLst>
        </pc:spChg>
        <pc:spChg chg="add mod">
          <ac:chgData name="Wang, Zhechuan" userId="cb973f2a-be4a-4e2f-9ffa-040a4ebf5946" providerId="ADAL" clId="{4E9B863A-CF19-49C7-AA54-EF5D542978D5}" dt="2024-06-05T15:17:16.855" v="1784" actId="1076"/>
          <ac:spMkLst>
            <pc:docMk/>
            <pc:sldMk cId="2391688605" sldId="309"/>
            <ac:spMk id="8" creationId="{AEC21C7F-FC62-9F52-A76F-049960E1ABBE}"/>
          </ac:spMkLst>
        </pc:spChg>
        <pc:picChg chg="add mod modCrop">
          <ac:chgData name="Wang, Zhechuan" userId="cb973f2a-be4a-4e2f-9ffa-040a4ebf5946" providerId="ADAL" clId="{4E9B863A-CF19-49C7-AA54-EF5D542978D5}" dt="2024-06-05T14:06:41.827" v="83" actId="1076"/>
          <ac:picMkLst>
            <pc:docMk/>
            <pc:sldMk cId="2391688605" sldId="309"/>
            <ac:picMk id="5" creationId="{F238A6CA-F3AB-45FB-9DE4-8F7B1FB511F0}"/>
          </ac:picMkLst>
        </pc:picChg>
        <pc:picChg chg="add mod modCrop">
          <ac:chgData name="Wang, Zhechuan" userId="cb973f2a-be4a-4e2f-9ffa-040a4ebf5946" providerId="ADAL" clId="{4E9B863A-CF19-49C7-AA54-EF5D542978D5}" dt="2024-06-05T14:06:39.315" v="82" actId="1076"/>
          <ac:picMkLst>
            <pc:docMk/>
            <pc:sldMk cId="2391688605" sldId="309"/>
            <ac:picMk id="7" creationId="{6A46DB04-52A3-AF0B-3380-A2249ACE8D46}"/>
          </ac:picMkLst>
        </pc:picChg>
        <pc:picChg chg="del mod">
          <ac:chgData name="Wang, Zhechuan" userId="cb973f2a-be4a-4e2f-9ffa-040a4ebf5946" providerId="ADAL" clId="{4E9B863A-CF19-49C7-AA54-EF5D542978D5}" dt="2024-06-05T14:00:09.252" v="36" actId="478"/>
          <ac:picMkLst>
            <pc:docMk/>
            <pc:sldMk cId="2391688605" sldId="309"/>
            <ac:picMk id="1025" creationId="{2A6A7EDD-825E-770C-7E1C-4A89C8AEA7BB}"/>
          </ac:picMkLst>
        </pc:picChg>
        <pc:picChg chg="del mod">
          <ac:chgData name="Wang, Zhechuan" userId="cb973f2a-be4a-4e2f-9ffa-040a4ebf5946" providerId="ADAL" clId="{4E9B863A-CF19-49C7-AA54-EF5D542978D5}" dt="2024-06-05T14:03:34.330" v="58" actId="478"/>
          <ac:picMkLst>
            <pc:docMk/>
            <pc:sldMk cId="2391688605" sldId="309"/>
            <ac:picMk id="1026" creationId="{64827B78-3E8F-C2A4-9E1D-F096EB9396A7}"/>
          </ac:picMkLst>
        </pc:picChg>
      </pc:sldChg>
      <pc:sldChg chg="modSp mod">
        <pc:chgData name="Wang, Zhechuan" userId="cb973f2a-be4a-4e2f-9ffa-040a4ebf5946" providerId="ADAL" clId="{4E9B863A-CF19-49C7-AA54-EF5D542978D5}" dt="2024-06-05T14:55:47.615" v="1521" actId="20577"/>
        <pc:sldMkLst>
          <pc:docMk/>
          <pc:sldMk cId="1342622427" sldId="315"/>
        </pc:sldMkLst>
        <pc:spChg chg="mod">
          <ac:chgData name="Wang, Zhechuan" userId="cb973f2a-be4a-4e2f-9ffa-040a4ebf5946" providerId="ADAL" clId="{4E9B863A-CF19-49C7-AA54-EF5D542978D5}" dt="2024-06-05T14:55:47.615" v="1521" actId="20577"/>
          <ac:spMkLst>
            <pc:docMk/>
            <pc:sldMk cId="1342622427" sldId="315"/>
            <ac:spMk id="3" creationId="{50D8D557-76B0-68BB-C829-5B0444DA5C8E}"/>
          </ac:spMkLst>
        </pc:spChg>
      </pc:sldChg>
      <pc:sldChg chg="addSp delSp modSp mod">
        <pc:chgData name="Wang, Zhechuan" userId="cb973f2a-be4a-4e2f-9ffa-040a4ebf5946" providerId="ADAL" clId="{4E9B863A-CF19-49C7-AA54-EF5D542978D5}" dt="2024-06-05T15:14:14.614" v="1770" actId="1076"/>
        <pc:sldMkLst>
          <pc:docMk/>
          <pc:sldMk cId="1848738573" sldId="318"/>
        </pc:sldMkLst>
        <pc:spChg chg="mod">
          <ac:chgData name="Wang, Zhechuan" userId="cb973f2a-be4a-4e2f-9ffa-040a4ebf5946" providerId="ADAL" clId="{4E9B863A-CF19-49C7-AA54-EF5D542978D5}" dt="2024-06-05T15:14:00.101" v="1765" actId="1076"/>
          <ac:spMkLst>
            <pc:docMk/>
            <pc:sldMk cId="1848738573" sldId="318"/>
            <ac:spMk id="4" creationId="{4F492EBA-844B-8F9B-0BD7-8FA0CEBC88BE}"/>
          </ac:spMkLst>
        </pc:spChg>
        <pc:spChg chg="mod">
          <ac:chgData name="Wang, Zhechuan" userId="cb973f2a-be4a-4e2f-9ffa-040a4ebf5946" providerId="ADAL" clId="{4E9B863A-CF19-49C7-AA54-EF5D542978D5}" dt="2024-06-05T15:14:14.614" v="1770" actId="1076"/>
          <ac:spMkLst>
            <pc:docMk/>
            <pc:sldMk cId="1848738573" sldId="318"/>
            <ac:spMk id="7" creationId="{D4F71C61-E1DF-ECF6-06BC-2065833E64A8}"/>
          </ac:spMkLst>
        </pc:spChg>
        <pc:spChg chg="mod">
          <ac:chgData name="Wang, Zhechuan" userId="cb973f2a-be4a-4e2f-9ffa-040a4ebf5946" providerId="ADAL" clId="{4E9B863A-CF19-49C7-AA54-EF5D542978D5}" dt="2024-06-05T15:14:11.791" v="1769" actId="1076"/>
          <ac:spMkLst>
            <pc:docMk/>
            <pc:sldMk cId="1848738573" sldId="318"/>
            <ac:spMk id="9" creationId="{4135DA9F-D980-47C3-C723-ACC36318CC9B}"/>
          </ac:spMkLst>
        </pc:spChg>
        <pc:spChg chg="mod">
          <ac:chgData name="Wang, Zhechuan" userId="cb973f2a-be4a-4e2f-9ffa-040a4ebf5946" providerId="ADAL" clId="{4E9B863A-CF19-49C7-AA54-EF5D542978D5}" dt="2024-06-05T15:14:03.342" v="1766" actId="1076"/>
          <ac:spMkLst>
            <pc:docMk/>
            <pc:sldMk cId="1848738573" sldId="318"/>
            <ac:spMk id="10" creationId="{C2AC259F-CD55-2835-2655-E80D59E65A4E}"/>
          </ac:spMkLst>
        </pc:spChg>
        <pc:spChg chg="mod">
          <ac:chgData name="Wang, Zhechuan" userId="cb973f2a-be4a-4e2f-9ffa-040a4ebf5946" providerId="ADAL" clId="{4E9B863A-CF19-49C7-AA54-EF5D542978D5}" dt="2024-06-05T15:14:06.559" v="1767" actId="1076"/>
          <ac:spMkLst>
            <pc:docMk/>
            <pc:sldMk cId="1848738573" sldId="318"/>
            <ac:spMk id="17" creationId="{24029349-8271-9765-5A03-19B177F4BB8A}"/>
          </ac:spMkLst>
        </pc:spChg>
        <pc:spChg chg="mod">
          <ac:chgData name="Wang, Zhechuan" userId="cb973f2a-be4a-4e2f-9ffa-040a4ebf5946" providerId="ADAL" clId="{4E9B863A-CF19-49C7-AA54-EF5D542978D5}" dt="2024-06-05T15:14:09.367" v="1768" actId="1076"/>
          <ac:spMkLst>
            <pc:docMk/>
            <pc:sldMk cId="1848738573" sldId="318"/>
            <ac:spMk id="18" creationId="{E17D600D-2C9B-1ADC-32CE-FF92BF9322A0}"/>
          </ac:spMkLst>
        </pc:spChg>
        <pc:cxnChg chg="mod">
          <ac:chgData name="Wang, Zhechuan" userId="cb973f2a-be4a-4e2f-9ffa-040a4ebf5946" providerId="ADAL" clId="{4E9B863A-CF19-49C7-AA54-EF5D542978D5}" dt="2024-06-05T15:14:00.101" v="1765" actId="1076"/>
          <ac:cxnSpMkLst>
            <pc:docMk/>
            <pc:sldMk cId="1848738573" sldId="318"/>
            <ac:cxnSpMk id="3" creationId="{73D665D3-6882-3AFD-6295-66BC3EEEAE71}"/>
          </ac:cxnSpMkLst>
        </pc:cxnChg>
        <pc:cxnChg chg="mod">
          <ac:chgData name="Wang, Zhechuan" userId="cb973f2a-be4a-4e2f-9ffa-040a4ebf5946" providerId="ADAL" clId="{4E9B863A-CF19-49C7-AA54-EF5D542978D5}" dt="2024-06-05T15:14:14.614" v="1770" actId="1076"/>
          <ac:cxnSpMkLst>
            <pc:docMk/>
            <pc:sldMk cId="1848738573" sldId="318"/>
            <ac:cxnSpMk id="6" creationId="{E6675FE8-EACB-8196-AC71-21797788D8F8}"/>
          </ac:cxnSpMkLst>
        </pc:cxnChg>
        <pc:cxnChg chg="mod">
          <ac:chgData name="Wang, Zhechuan" userId="cb973f2a-be4a-4e2f-9ffa-040a4ebf5946" providerId="ADAL" clId="{4E9B863A-CF19-49C7-AA54-EF5D542978D5}" dt="2024-06-05T15:14:11.791" v="1769" actId="1076"/>
          <ac:cxnSpMkLst>
            <pc:docMk/>
            <pc:sldMk cId="1848738573" sldId="318"/>
            <ac:cxnSpMk id="8" creationId="{863D9C43-B216-8702-C182-B883DEA7599B}"/>
          </ac:cxnSpMkLst>
        </pc:cxnChg>
        <pc:cxnChg chg="mod">
          <ac:chgData name="Wang, Zhechuan" userId="cb973f2a-be4a-4e2f-9ffa-040a4ebf5946" providerId="ADAL" clId="{4E9B863A-CF19-49C7-AA54-EF5D542978D5}" dt="2024-06-05T15:14:03.342" v="1766" actId="1076"/>
          <ac:cxnSpMkLst>
            <pc:docMk/>
            <pc:sldMk cId="1848738573" sldId="318"/>
            <ac:cxnSpMk id="11" creationId="{98E871F4-7677-E38C-856C-1C4A0E065093}"/>
          </ac:cxnSpMkLst>
        </pc:cxnChg>
        <pc:cxnChg chg="del">
          <ac:chgData name="Wang, Zhechuan" userId="cb973f2a-be4a-4e2f-9ffa-040a4ebf5946" providerId="ADAL" clId="{4E9B863A-CF19-49C7-AA54-EF5D542978D5}" dt="2024-06-05T15:13:22.950" v="1752" actId="478"/>
          <ac:cxnSpMkLst>
            <pc:docMk/>
            <pc:sldMk cId="1848738573" sldId="318"/>
            <ac:cxnSpMk id="12" creationId="{9DB2F935-1BEE-5C69-7884-90591DEDF37F}"/>
          </ac:cxnSpMkLst>
        </pc:cxnChg>
        <pc:cxnChg chg="mod">
          <ac:chgData name="Wang, Zhechuan" userId="cb973f2a-be4a-4e2f-9ffa-040a4ebf5946" providerId="ADAL" clId="{4E9B863A-CF19-49C7-AA54-EF5D542978D5}" dt="2024-06-05T15:14:09.367" v="1768" actId="1076"/>
          <ac:cxnSpMkLst>
            <pc:docMk/>
            <pc:sldMk cId="1848738573" sldId="318"/>
            <ac:cxnSpMk id="13" creationId="{A861E3E4-053D-9AB2-8630-DD4289258210}"/>
          </ac:cxnSpMkLst>
        </pc:cxnChg>
        <pc:cxnChg chg="add mod">
          <ac:chgData name="Wang, Zhechuan" userId="cb973f2a-be4a-4e2f-9ffa-040a4ebf5946" providerId="ADAL" clId="{4E9B863A-CF19-49C7-AA54-EF5D542978D5}" dt="2024-06-05T15:14:06.559" v="1767" actId="1076"/>
          <ac:cxnSpMkLst>
            <pc:docMk/>
            <pc:sldMk cId="1848738573" sldId="318"/>
            <ac:cxnSpMk id="15" creationId="{57520FC3-3482-D98E-3396-28A54D3239FC}"/>
          </ac:cxnSpMkLst>
        </pc:cxnChg>
      </pc:sldChg>
      <pc:sldChg chg="addSp modSp mod">
        <pc:chgData name="Wang, Zhechuan" userId="cb973f2a-be4a-4e2f-9ffa-040a4ebf5946" providerId="ADAL" clId="{4E9B863A-CF19-49C7-AA54-EF5D542978D5}" dt="2024-06-05T15:41:01.217" v="1839" actId="14100"/>
        <pc:sldMkLst>
          <pc:docMk/>
          <pc:sldMk cId="2613749229" sldId="340"/>
        </pc:sldMkLst>
        <pc:spChg chg="mod">
          <ac:chgData name="Wang, Zhechuan" userId="cb973f2a-be4a-4e2f-9ffa-040a4ebf5946" providerId="ADAL" clId="{4E9B863A-CF19-49C7-AA54-EF5D542978D5}" dt="2024-06-05T15:40:05.929" v="1833" actId="1037"/>
          <ac:spMkLst>
            <pc:docMk/>
            <pc:sldMk cId="2613749229" sldId="340"/>
            <ac:spMk id="1244" creationId="{00000000-0000-0000-0000-000000000000}"/>
          </ac:spMkLst>
        </pc:spChg>
        <pc:spChg chg="mod">
          <ac:chgData name="Wang, Zhechuan" userId="cb973f2a-be4a-4e2f-9ffa-040a4ebf5946" providerId="ADAL" clId="{4E9B863A-CF19-49C7-AA54-EF5D542978D5}" dt="2024-06-05T13:57:14.162" v="0" actId="1076"/>
          <ac:spMkLst>
            <pc:docMk/>
            <pc:sldMk cId="2613749229" sldId="340"/>
            <ac:spMk id="1314" creationId="{00000000-0000-0000-0000-000000000000}"/>
          </ac:spMkLst>
        </pc:spChg>
        <pc:spChg chg="mod">
          <ac:chgData name="Wang, Zhechuan" userId="cb973f2a-be4a-4e2f-9ffa-040a4ebf5946" providerId="ADAL" clId="{4E9B863A-CF19-49C7-AA54-EF5D542978D5}" dt="2024-06-05T13:57:21.322" v="2" actId="1076"/>
          <ac:spMkLst>
            <pc:docMk/>
            <pc:sldMk cId="2613749229" sldId="340"/>
            <ac:spMk id="1315" creationId="{00000000-0000-0000-0000-000000000000}"/>
          </ac:spMkLst>
        </pc:spChg>
        <pc:picChg chg="add mod">
          <ac:chgData name="Wang, Zhechuan" userId="cb973f2a-be4a-4e2f-9ffa-040a4ebf5946" providerId="ADAL" clId="{4E9B863A-CF19-49C7-AA54-EF5D542978D5}" dt="2024-06-05T15:39:50.819" v="1810" actId="14100"/>
          <ac:picMkLst>
            <pc:docMk/>
            <pc:sldMk cId="2613749229" sldId="340"/>
            <ac:picMk id="2" creationId="{FCEFCC91-F821-B89D-7D57-C09697DFC618}"/>
          </ac:picMkLst>
        </pc:picChg>
        <pc:picChg chg="add mod">
          <ac:chgData name="Wang, Zhechuan" userId="cb973f2a-be4a-4e2f-9ffa-040a4ebf5946" providerId="ADAL" clId="{4E9B863A-CF19-49C7-AA54-EF5D542978D5}" dt="2024-06-05T15:41:01.217" v="1839" actId="14100"/>
          <ac:picMkLst>
            <pc:docMk/>
            <pc:sldMk cId="2613749229" sldId="340"/>
            <ac:picMk id="2050" creationId="{611868A7-861A-E037-3866-067101186BA3}"/>
          </ac:picMkLst>
        </pc:picChg>
      </pc:sldChg>
      <pc:sldChg chg="addSp delSp modSp mod ord modNotesTx">
        <pc:chgData name="Wang, Zhechuan" userId="cb973f2a-be4a-4e2f-9ffa-040a4ebf5946" providerId="ADAL" clId="{4E9B863A-CF19-49C7-AA54-EF5D542978D5}" dt="2024-06-05T16:23:39.766" v="2211" actId="20577"/>
        <pc:sldMkLst>
          <pc:docMk/>
          <pc:sldMk cId="522948286" sldId="341"/>
        </pc:sldMkLst>
        <pc:spChg chg="del mod">
          <ac:chgData name="Wang, Zhechuan" userId="cb973f2a-be4a-4e2f-9ffa-040a4ebf5946" providerId="ADAL" clId="{4E9B863A-CF19-49C7-AA54-EF5D542978D5}" dt="2024-06-05T14:26:12.760" v="540" actId="478"/>
          <ac:spMkLst>
            <pc:docMk/>
            <pc:sldMk cId="522948286" sldId="341"/>
            <ac:spMk id="3" creationId="{A719F07B-EDC0-37FF-F577-E2E349F41EE5}"/>
          </ac:spMkLst>
        </pc:spChg>
        <pc:spChg chg="add mod">
          <ac:chgData name="Wang, Zhechuan" userId="cb973f2a-be4a-4e2f-9ffa-040a4ebf5946" providerId="ADAL" clId="{4E9B863A-CF19-49C7-AA54-EF5D542978D5}" dt="2024-06-05T15:03:23.141" v="1693" actId="1076"/>
          <ac:spMkLst>
            <pc:docMk/>
            <pc:sldMk cId="522948286" sldId="341"/>
            <ac:spMk id="4" creationId="{7FA2157C-5255-CC27-C29A-FDAC75EBE538}"/>
          </ac:spMkLst>
        </pc:spChg>
        <pc:picChg chg="add mod">
          <ac:chgData name="Wang, Zhechuan" userId="cb973f2a-be4a-4e2f-9ffa-040a4ebf5946" providerId="ADAL" clId="{4E9B863A-CF19-49C7-AA54-EF5D542978D5}" dt="2024-06-05T15:03:23.141" v="1693" actId="1076"/>
          <ac:picMkLst>
            <pc:docMk/>
            <pc:sldMk cId="522948286" sldId="341"/>
            <ac:picMk id="1026" creationId="{2565468F-C332-0DF3-4F15-FD211B7EDE25}"/>
          </ac:picMkLst>
        </pc:picChg>
        <pc:picChg chg="add mod">
          <ac:chgData name="Wang, Zhechuan" userId="cb973f2a-be4a-4e2f-9ffa-040a4ebf5946" providerId="ADAL" clId="{4E9B863A-CF19-49C7-AA54-EF5D542978D5}" dt="2024-06-05T15:05:21.471" v="1716" actId="1038"/>
          <ac:picMkLst>
            <pc:docMk/>
            <pc:sldMk cId="522948286" sldId="341"/>
            <ac:picMk id="1028" creationId="{4F8AFB31-8D24-E6BA-17B0-E4DBF37DC048}"/>
          </ac:picMkLst>
        </pc:picChg>
      </pc:sldChg>
      <pc:sldChg chg="addSp delSp modSp mod">
        <pc:chgData name="Wang, Zhechuan" userId="cb973f2a-be4a-4e2f-9ffa-040a4ebf5946" providerId="ADAL" clId="{4E9B863A-CF19-49C7-AA54-EF5D542978D5}" dt="2024-06-05T15:43:15.593" v="1845" actId="14100"/>
        <pc:sldMkLst>
          <pc:docMk/>
          <pc:sldMk cId="4226995441" sldId="342"/>
        </pc:sldMkLst>
        <pc:spChg chg="mod">
          <ac:chgData name="Wang, Zhechuan" userId="cb973f2a-be4a-4e2f-9ffa-040a4ebf5946" providerId="ADAL" clId="{4E9B863A-CF19-49C7-AA54-EF5D542978D5}" dt="2024-06-05T13:58:27.027" v="16" actId="1076"/>
          <ac:spMkLst>
            <pc:docMk/>
            <pc:sldMk cId="4226995441" sldId="342"/>
            <ac:spMk id="1244" creationId="{00000000-0000-0000-0000-000000000000}"/>
          </ac:spMkLst>
        </pc:spChg>
        <pc:spChg chg="del">
          <ac:chgData name="Wang, Zhechuan" userId="cb973f2a-be4a-4e2f-9ffa-040a4ebf5946" providerId="ADAL" clId="{4E9B863A-CF19-49C7-AA54-EF5D542978D5}" dt="2024-06-05T15:43:00.131" v="1840" actId="478"/>
          <ac:spMkLst>
            <pc:docMk/>
            <pc:sldMk cId="4226995441" sldId="342"/>
            <ac:spMk id="1245" creationId="{00000000-0000-0000-0000-000000000000}"/>
          </ac:spMkLst>
        </pc:spChg>
        <pc:spChg chg="mod">
          <ac:chgData name="Wang, Zhechuan" userId="cb973f2a-be4a-4e2f-9ffa-040a4ebf5946" providerId="ADAL" clId="{4E9B863A-CF19-49C7-AA54-EF5D542978D5}" dt="2024-06-05T13:58:13.505" v="12" actId="1076"/>
          <ac:spMkLst>
            <pc:docMk/>
            <pc:sldMk cId="4226995441" sldId="342"/>
            <ac:spMk id="1315" creationId="{00000000-0000-0000-0000-000000000000}"/>
          </ac:spMkLst>
        </pc:spChg>
        <pc:picChg chg="add mod">
          <ac:chgData name="Wang, Zhechuan" userId="cb973f2a-be4a-4e2f-9ffa-040a4ebf5946" providerId="ADAL" clId="{4E9B863A-CF19-49C7-AA54-EF5D542978D5}" dt="2024-06-05T15:43:15.593" v="1845" actId="14100"/>
          <ac:picMkLst>
            <pc:docMk/>
            <pc:sldMk cId="4226995441" sldId="342"/>
            <ac:picMk id="2" creationId="{E5DA7EB4-57C2-FDCB-5603-D5E81195071E}"/>
          </ac:picMkLst>
        </pc:picChg>
      </pc:sldChg>
      <pc:sldChg chg="addSp delSp modSp mod">
        <pc:chgData name="Wang, Zhechuan" userId="cb973f2a-be4a-4e2f-9ffa-040a4ebf5946" providerId="ADAL" clId="{4E9B863A-CF19-49C7-AA54-EF5D542978D5}" dt="2024-06-05T15:54:54.825" v="1877" actId="1076"/>
        <pc:sldMkLst>
          <pc:docMk/>
          <pc:sldMk cId="3887205729" sldId="343"/>
        </pc:sldMkLst>
        <pc:picChg chg="add del mod">
          <ac:chgData name="Wang, Zhechuan" userId="cb973f2a-be4a-4e2f-9ffa-040a4ebf5946" providerId="ADAL" clId="{4E9B863A-CF19-49C7-AA54-EF5D542978D5}" dt="2024-06-05T15:45:18.025" v="1851" actId="478"/>
          <ac:picMkLst>
            <pc:docMk/>
            <pc:sldMk cId="3887205729" sldId="343"/>
            <ac:picMk id="4" creationId="{5821A508-886B-B982-6C3B-AFA124F1440C}"/>
          </ac:picMkLst>
        </pc:picChg>
        <pc:picChg chg="add">
          <ac:chgData name="Wang, Zhechuan" userId="cb973f2a-be4a-4e2f-9ffa-040a4ebf5946" providerId="ADAL" clId="{4E9B863A-CF19-49C7-AA54-EF5D542978D5}" dt="2024-06-05T15:48:16.555" v="1859"/>
          <ac:picMkLst>
            <pc:docMk/>
            <pc:sldMk cId="3887205729" sldId="343"/>
            <ac:picMk id="5" creationId="{13344A17-C342-3B46-874B-402D7730F863}"/>
          </ac:picMkLst>
        </pc:picChg>
        <pc:picChg chg="add del mod">
          <ac:chgData name="Wang, Zhechuan" userId="cb973f2a-be4a-4e2f-9ffa-040a4ebf5946" providerId="ADAL" clId="{4E9B863A-CF19-49C7-AA54-EF5D542978D5}" dt="2024-06-05T15:54:45.577" v="1872" actId="21"/>
          <ac:picMkLst>
            <pc:docMk/>
            <pc:sldMk cId="3887205729" sldId="343"/>
            <ac:picMk id="6" creationId="{68CD541B-5C99-8603-3C26-99292CDACF74}"/>
          </ac:picMkLst>
        </pc:picChg>
        <pc:picChg chg="add mod">
          <ac:chgData name="Wang, Zhechuan" userId="cb973f2a-be4a-4e2f-9ffa-040a4ebf5946" providerId="ADAL" clId="{4E9B863A-CF19-49C7-AA54-EF5D542978D5}" dt="2024-06-05T15:54:54.825" v="1877" actId="1076"/>
          <ac:picMkLst>
            <pc:docMk/>
            <pc:sldMk cId="3887205729" sldId="343"/>
            <ac:picMk id="7" creationId="{68CD541B-5C99-8603-3C26-99292CDACF74}"/>
          </ac:picMkLst>
        </pc:picChg>
        <pc:picChg chg="add del mod">
          <ac:chgData name="Wang, Zhechuan" userId="cb973f2a-be4a-4e2f-9ffa-040a4ebf5946" providerId="ADAL" clId="{4E9B863A-CF19-49C7-AA54-EF5D542978D5}" dt="2024-06-05T15:48:01.649" v="1858" actId="478"/>
          <ac:picMkLst>
            <pc:docMk/>
            <pc:sldMk cId="3887205729" sldId="343"/>
            <ac:picMk id="3074" creationId="{892AC857-0644-FEEB-778B-15E096F1EBBF}"/>
          </ac:picMkLst>
        </pc:picChg>
        <pc:picChg chg="add">
          <ac:chgData name="Wang, Zhechuan" userId="cb973f2a-be4a-4e2f-9ffa-040a4ebf5946" providerId="ADAL" clId="{4E9B863A-CF19-49C7-AA54-EF5D542978D5}" dt="2024-06-05T15:48:20.761" v="1860"/>
          <ac:picMkLst>
            <pc:docMk/>
            <pc:sldMk cId="3887205729" sldId="343"/>
            <ac:picMk id="3076" creationId="{6C928320-CF04-235F-97C9-DF4BAB7F65B8}"/>
          </ac:picMkLst>
        </pc:picChg>
      </pc:sldChg>
      <pc:sldChg chg="modSp mod">
        <pc:chgData name="Wang, Zhechuan" userId="cb973f2a-be4a-4e2f-9ffa-040a4ebf5946" providerId="ADAL" clId="{4E9B863A-CF19-49C7-AA54-EF5D542978D5}" dt="2024-06-05T16:06:04.470" v="2096" actId="20577"/>
        <pc:sldMkLst>
          <pc:docMk/>
          <pc:sldMk cId="3372196822" sldId="344"/>
        </pc:sldMkLst>
        <pc:spChg chg="mod">
          <ac:chgData name="Wang, Zhechuan" userId="cb973f2a-be4a-4e2f-9ffa-040a4ebf5946" providerId="ADAL" clId="{4E9B863A-CF19-49C7-AA54-EF5D542978D5}" dt="2024-06-05T16:06:04.470" v="2096" actId="20577"/>
          <ac:spMkLst>
            <pc:docMk/>
            <pc:sldMk cId="3372196822" sldId="344"/>
            <ac:spMk id="1244" creationId="{00000000-0000-0000-0000-000000000000}"/>
          </ac:spMkLst>
        </pc:spChg>
        <pc:spChg chg="mod">
          <ac:chgData name="Wang, Zhechuan" userId="cb973f2a-be4a-4e2f-9ffa-040a4ebf5946" providerId="ADAL" clId="{4E9B863A-CF19-49C7-AA54-EF5D542978D5}" dt="2024-06-05T14:54:04.114" v="1469" actId="20577"/>
          <ac:spMkLst>
            <pc:docMk/>
            <pc:sldMk cId="3372196822" sldId="344"/>
            <ac:spMk id="1315" creationId="{00000000-0000-0000-0000-000000000000}"/>
          </ac:spMkLst>
        </pc:spChg>
      </pc:sldChg>
      <pc:sldChg chg="addSp delSp modSp mod">
        <pc:chgData name="Wang, Zhechuan" userId="cb973f2a-be4a-4e2f-9ffa-040a4ebf5946" providerId="ADAL" clId="{4E9B863A-CF19-49C7-AA54-EF5D542978D5}" dt="2024-06-05T15:26:42.897" v="1804" actId="478"/>
        <pc:sldMkLst>
          <pc:docMk/>
          <pc:sldMk cId="2348476732" sldId="352"/>
        </pc:sldMkLst>
        <pc:spChg chg="mod">
          <ac:chgData name="Wang, Zhechuan" userId="cb973f2a-be4a-4e2f-9ffa-040a4ebf5946" providerId="ADAL" clId="{4E9B863A-CF19-49C7-AA54-EF5D542978D5}" dt="2024-06-05T14:55:32.815" v="1493" actId="20577"/>
          <ac:spMkLst>
            <pc:docMk/>
            <pc:sldMk cId="2348476732" sldId="352"/>
            <ac:spMk id="1244" creationId="{00000000-0000-0000-0000-000000000000}"/>
          </ac:spMkLst>
        </pc:spChg>
        <pc:spChg chg="mod">
          <ac:chgData name="Wang, Zhechuan" userId="cb973f2a-be4a-4e2f-9ffa-040a4ebf5946" providerId="ADAL" clId="{4E9B863A-CF19-49C7-AA54-EF5D542978D5}" dt="2024-06-05T14:55:23.103" v="1471" actId="20577"/>
          <ac:spMkLst>
            <pc:docMk/>
            <pc:sldMk cId="2348476732" sldId="352"/>
            <ac:spMk id="1315" creationId="{00000000-0000-0000-0000-000000000000}"/>
          </ac:spMkLst>
        </pc:spChg>
        <pc:grpChg chg="del">
          <ac:chgData name="Wang, Zhechuan" userId="cb973f2a-be4a-4e2f-9ffa-040a4ebf5946" providerId="ADAL" clId="{4E9B863A-CF19-49C7-AA54-EF5D542978D5}" dt="2024-06-05T15:26:42.897" v="1804" actId="478"/>
          <ac:grpSpMkLst>
            <pc:docMk/>
            <pc:sldMk cId="2348476732" sldId="352"/>
            <ac:grpSpMk id="1357" creationId="{00000000-0000-0000-0000-000000000000}"/>
          </ac:grpSpMkLst>
        </pc:grpChg>
        <pc:graphicFrameChg chg="add mod">
          <ac:chgData name="Wang, Zhechuan" userId="cb973f2a-be4a-4e2f-9ffa-040a4ebf5946" providerId="ADAL" clId="{4E9B863A-CF19-49C7-AA54-EF5D542978D5}" dt="2024-06-05T15:26:40.319" v="1803" actId="1076"/>
          <ac:graphicFrameMkLst>
            <pc:docMk/>
            <pc:sldMk cId="2348476732" sldId="352"/>
            <ac:graphicFrameMk id="4" creationId="{21BE8B35-1EA9-3F97-35D9-A323A32D114B}"/>
          </ac:graphicFrameMkLst>
        </pc:graphicFrameChg>
        <pc:picChg chg="add del mod">
          <ac:chgData name="Wang, Zhechuan" userId="cb973f2a-be4a-4e2f-9ffa-040a4ebf5946" providerId="ADAL" clId="{4E9B863A-CF19-49C7-AA54-EF5D542978D5}" dt="2024-06-05T15:25:25.088" v="1794" actId="478"/>
          <ac:picMkLst>
            <pc:docMk/>
            <pc:sldMk cId="2348476732" sldId="352"/>
            <ac:picMk id="2" creationId="{2633D4F7-EFCE-82F0-AC0B-8C40B76E675F}"/>
          </ac:picMkLst>
        </pc:picChg>
        <pc:picChg chg="add del mod">
          <ac:chgData name="Wang, Zhechuan" userId="cb973f2a-be4a-4e2f-9ffa-040a4ebf5946" providerId="ADAL" clId="{4E9B863A-CF19-49C7-AA54-EF5D542978D5}" dt="2024-06-05T15:26:22.864" v="1800" actId="478"/>
          <ac:picMkLst>
            <pc:docMk/>
            <pc:sldMk cId="2348476732" sldId="352"/>
            <ac:picMk id="3" creationId="{7757CB66-E5AD-D915-63C0-6CC5D428E66D}"/>
          </ac:picMkLst>
        </pc:picChg>
      </pc:sldChg>
      <pc:sldChg chg="addSp delSp modSp del mod">
        <pc:chgData name="Wang, Zhechuan" userId="cb973f2a-be4a-4e2f-9ffa-040a4ebf5946" providerId="ADAL" clId="{4E9B863A-CF19-49C7-AA54-EF5D542978D5}" dt="2024-06-05T16:20:26.789" v="2208" actId="2696"/>
        <pc:sldMkLst>
          <pc:docMk/>
          <pc:sldMk cId="1040883314" sldId="356"/>
        </pc:sldMkLst>
        <pc:spChg chg="mod">
          <ac:chgData name="Wang, Zhechuan" userId="cb973f2a-be4a-4e2f-9ffa-040a4ebf5946" providerId="ADAL" clId="{4E9B863A-CF19-49C7-AA54-EF5D542978D5}" dt="2024-06-05T16:18:17.622" v="2195" actId="1076"/>
          <ac:spMkLst>
            <pc:docMk/>
            <pc:sldMk cId="1040883314" sldId="356"/>
            <ac:spMk id="5" creationId="{12A3057D-C2E3-0798-7402-4ABC749A9FFF}"/>
          </ac:spMkLst>
        </pc:spChg>
        <pc:graphicFrameChg chg="mod">
          <ac:chgData name="Wang, Zhechuan" userId="cb973f2a-be4a-4e2f-9ffa-040a4ebf5946" providerId="ADAL" clId="{4E9B863A-CF19-49C7-AA54-EF5D542978D5}" dt="2024-06-05T16:18:38.810" v="2197"/>
          <ac:graphicFrameMkLst>
            <pc:docMk/>
            <pc:sldMk cId="1040883314" sldId="356"/>
            <ac:graphicFrameMk id="3" creationId="{FC65E954-CF6E-F1B7-B250-8E22465F2D23}"/>
          </ac:graphicFrameMkLst>
        </pc:graphicFrameChg>
        <pc:graphicFrameChg chg="mod">
          <ac:chgData name="Wang, Zhechuan" userId="cb973f2a-be4a-4e2f-9ffa-040a4ebf5946" providerId="ADAL" clId="{4E9B863A-CF19-49C7-AA54-EF5D542978D5}" dt="2024-06-05T16:18:28.381" v="2196" actId="20577"/>
          <ac:graphicFrameMkLst>
            <pc:docMk/>
            <pc:sldMk cId="1040883314" sldId="356"/>
            <ac:graphicFrameMk id="4" creationId="{13C99829-8827-8226-54C6-DC009F77D2D3}"/>
          </ac:graphicFrameMkLst>
        </pc:graphicFrameChg>
        <pc:picChg chg="add mod">
          <ac:chgData name="Wang, Zhechuan" userId="cb973f2a-be4a-4e2f-9ffa-040a4ebf5946" providerId="ADAL" clId="{4E9B863A-CF19-49C7-AA54-EF5D542978D5}" dt="2024-06-05T16:18:56.141" v="2201" actId="14100"/>
          <ac:picMkLst>
            <pc:docMk/>
            <pc:sldMk cId="1040883314" sldId="356"/>
            <ac:picMk id="6" creationId="{DED80D6D-47B4-33A1-582F-7DA5AAE512DC}"/>
          </ac:picMkLst>
        </pc:picChg>
        <pc:picChg chg="add mod">
          <ac:chgData name="Wang, Zhechuan" userId="cb973f2a-be4a-4e2f-9ffa-040a4ebf5946" providerId="ADAL" clId="{4E9B863A-CF19-49C7-AA54-EF5D542978D5}" dt="2024-06-05T16:19:34.613" v="2207" actId="14100"/>
          <ac:picMkLst>
            <pc:docMk/>
            <pc:sldMk cId="1040883314" sldId="356"/>
            <ac:picMk id="7" creationId="{A8586695-D874-7869-95BE-443C035813EE}"/>
          </ac:picMkLst>
        </pc:picChg>
        <pc:picChg chg="add del mod">
          <ac:chgData name="Wang, Zhechuan" userId="cb973f2a-be4a-4e2f-9ffa-040a4ebf5946" providerId="ADAL" clId="{4E9B863A-CF19-49C7-AA54-EF5D542978D5}" dt="2024-06-05T16:19:32.204" v="2206" actId="478"/>
          <ac:picMkLst>
            <pc:docMk/>
            <pc:sldMk cId="1040883314" sldId="356"/>
            <ac:picMk id="8" creationId="{5CFAC4C1-A604-A5B9-6C60-229926C83EEA}"/>
          </ac:picMkLst>
        </pc:picChg>
      </pc:sldChg>
    </pc:docChg>
  </pc:docChgLst>
  <pc:docChgLst>
    <pc:chgData name="Tan, Pat" userId="S::zcappxt@ucl.ac.uk::83d30465-5781-4eb5-a12f-7ea16c3387f5" providerId="AD" clId="Web-{BFE673D0-F1A3-39C4-5781-9DB323C32510}"/>
    <pc:docChg chg="addSld modSld">
      <pc:chgData name="Tan, Pat" userId="S::zcappxt@ucl.ac.uk::83d30465-5781-4eb5-a12f-7ea16c3387f5" providerId="AD" clId="Web-{BFE673D0-F1A3-39C4-5781-9DB323C32510}" dt="2024-06-04T13:12:19.366" v="7"/>
      <pc:docMkLst>
        <pc:docMk/>
      </pc:docMkLst>
      <pc:sldChg chg="addSp modSp">
        <pc:chgData name="Tan, Pat" userId="S::zcappxt@ucl.ac.uk::83d30465-5781-4eb5-a12f-7ea16c3387f5" providerId="AD" clId="Web-{BFE673D0-F1A3-39C4-5781-9DB323C32510}" dt="2024-06-04T13:10:13.988" v="1"/>
        <pc:sldMkLst>
          <pc:docMk/>
          <pc:sldMk cId="419275145" sldId="300"/>
        </pc:sldMkLst>
        <pc:picChg chg="add mod">
          <ac:chgData name="Tan, Pat" userId="S::zcappxt@ucl.ac.uk::83d30465-5781-4eb5-a12f-7ea16c3387f5" providerId="AD" clId="Web-{BFE673D0-F1A3-39C4-5781-9DB323C32510}" dt="2024-06-04T13:10:13.988" v="1"/>
          <ac:picMkLst>
            <pc:docMk/>
            <pc:sldMk cId="419275145" sldId="300"/>
            <ac:picMk id="79" creationId="{1450776E-722E-6EFB-C800-29D38E3D3221}"/>
          </ac:picMkLst>
        </pc:picChg>
      </pc:sldChg>
      <pc:sldChg chg="delSp new">
        <pc:chgData name="Tan, Pat" userId="S::zcappxt@ucl.ac.uk::83d30465-5781-4eb5-a12f-7ea16c3387f5" providerId="AD" clId="Web-{BFE673D0-F1A3-39C4-5781-9DB323C32510}" dt="2024-06-04T13:12:19.366" v="7"/>
        <pc:sldMkLst>
          <pc:docMk/>
          <pc:sldMk cId="1402241077" sldId="302"/>
        </pc:sldMkLst>
        <pc:spChg chg="del">
          <ac:chgData name="Tan, Pat" userId="S::zcappxt@ucl.ac.uk::83d30465-5781-4eb5-a12f-7ea16c3387f5" providerId="AD" clId="Web-{BFE673D0-F1A3-39C4-5781-9DB323C32510}" dt="2024-06-04T13:12:13.866" v="3"/>
          <ac:spMkLst>
            <pc:docMk/>
            <pc:sldMk cId="1402241077" sldId="302"/>
            <ac:spMk id="2" creationId="{F4F7AD5B-85FE-D8AA-550D-2E93C85B585C}"/>
          </ac:spMkLst>
        </pc:spChg>
        <pc:spChg chg="del">
          <ac:chgData name="Tan, Pat" userId="S::zcappxt@ucl.ac.uk::83d30465-5781-4eb5-a12f-7ea16c3387f5" providerId="AD" clId="Web-{BFE673D0-F1A3-39C4-5781-9DB323C32510}" dt="2024-06-04T13:12:16.959" v="5"/>
          <ac:spMkLst>
            <pc:docMk/>
            <pc:sldMk cId="1402241077" sldId="302"/>
            <ac:spMk id="3" creationId="{EC57F089-5542-1370-0A0F-81120E6F8418}"/>
          </ac:spMkLst>
        </pc:spChg>
        <pc:spChg chg="del">
          <ac:chgData name="Tan, Pat" userId="S::zcappxt@ucl.ac.uk::83d30465-5781-4eb5-a12f-7ea16c3387f5" providerId="AD" clId="Web-{BFE673D0-F1A3-39C4-5781-9DB323C32510}" dt="2024-06-04T13:12:19.366" v="7"/>
          <ac:spMkLst>
            <pc:docMk/>
            <pc:sldMk cId="1402241077" sldId="302"/>
            <ac:spMk id="4" creationId="{2A13EB7C-419D-DC1D-0EE1-63F7DCE534F9}"/>
          </ac:spMkLst>
        </pc:spChg>
        <pc:spChg chg="del">
          <ac:chgData name="Tan, Pat" userId="S::zcappxt@ucl.ac.uk::83d30465-5781-4eb5-a12f-7ea16c3387f5" providerId="AD" clId="Web-{BFE673D0-F1A3-39C4-5781-9DB323C32510}" dt="2024-06-04T13:12:15.787" v="4"/>
          <ac:spMkLst>
            <pc:docMk/>
            <pc:sldMk cId="1402241077" sldId="302"/>
            <ac:spMk id="5" creationId="{82399326-B91C-00C2-5CE0-6DD15684CD9A}"/>
          </ac:spMkLst>
        </pc:spChg>
        <pc:spChg chg="del">
          <ac:chgData name="Tan, Pat" userId="S::zcappxt@ucl.ac.uk::83d30465-5781-4eb5-a12f-7ea16c3387f5" providerId="AD" clId="Web-{BFE673D0-F1A3-39C4-5781-9DB323C32510}" dt="2024-06-04T13:12:18.569" v="6"/>
          <ac:spMkLst>
            <pc:docMk/>
            <pc:sldMk cId="1402241077" sldId="302"/>
            <ac:spMk id="6" creationId="{1C071005-F09F-2665-CFF7-D32CBC381F25}"/>
          </ac:spMkLst>
        </pc:spChg>
      </pc:sldChg>
    </pc:docChg>
  </pc:docChgLst>
  <pc:docChgLst>
    <pc:chgData name="Matthews, Max" userId="S::zcapmem@ucl.ac.uk::5b715cbc-0f39-40d8-a6ed-c8ac098198d1" providerId="AD" clId="Web-{0D6F14DE-22C9-2814-43FA-C20EFE5199E0}"/>
    <pc:docChg chg="modSld sldOrd">
      <pc:chgData name="Matthews, Max" userId="S::zcapmem@ucl.ac.uk::5b715cbc-0f39-40d8-a6ed-c8ac098198d1" providerId="AD" clId="Web-{0D6F14DE-22C9-2814-43FA-C20EFE5199E0}" dt="2024-06-05T18:19:12.991" v="357"/>
      <pc:docMkLst>
        <pc:docMk/>
      </pc:docMkLst>
      <pc:sldChg chg="modNotes">
        <pc:chgData name="Matthews, Max" userId="S::zcapmem@ucl.ac.uk::5b715cbc-0f39-40d8-a6ed-c8ac098198d1" providerId="AD" clId="Web-{0D6F14DE-22C9-2814-43FA-C20EFE5199E0}" dt="2024-06-05T18:16:58.159" v="160"/>
        <pc:sldMkLst>
          <pc:docMk/>
          <pc:sldMk cId="1342622427" sldId="315"/>
        </pc:sldMkLst>
      </pc:sldChg>
      <pc:sldChg chg="modSp ord modNotes">
        <pc:chgData name="Matthews, Max" userId="S::zcapmem@ucl.ac.uk::5b715cbc-0f39-40d8-a6ed-c8ac098198d1" providerId="AD" clId="Web-{0D6F14DE-22C9-2814-43FA-C20EFE5199E0}" dt="2024-06-05T18:19:12.991" v="357"/>
        <pc:sldMkLst>
          <pc:docMk/>
          <pc:sldMk cId="1924102916" sldId="353"/>
        </pc:sldMkLst>
        <pc:spChg chg="mod">
          <ac:chgData name="Matthews, Max" userId="S::zcapmem@ucl.ac.uk::5b715cbc-0f39-40d8-a6ed-c8ac098198d1" providerId="AD" clId="Web-{0D6F14DE-22C9-2814-43FA-C20EFE5199E0}" dt="2024-06-05T18:17:50.786" v="207" actId="1076"/>
          <ac:spMkLst>
            <pc:docMk/>
            <pc:sldMk cId="1924102916" sldId="353"/>
            <ac:spMk id="8" creationId="{E892A182-6EBE-6B1B-86CE-E58476B620D0}"/>
          </ac:spMkLst>
        </pc:spChg>
        <pc:spChg chg="mod">
          <ac:chgData name="Matthews, Max" userId="S::zcapmem@ucl.ac.uk::5b715cbc-0f39-40d8-a6ed-c8ac098198d1" providerId="AD" clId="Web-{0D6F14DE-22C9-2814-43FA-C20EFE5199E0}" dt="2024-06-05T18:17:41.645" v="205" actId="1076"/>
          <ac:spMkLst>
            <pc:docMk/>
            <pc:sldMk cId="1924102916" sldId="353"/>
            <ac:spMk id="9" creationId="{932B6A99-6328-35A6-87AB-9D2658D0CE96}"/>
          </ac:spMkLst>
        </pc:spChg>
        <pc:spChg chg="mod">
          <ac:chgData name="Matthews, Max" userId="S::zcapmem@ucl.ac.uk::5b715cbc-0f39-40d8-a6ed-c8ac098198d1" providerId="AD" clId="Web-{0D6F14DE-22C9-2814-43FA-C20EFE5199E0}" dt="2024-06-05T18:17:47.411" v="206" actId="1076"/>
          <ac:spMkLst>
            <pc:docMk/>
            <pc:sldMk cId="1924102916" sldId="353"/>
            <ac:spMk id="10" creationId="{897918E8-FA6B-5ED7-A623-C98C2EA6A088}"/>
          </ac:spMkLst>
        </pc:spChg>
      </pc:sldChg>
      <pc:sldChg chg="addSp delSp modSp modNotes">
        <pc:chgData name="Matthews, Max" userId="S::zcapmem@ucl.ac.uk::5b715cbc-0f39-40d8-a6ed-c8ac098198d1" providerId="AD" clId="Web-{0D6F14DE-22C9-2814-43FA-C20EFE5199E0}" dt="2024-06-05T17:35:06.026" v="116"/>
        <pc:sldMkLst>
          <pc:docMk/>
          <pc:sldMk cId="875639810" sldId="354"/>
        </pc:sldMkLst>
        <pc:graphicFrameChg chg="add mod modGraphic">
          <ac:chgData name="Matthews, Max" userId="S::zcapmem@ucl.ac.uk::5b715cbc-0f39-40d8-a6ed-c8ac098198d1" providerId="AD" clId="Web-{0D6F14DE-22C9-2814-43FA-C20EFE5199E0}" dt="2024-06-05T17:34:54.948" v="115"/>
          <ac:graphicFrameMkLst>
            <pc:docMk/>
            <pc:sldMk cId="875639810" sldId="354"/>
            <ac:graphicFrameMk id="2" creationId="{EA173C5C-7120-3376-655B-3E500E3CAB52}"/>
          </ac:graphicFrameMkLst>
        </pc:graphicFrameChg>
        <pc:graphicFrameChg chg="add del mod">
          <ac:chgData name="Matthews, Max" userId="S::zcapmem@ucl.ac.uk::5b715cbc-0f39-40d8-a6ed-c8ac098198d1" providerId="AD" clId="Web-{0D6F14DE-22C9-2814-43FA-C20EFE5199E0}" dt="2024-06-05T17:31:46.132" v="4"/>
          <ac:graphicFrameMkLst>
            <pc:docMk/>
            <pc:sldMk cId="875639810" sldId="354"/>
            <ac:graphicFrameMk id="6" creationId="{286EEA5E-991C-64D2-CF0A-86ED405C4CD9}"/>
          </ac:graphicFrameMkLst>
        </pc:graphicFrameChg>
        <pc:picChg chg="ord">
          <ac:chgData name="Matthews, Max" userId="S::zcapmem@ucl.ac.uk::5b715cbc-0f39-40d8-a6ed-c8ac098198d1" providerId="AD" clId="Web-{0D6F14DE-22C9-2814-43FA-C20EFE5199E0}" dt="2024-06-05T17:35:06.026" v="116"/>
          <ac:picMkLst>
            <pc:docMk/>
            <pc:sldMk cId="875639810" sldId="354"/>
            <ac:picMk id="5" creationId="{8B23CD78-ED8B-58DE-4485-8D29B3624A76}"/>
          </ac:picMkLst>
        </pc:picChg>
      </pc:sldChg>
    </pc:docChg>
  </pc:docChgLst>
  <pc:docChgLst>
    <pc:chgData name="Matthews, Max" userId="5b715cbc-0f39-40d8-a6ed-c8ac098198d1" providerId="ADAL" clId="{FC6E4DE4-5DBC-48F7-BDE3-80FADE9B3E82}"/>
    <pc:docChg chg="undo custSel addSld delSld modSld">
      <pc:chgData name="Matthews, Max" userId="5b715cbc-0f39-40d8-a6ed-c8ac098198d1" providerId="ADAL" clId="{FC6E4DE4-5DBC-48F7-BDE3-80FADE9B3E82}" dt="2024-06-05T16:35:48.198" v="2679" actId="20577"/>
      <pc:docMkLst>
        <pc:docMk/>
      </pc:docMkLst>
      <pc:sldChg chg="addSp delSp modSp del mod">
        <pc:chgData name="Matthews, Max" userId="5b715cbc-0f39-40d8-a6ed-c8ac098198d1" providerId="ADAL" clId="{FC6E4DE4-5DBC-48F7-BDE3-80FADE9B3E82}" dt="2024-06-05T15:48:48.730" v="273" actId="2696"/>
        <pc:sldMkLst>
          <pc:docMk/>
          <pc:sldMk cId="1802465579" sldId="288"/>
        </pc:sldMkLst>
        <pc:spChg chg="add del mod">
          <ac:chgData name="Matthews, Max" userId="5b715cbc-0f39-40d8-a6ed-c8ac098198d1" providerId="ADAL" clId="{FC6E4DE4-5DBC-48F7-BDE3-80FADE9B3E82}" dt="2024-06-05T15:48:26.260" v="267" actId="21"/>
          <ac:spMkLst>
            <pc:docMk/>
            <pc:sldMk cId="1802465579" sldId="288"/>
            <ac:spMk id="2" creationId="{CFEA1E18-344F-3A25-8F08-2193BC7DA078}"/>
          </ac:spMkLst>
        </pc:spChg>
        <pc:spChg chg="add del mod">
          <ac:chgData name="Matthews, Max" userId="5b715cbc-0f39-40d8-a6ed-c8ac098198d1" providerId="ADAL" clId="{FC6E4DE4-5DBC-48F7-BDE3-80FADE9B3E82}" dt="2024-06-05T15:48:26.260" v="267" actId="21"/>
          <ac:spMkLst>
            <pc:docMk/>
            <pc:sldMk cId="1802465579" sldId="288"/>
            <ac:spMk id="3" creationId="{B403E756-424A-2747-8947-0B50E9F40C0C}"/>
          </ac:spMkLst>
        </pc:spChg>
        <pc:spChg chg="add mod">
          <ac:chgData name="Matthews, Max" userId="5b715cbc-0f39-40d8-a6ed-c8ac098198d1" providerId="ADAL" clId="{FC6E4DE4-5DBC-48F7-BDE3-80FADE9B3E82}" dt="2024-06-05T15:48:42.194" v="271" actId="21"/>
          <ac:spMkLst>
            <pc:docMk/>
            <pc:sldMk cId="1802465579" sldId="288"/>
            <ac:spMk id="8" creationId="{97BFEE3C-B781-4BB1-DFC8-CD6CA520FD2C}"/>
          </ac:spMkLst>
        </pc:spChg>
        <pc:spChg chg="del mod">
          <ac:chgData name="Matthews, Max" userId="5b715cbc-0f39-40d8-a6ed-c8ac098198d1" providerId="ADAL" clId="{FC6E4DE4-5DBC-48F7-BDE3-80FADE9B3E82}" dt="2024-06-05T15:48:42.194" v="271" actId="21"/>
          <ac:spMkLst>
            <pc:docMk/>
            <pc:sldMk cId="1802465579" sldId="288"/>
            <ac:spMk id="1788" creationId="{00000000-0000-0000-0000-000000000000}"/>
          </ac:spMkLst>
        </pc:spChg>
        <pc:spChg chg="mod">
          <ac:chgData name="Matthews, Max" userId="5b715cbc-0f39-40d8-a6ed-c8ac098198d1" providerId="ADAL" clId="{FC6E4DE4-5DBC-48F7-BDE3-80FADE9B3E82}" dt="2024-06-05T15:45:03.606" v="231" actId="20577"/>
          <ac:spMkLst>
            <pc:docMk/>
            <pc:sldMk cId="1802465579" sldId="288"/>
            <ac:spMk id="1789" creationId="{00000000-0000-0000-0000-000000000000}"/>
          </ac:spMkLst>
        </pc:spChg>
        <pc:picChg chg="mod">
          <ac:chgData name="Matthews, Max" userId="5b715cbc-0f39-40d8-a6ed-c8ac098198d1" providerId="ADAL" clId="{FC6E4DE4-5DBC-48F7-BDE3-80FADE9B3E82}" dt="2024-06-05T15:45:48.127" v="235" actId="1076"/>
          <ac:picMkLst>
            <pc:docMk/>
            <pc:sldMk cId="1802465579" sldId="288"/>
            <ac:picMk id="7" creationId="{0D951709-19C3-BAE9-A2A1-0DAE08761E03}"/>
          </ac:picMkLst>
        </pc:picChg>
        <pc:cxnChg chg="add del mod">
          <ac:chgData name="Matthews, Max" userId="5b715cbc-0f39-40d8-a6ed-c8ac098198d1" providerId="ADAL" clId="{FC6E4DE4-5DBC-48F7-BDE3-80FADE9B3E82}" dt="2024-06-05T15:48:26.260" v="267" actId="21"/>
          <ac:cxnSpMkLst>
            <pc:docMk/>
            <pc:sldMk cId="1802465579" sldId="288"/>
            <ac:cxnSpMk id="4" creationId="{AB3EF4D1-0751-AEAD-A9F3-00699E00920F}"/>
          </ac:cxnSpMkLst>
        </pc:cxnChg>
      </pc:sldChg>
      <pc:sldChg chg="addSp delSp modSp mod modNotesTx">
        <pc:chgData name="Matthews, Max" userId="5b715cbc-0f39-40d8-a6ed-c8ac098198d1" providerId="ADAL" clId="{FC6E4DE4-5DBC-48F7-BDE3-80FADE9B3E82}" dt="2024-06-05T16:35:48.198" v="2679" actId="20577"/>
        <pc:sldMkLst>
          <pc:docMk/>
          <pc:sldMk cId="1342622427" sldId="315"/>
        </pc:sldMkLst>
        <pc:spChg chg="add mod">
          <ac:chgData name="Matthews, Max" userId="5b715cbc-0f39-40d8-a6ed-c8ac098198d1" providerId="ADAL" clId="{FC6E4DE4-5DBC-48F7-BDE3-80FADE9B3E82}" dt="2024-06-05T15:19:53.924" v="183" actId="1038"/>
          <ac:spMkLst>
            <pc:docMk/>
            <pc:sldMk cId="1342622427" sldId="315"/>
            <ac:spMk id="4" creationId="{268B369F-2FE9-34F2-9F5C-F96C23D2E9D4}"/>
          </ac:spMkLst>
        </pc:spChg>
        <pc:spChg chg="add mod">
          <ac:chgData name="Matthews, Max" userId="5b715cbc-0f39-40d8-a6ed-c8ac098198d1" providerId="ADAL" clId="{FC6E4DE4-5DBC-48F7-BDE3-80FADE9B3E82}" dt="2024-06-05T15:19:26.164" v="164" actId="1076"/>
          <ac:spMkLst>
            <pc:docMk/>
            <pc:sldMk cId="1342622427" sldId="315"/>
            <ac:spMk id="5" creationId="{7C3CB4C2-65A6-631B-5471-51C3666EE5F0}"/>
          </ac:spMkLst>
        </pc:spChg>
        <pc:spChg chg="add mod">
          <ac:chgData name="Matthews, Max" userId="5b715cbc-0f39-40d8-a6ed-c8ac098198d1" providerId="ADAL" clId="{FC6E4DE4-5DBC-48F7-BDE3-80FADE9B3E82}" dt="2024-06-05T15:19:45.883" v="179" actId="1037"/>
          <ac:spMkLst>
            <pc:docMk/>
            <pc:sldMk cId="1342622427" sldId="315"/>
            <ac:spMk id="7" creationId="{B78F6920-02B7-8ECE-33A3-F7803883F3CC}"/>
          </ac:spMkLst>
        </pc:spChg>
        <pc:graphicFrameChg chg="del mod">
          <ac:chgData name="Matthews, Max" userId="5b715cbc-0f39-40d8-a6ed-c8ac098198d1" providerId="ADAL" clId="{FC6E4DE4-5DBC-48F7-BDE3-80FADE9B3E82}" dt="2024-06-05T14:56:06.907" v="2" actId="478"/>
          <ac:graphicFrameMkLst>
            <pc:docMk/>
            <pc:sldMk cId="1342622427" sldId="315"/>
            <ac:graphicFrameMk id="2" creationId="{F2AAF36E-160D-0A14-7FA8-47E8E2C60165}"/>
          </ac:graphicFrameMkLst>
        </pc:graphicFrameChg>
        <pc:graphicFrameChg chg="del">
          <ac:chgData name="Matthews, Max" userId="5b715cbc-0f39-40d8-a6ed-c8ac098198d1" providerId="ADAL" clId="{FC6E4DE4-5DBC-48F7-BDE3-80FADE9B3E82}" dt="2024-06-05T14:59:55.783" v="18" actId="478"/>
          <ac:graphicFrameMkLst>
            <pc:docMk/>
            <pc:sldMk cId="1342622427" sldId="315"/>
            <ac:graphicFrameMk id="4" creationId="{A58B9477-6814-7EFA-448D-1A76F8CD690E}"/>
          </ac:graphicFrameMkLst>
        </pc:graphicFrameChg>
        <pc:graphicFrameChg chg="add mod">
          <ac:chgData name="Matthews, Max" userId="5b715cbc-0f39-40d8-a6ed-c8ac098198d1" providerId="ADAL" clId="{FC6E4DE4-5DBC-48F7-BDE3-80FADE9B3E82}" dt="2024-06-05T14:55:57.505" v="1"/>
          <ac:graphicFrameMkLst>
            <pc:docMk/>
            <pc:sldMk cId="1342622427" sldId="315"/>
            <ac:graphicFrameMk id="5" creationId="{A23EDCF5-C524-47EC-FD38-9EE874D389BB}"/>
          </ac:graphicFrameMkLst>
        </pc:graphicFrameChg>
        <pc:graphicFrameChg chg="add del mod">
          <ac:chgData name="Matthews, Max" userId="5b715cbc-0f39-40d8-a6ed-c8ac098198d1" providerId="ADAL" clId="{FC6E4DE4-5DBC-48F7-BDE3-80FADE9B3E82}" dt="2024-06-05T15:07:53.358" v="78" actId="478"/>
          <ac:graphicFrameMkLst>
            <pc:docMk/>
            <pc:sldMk cId="1342622427" sldId="315"/>
            <ac:graphicFrameMk id="6" creationId="{84D82C16-E2D1-6A58-AF43-DA712BC1B503}"/>
          </ac:graphicFrameMkLst>
        </pc:graphicFrameChg>
        <pc:graphicFrameChg chg="del mod">
          <ac:chgData name="Matthews, Max" userId="5b715cbc-0f39-40d8-a6ed-c8ac098198d1" providerId="ADAL" clId="{FC6E4DE4-5DBC-48F7-BDE3-80FADE9B3E82}" dt="2024-06-05T15:09:19.065" v="91" actId="478"/>
          <ac:graphicFrameMkLst>
            <pc:docMk/>
            <pc:sldMk cId="1342622427" sldId="315"/>
            <ac:graphicFrameMk id="7" creationId="{D7C40635-73DB-837E-0569-B6F061FAE6E3}"/>
          </ac:graphicFrameMkLst>
        </pc:graphicFrameChg>
        <pc:graphicFrameChg chg="add mod">
          <ac:chgData name="Matthews, Max" userId="5b715cbc-0f39-40d8-a6ed-c8ac098198d1" providerId="ADAL" clId="{FC6E4DE4-5DBC-48F7-BDE3-80FADE9B3E82}" dt="2024-06-05T15:11:58.436" v="102"/>
          <ac:graphicFrameMkLst>
            <pc:docMk/>
            <pc:sldMk cId="1342622427" sldId="315"/>
            <ac:graphicFrameMk id="8" creationId="{B6EA4391-2D6A-73A5-FCD7-EAD057F1036D}"/>
          </ac:graphicFrameMkLst>
        </pc:graphicFrameChg>
        <pc:picChg chg="add del mod">
          <ac:chgData name="Matthews, Max" userId="5b715cbc-0f39-40d8-a6ed-c8ac098198d1" providerId="ADAL" clId="{FC6E4DE4-5DBC-48F7-BDE3-80FADE9B3E82}" dt="2024-06-05T15:12:03.550" v="103" actId="478"/>
          <ac:picMkLst>
            <pc:docMk/>
            <pc:sldMk cId="1342622427" sldId="315"/>
            <ac:picMk id="2" creationId="{40DC8480-205B-84E9-D0EA-8C0A948195BE}"/>
          </ac:picMkLst>
        </pc:picChg>
      </pc:sldChg>
      <pc:sldChg chg="setBg">
        <pc:chgData name="Matthews, Max" userId="5b715cbc-0f39-40d8-a6ed-c8ac098198d1" providerId="ADAL" clId="{FC6E4DE4-5DBC-48F7-BDE3-80FADE9B3E82}" dt="2024-06-05T14:58:42.088" v="16"/>
        <pc:sldMkLst>
          <pc:docMk/>
          <pc:sldMk cId="3443153217" sldId="337"/>
        </pc:sldMkLst>
      </pc:sldChg>
      <pc:sldChg chg="del">
        <pc:chgData name="Matthews, Max" userId="5b715cbc-0f39-40d8-a6ed-c8ac098198d1" providerId="ADAL" clId="{FC6E4DE4-5DBC-48F7-BDE3-80FADE9B3E82}" dt="2024-06-05T15:00:22.281" v="25" actId="2696"/>
        <pc:sldMkLst>
          <pc:docMk/>
          <pc:sldMk cId="3120703108" sldId="351"/>
        </pc:sldMkLst>
      </pc:sldChg>
      <pc:sldChg chg="modNotesTx">
        <pc:chgData name="Matthews, Max" userId="5b715cbc-0f39-40d8-a6ed-c8ac098198d1" providerId="ADAL" clId="{FC6E4DE4-5DBC-48F7-BDE3-80FADE9B3E82}" dt="2024-06-05T16:04:28.285" v="1830" actId="5793"/>
        <pc:sldMkLst>
          <pc:docMk/>
          <pc:sldMk cId="2348476732" sldId="352"/>
        </pc:sldMkLst>
      </pc:sldChg>
      <pc:sldChg chg="addSp delSp modSp add mod">
        <pc:chgData name="Matthews, Max" userId="5b715cbc-0f39-40d8-a6ed-c8ac098198d1" providerId="ADAL" clId="{FC6E4DE4-5DBC-48F7-BDE3-80FADE9B3E82}" dt="2024-06-05T15:22:39.455" v="230" actId="1035"/>
        <pc:sldMkLst>
          <pc:docMk/>
          <pc:sldMk cId="1924102916" sldId="353"/>
        </pc:sldMkLst>
        <pc:spChg chg="add del mod">
          <ac:chgData name="Matthews, Max" userId="5b715cbc-0f39-40d8-a6ed-c8ac098198d1" providerId="ADAL" clId="{FC6E4DE4-5DBC-48F7-BDE3-80FADE9B3E82}" dt="2024-06-05T15:19:15.507" v="162" actId="478"/>
          <ac:spMkLst>
            <pc:docMk/>
            <pc:sldMk cId="1924102916" sldId="353"/>
            <ac:spMk id="5" creationId="{F7E3FDE8-DB73-AD35-ACE4-CDEF594829F0}"/>
          </ac:spMkLst>
        </pc:spChg>
        <pc:spChg chg="add del mod">
          <ac:chgData name="Matthews, Max" userId="5b715cbc-0f39-40d8-a6ed-c8ac098198d1" providerId="ADAL" clId="{FC6E4DE4-5DBC-48F7-BDE3-80FADE9B3E82}" dt="2024-06-05T15:20:00.844" v="184" actId="478"/>
          <ac:spMkLst>
            <pc:docMk/>
            <pc:sldMk cId="1924102916" sldId="353"/>
            <ac:spMk id="6" creationId="{CC97FF12-B29C-919F-E310-266EAF83C212}"/>
          </ac:spMkLst>
        </pc:spChg>
        <pc:spChg chg="add del mod">
          <ac:chgData name="Matthews, Max" userId="5b715cbc-0f39-40d8-a6ed-c8ac098198d1" providerId="ADAL" clId="{FC6E4DE4-5DBC-48F7-BDE3-80FADE9B3E82}" dt="2024-06-05T15:19:31.550" v="165" actId="21"/>
          <ac:spMkLst>
            <pc:docMk/>
            <pc:sldMk cId="1924102916" sldId="353"/>
            <ac:spMk id="7" creationId="{B78F6920-02B7-8ECE-33A3-F7803883F3CC}"/>
          </ac:spMkLst>
        </pc:spChg>
        <pc:spChg chg="add mod">
          <ac:chgData name="Matthews, Max" userId="5b715cbc-0f39-40d8-a6ed-c8ac098198d1" providerId="ADAL" clId="{FC6E4DE4-5DBC-48F7-BDE3-80FADE9B3E82}" dt="2024-06-05T15:22:31.632" v="223" actId="1035"/>
          <ac:spMkLst>
            <pc:docMk/>
            <pc:sldMk cId="1924102916" sldId="353"/>
            <ac:spMk id="8" creationId="{E892A182-6EBE-6B1B-86CE-E58476B620D0}"/>
          </ac:spMkLst>
        </pc:spChg>
        <pc:spChg chg="add mod">
          <ac:chgData name="Matthews, Max" userId="5b715cbc-0f39-40d8-a6ed-c8ac098198d1" providerId="ADAL" clId="{FC6E4DE4-5DBC-48F7-BDE3-80FADE9B3E82}" dt="2024-06-05T15:22:39.455" v="230" actId="1035"/>
          <ac:spMkLst>
            <pc:docMk/>
            <pc:sldMk cId="1924102916" sldId="353"/>
            <ac:spMk id="9" creationId="{932B6A99-6328-35A6-87AB-9D2658D0CE96}"/>
          </ac:spMkLst>
        </pc:spChg>
        <pc:spChg chg="add mod">
          <ac:chgData name="Matthews, Max" userId="5b715cbc-0f39-40d8-a6ed-c8ac098198d1" providerId="ADAL" clId="{FC6E4DE4-5DBC-48F7-BDE3-80FADE9B3E82}" dt="2024-06-05T15:22:13.821" v="207" actId="20577"/>
          <ac:spMkLst>
            <pc:docMk/>
            <pc:sldMk cId="1924102916" sldId="353"/>
            <ac:spMk id="10" creationId="{897918E8-FA6B-5ED7-A623-C98C2EA6A088}"/>
          </ac:spMkLst>
        </pc:spChg>
        <pc:graphicFrameChg chg="mod">
          <ac:chgData name="Matthews, Max" userId="5b715cbc-0f39-40d8-a6ed-c8ac098198d1" providerId="ADAL" clId="{FC6E4DE4-5DBC-48F7-BDE3-80FADE9B3E82}" dt="2024-06-05T15:13:28.213" v="115"/>
          <ac:graphicFrameMkLst>
            <pc:docMk/>
            <pc:sldMk cId="1924102916" sldId="353"/>
            <ac:graphicFrameMk id="2" creationId="{88944DBC-6021-7953-F2CD-35B8413D8B5F}"/>
          </ac:graphicFrameMkLst>
        </pc:graphicFrameChg>
        <pc:graphicFrameChg chg="add del mod">
          <ac:chgData name="Matthews, Max" userId="5b715cbc-0f39-40d8-a6ed-c8ac098198d1" providerId="ADAL" clId="{FC6E4DE4-5DBC-48F7-BDE3-80FADE9B3E82}" dt="2024-06-05T15:07:36.928" v="66" actId="478"/>
          <ac:graphicFrameMkLst>
            <pc:docMk/>
            <pc:sldMk cId="1924102916" sldId="353"/>
            <ac:graphicFrameMk id="4" creationId="{302DA0B4-A788-6E93-C8A8-CFE83794970E}"/>
          </ac:graphicFrameMkLst>
        </pc:graphicFrameChg>
        <pc:graphicFrameChg chg="add del mod">
          <ac:chgData name="Matthews, Max" userId="5b715cbc-0f39-40d8-a6ed-c8ac098198d1" providerId="ADAL" clId="{FC6E4DE4-5DBC-48F7-BDE3-80FADE9B3E82}" dt="2024-06-05T15:09:04.470" v="86" actId="478"/>
          <ac:graphicFrameMkLst>
            <pc:docMk/>
            <pc:sldMk cId="1924102916" sldId="353"/>
            <ac:graphicFrameMk id="5" creationId="{DD0BF207-CA6A-8077-45AC-8BF098CD9531}"/>
          </ac:graphicFrameMkLst>
        </pc:graphicFrameChg>
        <pc:graphicFrameChg chg="del">
          <ac:chgData name="Matthews, Max" userId="5b715cbc-0f39-40d8-a6ed-c8ac098198d1" providerId="ADAL" clId="{FC6E4DE4-5DBC-48F7-BDE3-80FADE9B3E82}" dt="2024-06-05T15:00:37.476" v="27" actId="478"/>
          <ac:graphicFrameMkLst>
            <pc:docMk/>
            <pc:sldMk cId="1924102916" sldId="353"/>
            <ac:graphicFrameMk id="6" creationId="{84D82C16-E2D1-6A58-AF43-DA712BC1B503}"/>
          </ac:graphicFrameMkLst>
        </pc:graphicFrameChg>
        <pc:graphicFrameChg chg="add del mod">
          <ac:chgData name="Matthews, Max" userId="5b715cbc-0f39-40d8-a6ed-c8ac098198d1" providerId="ADAL" clId="{FC6E4DE4-5DBC-48F7-BDE3-80FADE9B3E82}" dt="2024-06-05T15:09:13.294" v="90" actId="21"/>
          <ac:graphicFrameMkLst>
            <pc:docMk/>
            <pc:sldMk cId="1924102916" sldId="353"/>
            <ac:graphicFrameMk id="7" creationId="{B6EA4391-2D6A-73A5-FCD7-EAD057F1036D}"/>
          </ac:graphicFrameMkLst>
        </pc:graphicFrameChg>
        <pc:picChg chg="add del mod">
          <ac:chgData name="Matthews, Max" userId="5b715cbc-0f39-40d8-a6ed-c8ac098198d1" providerId="ADAL" clId="{FC6E4DE4-5DBC-48F7-BDE3-80FADE9B3E82}" dt="2024-06-05T15:12:57.197" v="112" actId="478"/>
          <ac:picMkLst>
            <pc:docMk/>
            <pc:sldMk cId="1924102916" sldId="353"/>
            <ac:picMk id="4" creationId="{BAE7C2F7-FB5D-37ED-F115-153230FA715A}"/>
          </ac:picMkLst>
        </pc:picChg>
        <pc:picChg chg="add del">
          <ac:chgData name="Matthews, Max" userId="5b715cbc-0f39-40d8-a6ed-c8ac098198d1" providerId="ADAL" clId="{FC6E4DE4-5DBC-48F7-BDE3-80FADE9B3E82}" dt="2024-06-05T15:00:37.476" v="27" actId="478"/>
          <ac:picMkLst>
            <pc:docMk/>
            <pc:sldMk cId="1924102916" sldId="353"/>
            <ac:picMk id="1025" creationId="{2232240F-8B3B-E10F-C3A5-6BAC4F6A9536}"/>
          </ac:picMkLst>
        </pc:picChg>
        <pc:picChg chg="add del mod">
          <ac:chgData name="Matthews, Max" userId="5b715cbc-0f39-40d8-a6ed-c8ac098198d1" providerId="ADAL" clId="{FC6E4DE4-5DBC-48F7-BDE3-80FADE9B3E82}" dt="2024-06-05T15:00:48.587" v="30" actId="478"/>
          <ac:picMkLst>
            <pc:docMk/>
            <pc:sldMk cId="1924102916" sldId="353"/>
            <ac:picMk id="1026" creationId="{83F30B52-60F3-FB71-BFD0-142596D18C1C}"/>
          </ac:picMkLst>
        </pc:picChg>
        <pc:picChg chg="add del">
          <ac:chgData name="Matthews, Max" userId="5b715cbc-0f39-40d8-a6ed-c8ac098198d1" providerId="ADAL" clId="{FC6E4DE4-5DBC-48F7-BDE3-80FADE9B3E82}" dt="2024-06-05T15:00:51.618" v="32" actId="478"/>
          <ac:picMkLst>
            <pc:docMk/>
            <pc:sldMk cId="1924102916" sldId="353"/>
            <ac:picMk id="1027" creationId="{D0AABCE0-26CE-ACA8-EF57-0491FBC2B99D}"/>
          </ac:picMkLst>
        </pc:picChg>
        <pc:picChg chg="add del mod">
          <ac:chgData name="Matthews, Max" userId="5b715cbc-0f39-40d8-a6ed-c8ac098198d1" providerId="ADAL" clId="{FC6E4DE4-5DBC-48F7-BDE3-80FADE9B3E82}" dt="2024-06-05T15:05:08.115" v="46" actId="478"/>
          <ac:picMkLst>
            <pc:docMk/>
            <pc:sldMk cId="1924102916" sldId="353"/>
            <ac:picMk id="1028" creationId="{BAACFF1B-AE73-8694-11A2-2EAB1AF096FB}"/>
          </ac:picMkLst>
        </pc:picChg>
        <pc:picChg chg="add mod">
          <ac:chgData name="Matthews, Max" userId="5b715cbc-0f39-40d8-a6ed-c8ac098198d1" providerId="ADAL" clId="{FC6E4DE4-5DBC-48F7-BDE3-80FADE9B3E82}" dt="2024-06-05T15:05:19.653" v="48" actId="1076"/>
          <ac:picMkLst>
            <pc:docMk/>
            <pc:sldMk cId="1924102916" sldId="353"/>
            <ac:picMk id="1029" creationId="{6B39948A-5FC6-F22C-FE93-B3BCF7CD8F2E}"/>
          </ac:picMkLst>
        </pc:picChg>
      </pc:sldChg>
      <pc:sldChg chg="addSp delSp modSp add mod modNotesTx">
        <pc:chgData name="Matthews, Max" userId="5b715cbc-0f39-40d8-a6ed-c8ac098198d1" providerId="ADAL" clId="{FC6E4DE4-5DBC-48F7-BDE3-80FADE9B3E82}" dt="2024-06-05T16:01:43.492" v="1529" actId="14100"/>
        <pc:sldMkLst>
          <pc:docMk/>
          <pc:sldMk cId="875639810" sldId="354"/>
        </pc:sldMkLst>
        <pc:spChg chg="del mod">
          <ac:chgData name="Matthews, Max" userId="5b715cbc-0f39-40d8-a6ed-c8ac098198d1" providerId="ADAL" clId="{FC6E4DE4-5DBC-48F7-BDE3-80FADE9B3E82}" dt="2024-06-05T15:48:32.350" v="268" actId="478"/>
          <ac:spMkLst>
            <pc:docMk/>
            <pc:sldMk cId="875639810" sldId="354"/>
            <ac:spMk id="2" creationId="{2086984D-ED20-8969-A906-8E91CEE2B239}"/>
          </ac:spMkLst>
        </pc:spChg>
        <pc:spChg chg="add del mod">
          <ac:chgData name="Matthews, Max" userId="5b715cbc-0f39-40d8-a6ed-c8ac098198d1" providerId="ADAL" clId="{FC6E4DE4-5DBC-48F7-BDE3-80FADE9B3E82}" dt="2024-06-05T15:48:54.154" v="274" actId="478"/>
          <ac:spMkLst>
            <pc:docMk/>
            <pc:sldMk cId="875639810" sldId="354"/>
            <ac:spMk id="4" creationId="{8E61F9E5-B14A-06B7-1FB8-CA22B2842FEF}"/>
          </ac:spMkLst>
        </pc:spChg>
        <pc:spChg chg="del">
          <ac:chgData name="Matthews, Max" userId="5b715cbc-0f39-40d8-a6ed-c8ac098198d1" providerId="ADAL" clId="{FC6E4DE4-5DBC-48F7-BDE3-80FADE9B3E82}" dt="2024-06-05T15:46:00.879" v="238" actId="478"/>
          <ac:spMkLst>
            <pc:docMk/>
            <pc:sldMk cId="875639810" sldId="354"/>
            <ac:spMk id="6" creationId="{B3FDA70F-ED9A-05EB-3CBB-B73F5AB2E271}"/>
          </ac:spMkLst>
        </pc:spChg>
        <pc:spChg chg="add mod">
          <ac:chgData name="Matthews, Max" userId="5b715cbc-0f39-40d8-a6ed-c8ac098198d1" providerId="ADAL" clId="{FC6E4DE4-5DBC-48F7-BDE3-80FADE9B3E82}" dt="2024-06-05T15:49:32.268" v="318" actId="14100"/>
          <ac:spMkLst>
            <pc:docMk/>
            <pc:sldMk cId="875639810" sldId="354"/>
            <ac:spMk id="9" creationId="{A10C710C-0202-9956-5D6E-B0B1A6BE4DFB}"/>
          </ac:spMkLst>
        </pc:spChg>
        <pc:spChg chg="del">
          <ac:chgData name="Matthews, Max" userId="5b715cbc-0f39-40d8-a6ed-c8ac098198d1" providerId="ADAL" clId="{FC6E4DE4-5DBC-48F7-BDE3-80FADE9B3E82}" dt="2024-06-05T15:46:00.879" v="238" actId="478"/>
          <ac:spMkLst>
            <pc:docMk/>
            <pc:sldMk cId="875639810" sldId="354"/>
            <ac:spMk id="11" creationId="{4A487C15-051C-786F-9CC0-43AF4D196B3E}"/>
          </ac:spMkLst>
        </pc:spChg>
        <pc:spChg chg="add del mod">
          <ac:chgData name="Matthews, Max" userId="5b715cbc-0f39-40d8-a6ed-c8ac098198d1" providerId="ADAL" clId="{FC6E4DE4-5DBC-48F7-BDE3-80FADE9B3E82}" dt="2024-06-05T15:48:45.033" v="272"/>
          <ac:spMkLst>
            <pc:docMk/>
            <pc:sldMk cId="875639810" sldId="354"/>
            <ac:spMk id="13" creationId="{AEA55CC2-31B2-4A8E-1EEF-CA5ACE42B5D7}"/>
          </ac:spMkLst>
        </pc:spChg>
        <pc:spChg chg="add mod">
          <ac:chgData name="Matthews, Max" userId="5b715cbc-0f39-40d8-a6ed-c8ac098198d1" providerId="ADAL" clId="{FC6E4DE4-5DBC-48F7-BDE3-80FADE9B3E82}" dt="2024-06-05T16:01:37.396" v="1527" actId="1076"/>
          <ac:spMkLst>
            <pc:docMk/>
            <pc:sldMk cId="875639810" sldId="354"/>
            <ac:spMk id="14" creationId="{CFEA1E18-344F-3A25-8F08-2193BC7DA078}"/>
          </ac:spMkLst>
        </pc:spChg>
        <pc:spChg chg="add mod">
          <ac:chgData name="Matthews, Max" userId="5b715cbc-0f39-40d8-a6ed-c8ac098198d1" providerId="ADAL" clId="{FC6E4DE4-5DBC-48F7-BDE3-80FADE9B3E82}" dt="2024-06-05T16:01:37.396" v="1527" actId="1076"/>
          <ac:spMkLst>
            <pc:docMk/>
            <pc:sldMk cId="875639810" sldId="354"/>
            <ac:spMk id="15" creationId="{B403E756-424A-2747-8947-0B50E9F40C0C}"/>
          </ac:spMkLst>
        </pc:spChg>
        <pc:spChg chg="add mod">
          <ac:chgData name="Matthews, Max" userId="5b715cbc-0f39-40d8-a6ed-c8ac098198d1" providerId="ADAL" clId="{FC6E4DE4-5DBC-48F7-BDE3-80FADE9B3E82}" dt="2024-06-05T16:01:37.396" v="1527" actId="1076"/>
          <ac:spMkLst>
            <pc:docMk/>
            <pc:sldMk cId="875639810" sldId="354"/>
            <ac:spMk id="30" creationId="{BB2451F8-6784-F2BB-0268-80BE660657C2}"/>
          </ac:spMkLst>
        </pc:spChg>
        <pc:spChg chg="add mod">
          <ac:chgData name="Matthews, Max" userId="5b715cbc-0f39-40d8-a6ed-c8ac098198d1" providerId="ADAL" clId="{FC6E4DE4-5DBC-48F7-BDE3-80FADE9B3E82}" dt="2024-06-05T16:01:40.790" v="1528" actId="1076"/>
          <ac:spMkLst>
            <pc:docMk/>
            <pc:sldMk cId="875639810" sldId="354"/>
            <ac:spMk id="31" creationId="{F0BDD157-156A-E87E-A058-D58160C39CE7}"/>
          </ac:spMkLst>
        </pc:spChg>
        <pc:spChg chg="add mod">
          <ac:chgData name="Matthews, Max" userId="5b715cbc-0f39-40d8-a6ed-c8ac098198d1" providerId="ADAL" clId="{FC6E4DE4-5DBC-48F7-BDE3-80FADE9B3E82}" dt="2024-06-05T16:00:40.531" v="1513" actId="1076"/>
          <ac:spMkLst>
            <pc:docMk/>
            <pc:sldMk cId="875639810" sldId="354"/>
            <ac:spMk id="1788" creationId="{00000000-0000-0000-0000-000000000000}"/>
          </ac:spMkLst>
        </pc:spChg>
        <pc:graphicFrameChg chg="del">
          <ac:chgData name="Matthews, Max" userId="5b715cbc-0f39-40d8-a6ed-c8ac098198d1" providerId="ADAL" clId="{FC6E4DE4-5DBC-48F7-BDE3-80FADE9B3E82}" dt="2024-06-05T15:46:00.879" v="238" actId="478"/>
          <ac:graphicFrameMkLst>
            <pc:docMk/>
            <pc:sldMk cId="875639810" sldId="354"/>
            <ac:graphicFrameMk id="8" creationId="{72A8839D-3C08-E677-CA5D-3B570BAEAA81}"/>
          </ac:graphicFrameMkLst>
        </pc:graphicFrameChg>
        <pc:picChg chg="add mod modCrop">
          <ac:chgData name="Matthews, Max" userId="5b715cbc-0f39-40d8-a6ed-c8ac098198d1" providerId="ADAL" clId="{FC6E4DE4-5DBC-48F7-BDE3-80FADE9B3E82}" dt="2024-06-05T15:49:25.034" v="317" actId="1036"/>
          <ac:picMkLst>
            <pc:docMk/>
            <pc:sldMk cId="875639810" sldId="354"/>
            <ac:picMk id="5" creationId="{8B23CD78-ED8B-58DE-4485-8D29B3624A76}"/>
          </ac:picMkLst>
        </pc:picChg>
        <pc:picChg chg="add mod">
          <ac:chgData name="Matthews, Max" userId="5b715cbc-0f39-40d8-a6ed-c8ac098198d1" providerId="ADAL" clId="{FC6E4DE4-5DBC-48F7-BDE3-80FADE9B3E82}" dt="2024-06-05T15:49:22.426" v="310" actId="1036"/>
          <ac:picMkLst>
            <pc:docMk/>
            <pc:sldMk cId="875639810" sldId="354"/>
            <ac:picMk id="7" creationId="{815AAE1D-B316-FDC3-AE16-924851FE1701}"/>
          </ac:picMkLst>
        </pc:picChg>
        <pc:picChg chg="del">
          <ac:chgData name="Matthews, Max" userId="5b715cbc-0f39-40d8-a6ed-c8ac098198d1" providerId="ADAL" clId="{FC6E4DE4-5DBC-48F7-BDE3-80FADE9B3E82}" dt="2024-06-05T15:46:08.015" v="239" actId="478"/>
          <ac:picMkLst>
            <pc:docMk/>
            <pc:sldMk cId="875639810" sldId="354"/>
            <ac:picMk id="12" creationId="{C09318B6-809B-7366-AF85-79F2A4027F2D}"/>
          </ac:picMkLst>
        </pc:picChg>
        <pc:cxnChg chg="add mod">
          <ac:chgData name="Matthews, Max" userId="5b715cbc-0f39-40d8-a6ed-c8ac098198d1" providerId="ADAL" clId="{FC6E4DE4-5DBC-48F7-BDE3-80FADE9B3E82}" dt="2024-06-05T16:01:37.396" v="1527" actId="1076"/>
          <ac:cxnSpMkLst>
            <pc:docMk/>
            <pc:sldMk cId="875639810" sldId="354"/>
            <ac:cxnSpMk id="16" creationId="{AB3EF4D1-0751-AEAD-A9F3-00699E00920F}"/>
          </ac:cxnSpMkLst>
        </pc:cxnChg>
        <pc:cxnChg chg="add mod">
          <ac:chgData name="Matthews, Max" userId="5b715cbc-0f39-40d8-a6ed-c8ac098198d1" providerId="ADAL" clId="{FC6E4DE4-5DBC-48F7-BDE3-80FADE9B3E82}" dt="2024-06-05T16:01:40.790" v="1528" actId="1076"/>
          <ac:cxnSpMkLst>
            <pc:docMk/>
            <pc:sldMk cId="875639810" sldId="354"/>
            <ac:cxnSpMk id="17" creationId="{16306838-81EA-F9AA-51D8-83B573142F72}"/>
          </ac:cxnSpMkLst>
        </pc:cxnChg>
        <pc:cxnChg chg="add del mod">
          <ac:chgData name="Matthews, Max" userId="5b715cbc-0f39-40d8-a6ed-c8ac098198d1" providerId="ADAL" clId="{FC6E4DE4-5DBC-48F7-BDE3-80FADE9B3E82}" dt="2024-06-05T15:51:23.084" v="352" actId="478"/>
          <ac:cxnSpMkLst>
            <pc:docMk/>
            <pc:sldMk cId="875639810" sldId="354"/>
            <ac:cxnSpMk id="18" creationId="{E5ABF9C2-4536-6246-B27F-0D153D017208}"/>
          </ac:cxnSpMkLst>
        </pc:cxnChg>
        <pc:cxnChg chg="add mod">
          <ac:chgData name="Matthews, Max" userId="5b715cbc-0f39-40d8-a6ed-c8ac098198d1" providerId="ADAL" clId="{FC6E4DE4-5DBC-48F7-BDE3-80FADE9B3E82}" dt="2024-06-05T16:01:43.492" v="1529" actId="14100"/>
          <ac:cxnSpMkLst>
            <pc:docMk/>
            <pc:sldMk cId="875639810" sldId="354"/>
            <ac:cxnSpMk id="27" creationId="{8F2B4877-BE1D-657A-E703-4772DCD983DE}"/>
          </ac:cxnSpMkLst>
        </pc:cxnChg>
      </pc:sldChg>
      <pc:sldMasterChg chg="delSldLayout">
        <pc:chgData name="Matthews, Max" userId="5b715cbc-0f39-40d8-a6ed-c8ac098198d1" providerId="ADAL" clId="{FC6E4DE4-5DBC-48F7-BDE3-80FADE9B3E82}" dt="2024-06-05T15:48:48.730" v="273" actId="2696"/>
        <pc:sldMasterMkLst>
          <pc:docMk/>
          <pc:sldMasterMk cId="0" sldId="2147483692"/>
        </pc:sldMasterMkLst>
        <pc:sldLayoutChg chg="del">
          <pc:chgData name="Matthews, Max" userId="5b715cbc-0f39-40d8-a6ed-c8ac098198d1" providerId="ADAL" clId="{FC6E4DE4-5DBC-48F7-BDE3-80FADE9B3E82}" dt="2024-06-05T15:48:48.730" v="273" actId="2696"/>
          <pc:sldLayoutMkLst>
            <pc:docMk/>
            <pc:sldMasterMk cId="0" sldId="2147483692"/>
            <pc:sldLayoutMk cId="0" sldId="2147483705"/>
          </pc:sldLayoutMkLst>
        </pc:sldLayoutChg>
      </pc:sldMasterChg>
    </pc:docChg>
  </pc:docChgLst>
  <pc:docChgLst>
    <pc:chgData name="Zhang, Zhang" userId="S::zczll25@ucl.ac.uk::a3b58fcd-dd8d-408d-a073-fb5d6f146af8" providerId="AD" clId="Web-{5EA1669E-43D2-463D-ADFB-6EC777E5CB66}"/>
    <pc:docChg chg="addSld delSld modSld sldOrd">
      <pc:chgData name="Zhang, Zhang" userId="S::zczll25@ucl.ac.uk::a3b58fcd-dd8d-408d-a073-fb5d6f146af8" providerId="AD" clId="Web-{5EA1669E-43D2-463D-ADFB-6EC777E5CB66}" dt="2024-06-06T07:30:51.272" v="30" actId="1076"/>
      <pc:docMkLst>
        <pc:docMk/>
      </pc:docMkLst>
      <pc:sldChg chg="addSp delSp modSp">
        <pc:chgData name="Zhang, Zhang" userId="S::zczll25@ucl.ac.uk::a3b58fcd-dd8d-408d-a073-fb5d6f146af8" providerId="AD" clId="Web-{5EA1669E-43D2-463D-ADFB-6EC777E5CB66}" dt="2024-06-06T07:26:18.218" v="3" actId="14100"/>
        <pc:sldMkLst>
          <pc:docMk/>
          <pc:sldMk cId="3038248228" sldId="330"/>
        </pc:sldMkLst>
        <pc:picChg chg="add mod">
          <ac:chgData name="Zhang, Zhang" userId="S::zczll25@ucl.ac.uk::a3b58fcd-dd8d-408d-a073-fb5d6f146af8" providerId="AD" clId="Web-{5EA1669E-43D2-463D-ADFB-6EC777E5CB66}" dt="2024-06-06T07:26:18.218" v="3" actId="14100"/>
          <ac:picMkLst>
            <pc:docMk/>
            <pc:sldMk cId="3038248228" sldId="330"/>
            <ac:picMk id="2" creationId="{4E8F8C0F-0333-6039-ED4E-99EA28AE38F5}"/>
          </ac:picMkLst>
        </pc:picChg>
        <pc:picChg chg="del">
          <ac:chgData name="Zhang, Zhang" userId="S::zczll25@ucl.ac.uk::a3b58fcd-dd8d-408d-a073-fb5d6f146af8" providerId="AD" clId="Web-{5EA1669E-43D2-463D-ADFB-6EC777E5CB66}" dt="2024-06-06T07:26:02.733" v="0"/>
          <ac:picMkLst>
            <pc:docMk/>
            <pc:sldMk cId="3038248228" sldId="330"/>
            <ac:picMk id="6" creationId="{BED062DE-166C-22ED-55F7-2EAD4F55A8DE}"/>
          </ac:picMkLst>
        </pc:picChg>
      </pc:sldChg>
      <pc:sldChg chg="addSp delSp modSp">
        <pc:chgData name="Zhang, Zhang" userId="S::zczll25@ucl.ac.uk::a3b58fcd-dd8d-408d-a073-fb5d6f146af8" providerId="AD" clId="Web-{5EA1669E-43D2-463D-ADFB-6EC777E5CB66}" dt="2024-06-06T07:27:24.360" v="13" actId="1076"/>
        <pc:sldMkLst>
          <pc:docMk/>
          <pc:sldMk cId="3374033792" sldId="333"/>
        </pc:sldMkLst>
        <pc:spChg chg="mod">
          <ac:chgData name="Zhang, Zhang" userId="S::zczll25@ucl.ac.uk::a3b58fcd-dd8d-408d-a073-fb5d6f146af8" providerId="AD" clId="Web-{5EA1669E-43D2-463D-ADFB-6EC777E5CB66}" dt="2024-06-06T07:27:24.360" v="13" actId="1076"/>
          <ac:spMkLst>
            <pc:docMk/>
            <pc:sldMk cId="3374033792" sldId="333"/>
            <ac:spMk id="7" creationId="{7456FD22-741D-40D8-AF4A-BC32CBBE9F9E}"/>
          </ac:spMkLst>
        </pc:spChg>
        <pc:picChg chg="add mod ord">
          <ac:chgData name="Zhang, Zhang" userId="S::zczll25@ucl.ac.uk::a3b58fcd-dd8d-408d-a073-fb5d6f146af8" providerId="AD" clId="Web-{5EA1669E-43D2-463D-ADFB-6EC777E5CB66}" dt="2024-06-06T07:27:13.860" v="11"/>
          <ac:picMkLst>
            <pc:docMk/>
            <pc:sldMk cId="3374033792" sldId="333"/>
            <ac:picMk id="3" creationId="{D02168C9-5F96-462D-4A76-7F9601B0EEFE}"/>
          </ac:picMkLst>
        </pc:picChg>
        <pc:picChg chg="del">
          <ac:chgData name="Zhang, Zhang" userId="S::zczll25@ucl.ac.uk::a3b58fcd-dd8d-408d-a073-fb5d6f146af8" providerId="AD" clId="Web-{5EA1669E-43D2-463D-ADFB-6EC777E5CB66}" dt="2024-06-06T07:26:26.343" v="5"/>
          <ac:picMkLst>
            <pc:docMk/>
            <pc:sldMk cId="3374033792" sldId="333"/>
            <ac:picMk id="4" creationId="{4183FED0-7571-E28F-C40A-A8EC35AEBA18}"/>
          </ac:picMkLst>
        </pc:picChg>
        <pc:picChg chg="del">
          <ac:chgData name="Zhang, Zhang" userId="S::zczll25@ucl.ac.uk::a3b58fcd-dd8d-408d-a073-fb5d6f146af8" providerId="AD" clId="Web-{5EA1669E-43D2-463D-ADFB-6EC777E5CB66}" dt="2024-06-06T07:26:27.687" v="6"/>
          <ac:picMkLst>
            <pc:docMk/>
            <pc:sldMk cId="3374033792" sldId="333"/>
            <ac:picMk id="5" creationId="{D3E06B43-00D0-B678-1F58-6C6E63BF1B45}"/>
          </ac:picMkLst>
        </pc:picChg>
        <pc:picChg chg="del">
          <ac:chgData name="Zhang, Zhang" userId="S::zczll25@ucl.ac.uk::a3b58fcd-dd8d-408d-a073-fb5d6f146af8" providerId="AD" clId="Web-{5EA1669E-43D2-463D-ADFB-6EC777E5CB66}" dt="2024-06-06T07:26:24.968" v="4"/>
          <ac:picMkLst>
            <pc:docMk/>
            <pc:sldMk cId="3374033792" sldId="333"/>
            <ac:picMk id="6" creationId="{645F4063-C6B3-4F7D-3D9E-8DFC2FFB91A8}"/>
          </ac:picMkLst>
        </pc:picChg>
        <pc:picChg chg="del">
          <ac:chgData name="Zhang, Zhang" userId="S::zczll25@ucl.ac.uk::a3b58fcd-dd8d-408d-a073-fb5d6f146af8" providerId="AD" clId="Web-{5EA1669E-43D2-463D-ADFB-6EC777E5CB66}" dt="2024-06-06T07:26:29.093" v="7"/>
          <ac:picMkLst>
            <pc:docMk/>
            <pc:sldMk cId="3374033792" sldId="333"/>
            <ac:picMk id="8" creationId="{037E6D32-C35E-ADBD-3744-56A30BCD90B4}"/>
          </ac:picMkLst>
        </pc:picChg>
      </pc:sldChg>
      <pc:sldChg chg="del">
        <pc:chgData name="Zhang, Zhang" userId="S::zczll25@ucl.ac.uk::a3b58fcd-dd8d-408d-a073-fb5d6f146af8" providerId="AD" clId="Web-{5EA1669E-43D2-463D-ADFB-6EC777E5CB66}" dt="2024-06-06T07:30:09.677" v="24"/>
        <pc:sldMkLst>
          <pc:docMk/>
          <pc:sldMk cId="2016727614" sldId="357"/>
        </pc:sldMkLst>
      </pc:sldChg>
      <pc:sldChg chg="new ord">
        <pc:chgData name="Zhang, Zhang" userId="S::zczll25@ucl.ac.uk::a3b58fcd-dd8d-408d-a073-fb5d6f146af8" providerId="AD" clId="Web-{5EA1669E-43D2-463D-ADFB-6EC777E5CB66}" dt="2024-06-06T07:28:30.127" v="17"/>
        <pc:sldMkLst>
          <pc:docMk/>
          <pc:sldMk cId="157364710" sldId="362"/>
        </pc:sldMkLst>
      </pc:sldChg>
      <pc:sldChg chg="delSp modSp add replId">
        <pc:chgData name="Zhang, Zhang" userId="S::zczll25@ucl.ac.uk::a3b58fcd-dd8d-408d-a073-fb5d6f146af8" providerId="AD" clId="Web-{5EA1669E-43D2-463D-ADFB-6EC777E5CB66}" dt="2024-06-06T07:30:51.272" v="30" actId="1076"/>
        <pc:sldMkLst>
          <pc:docMk/>
          <pc:sldMk cId="3645419860" sldId="363"/>
        </pc:sldMkLst>
        <pc:spChg chg="mod">
          <ac:chgData name="Zhang, Zhang" userId="S::zczll25@ucl.ac.uk::a3b58fcd-dd8d-408d-a073-fb5d6f146af8" providerId="AD" clId="Web-{5EA1669E-43D2-463D-ADFB-6EC777E5CB66}" dt="2024-06-06T07:30:51.272" v="30" actId="1076"/>
          <ac:spMkLst>
            <pc:docMk/>
            <pc:sldMk cId="3645419860" sldId="363"/>
            <ac:spMk id="1244" creationId="{00000000-0000-0000-0000-000000000000}"/>
          </ac:spMkLst>
        </pc:spChg>
        <pc:spChg chg="mod">
          <ac:chgData name="Zhang, Zhang" userId="S::zczll25@ucl.ac.uk::a3b58fcd-dd8d-408d-a073-fb5d6f146af8" providerId="AD" clId="Web-{5EA1669E-43D2-463D-ADFB-6EC777E5CB66}" dt="2024-06-06T07:29:39.270" v="19" actId="20577"/>
          <ac:spMkLst>
            <pc:docMk/>
            <pc:sldMk cId="3645419860" sldId="363"/>
            <ac:spMk id="1315" creationId="{00000000-0000-0000-0000-000000000000}"/>
          </ac:spMkLst>
        </pc:spChg>
        <pc:picChg chg="del">
          <ac:chgData name="Zhang, Zhang" userId="S::zczll25@ucl.ac.uk::a3b58fcd-dd8d-408d-a073-fb5d6f146af8" providerId="AD" clId="Web-{5EA1669E-43D2-463D-ADFB-6EC777E5CB66}" dt="2024-06-06T07:29:51.348" v="22"/>
          <ac:picMkLst>
            <pc:docMk/>
            <pc:sldMk cId="3645419860" sldId="363"/>
            <ac:picMk id="7" creationId="{68CD541B-5C99-8603-3C26-99292CDACF74}"/>
          </ac:picMkLst>
        </pc:picChg>
      </pc:sldChg>
    </pc:docChg>
  </pc:docChgLst>
  <pc:docChgLst>
    <pc:chgData name="Matthews, Max" userId="S::zcapmem@ucl.ac.uk::5b715cbc-0f39-40d8-a6ed-c8ac098198d1" providerId="AD" clId="Web-{A9981B5C-5046-BF59-E8B6-D4A7BC46755F}"/>
    <pc:docChg chg="addSld delSld modSld sldOrd">
      <pc:chgData name="Matthews, Max" userId="S::zcapmem@ucl.ac.uk::5b715cbc-0f39-40d8-a6ed-c8ac098198d1" providerId="AD" clId="Web-{A9981B5C-5046-BF59-E8B6-D4A7BC46755F}" dt="2024-06-04T15:55:27.761" v="3867" actId="1076"/>
      <pc:docMkLst>
        <pc:docMk/>
      </pc:docMkLst>
      <pc:sldChg chg="del">
        <pc:chgData name="Matthews, Max" userId="S::zcapmem@ucl.ac.uk::5b715cbc-0f39-40d8-a6ed-c8ac098198d1" providerId="AD" clId="Web-{A9981B5C-5046-BF59-E8B6-D4A7BC46755F}" dt="2024-06-04T13:16:56.395" v="2"/>
        <pc:sldMkLst>
          <pc:docMk/>
          <pc:sldMk cId="0" sldId="262"/>
        </pc:sldMkLst>
      </pc:sldChg>
      <pc:sldChg chg="modSp">
        <pc:chgData name="Matthews, Max" userId="S::zcapmem@ucl.ac.uk::5b715cbc-0f39-40d8-a6ed-c8ac098198d1" providerId="AD" clId="Web-{A9981B5C-5046-BF59-E8B6-D4A7BC46755F}" dt="2024-06-04T14:56:22.749" v="2813" actId="20577"/>
        <pc:sldMkLst>
          <pc:docMk/>
          <pc:sldMk cId="0" sldId="263"/>
        </pc:sldMkLst>
        <pc:spChg chg="mod">
          <ac:chgData name="Matthews, Max" userId="S::zcapmem@ucl.ac.uk::5b715cbc-0f39-40d8-a6ed-c8ac098198d1" providerId="AD" clId="Web-{A9981B5C-5046-BF59-E8B6-D4A7BC46755F}" dt="2024-06-04T14:56:22.749" v="2813" actId="20577"/>
          <ac:spMkLst>
            <pc:docMk/>
            <pc:sldMk cId="0" sldId="263"/>
            <ac:spMk id="1789" creationId="{00000000-0000-0000-0000-000000000000}"/>
          </ac:spMkLst>
        </pc:spChg>
      </pc:sldChg>
      <pc:sldChg chg="del">
        <pc:chgData name="Matthews, Max" userId="S::zcapmem@ucl.ac.uk::5b715cbc-0f39-40d8-a6ed-c8ac098198d1" providerId="AD" clId="Web-{A9981B5C-5046-BF59-E8B6-D4A7BC46755F}" dt="2024-06-04T13:40:43.964" v="349"/>
        <pc:sldMkLst>
          <pc:docMk/>
          <pc:sldMk cId="0" sldId="265"/>
        </pc:sldMkLst>
      </pc:sldChg>
      <pc:sldChg chg="del">
        <pc:chgData name="Matthews, Max" userId="S::zcapmem@ucl.ac.uk::5b715cbc-0f39-40d8-a6ed-c8ac098198d1" providerId="AD" clId="Web-{A9981B5C-5046-BF59-E8B6-D4A7BC46755F}" dt="2024-06-04T13:40:43.964" v="348"/>
        <pc:sldMkLst>
          <pc:docMk/>
          <pc:sldMk cId="0" sldId="266"/>
        </pc:sldMkLst>
      </pc:sldChg>
      <pc:sldChg chg="del">
        <pc:chgData name="Matthews, Max" userId="S::zcapmem@ucl.ac.uk::5b715cbc-0f39-40d8-a6ed-c8ac098198d1" providerId="AD" clId="Web-{A9981B5C-5046-BF59-E8B6-D4A7BC46755F}" dt="2024-06-04T13:40:43.948" v="347"/>
        <pc:sldMkLst>
          <pc:docMk/>
          <pc:sldMk cId="0" sldId="267"/>
        </pc:sldMkLst>
      </pc:sldChg>
      <pc:sldChg chg="del">
        <pc:chgData name="Matthews, Max" userId="S::zcapmem@ucl.ac.uk::5b715cbc-0f39-40d8-a6ed-c8ac098198d1" providerId="AD" clId="Web-{A9981B5C-5046-BF59-E8B6-D4A7BC46755F}" dt="2024-06-04T13:40:43.948" v="346"/>
        <pc:sldMkLst>
          <pc:docMk/>
          <pc:sldMk cId="0" sldId="268"/>
        </pc:sldMkLst>
      </pc:sldChg>
      <pc:sldChg chg="del">
        <pc:chgData name="Matthews, Max" userId="S::zcapmem@ucl.ac.uk::5b715cbc-0f39-40d8-a6ed-c8ac098198d1" providerId="AD" clId="Web-{A9981B5C-5046-BF59-E8B6-D4A7BC46755F}" dt="2024-06-04T13:40:43.948" v="345"/>
        <pc:sldMkLst>
          <pc:docMk/>
          <pc:sldMk cId="0" sldId="269"/>
        </pc:sldMkLst>
      </pc:sldChg>
      <pc:sldChg chg="del">
        <pc:chgData name="Matthews, Max" userId="S::zcapmem@ucl.ac.uk::5b715cbc-0f39-40d8-a6ed-c8ac098198d1" providerId="AD" clId="Web-{A9981B5C-5046-BF59-E8B6-D4A7BC46755F}" dt="2024-06-04T13:40:43.948" v="344"/>
        <pc:sldMkLst>
          <pc:docMk/>
          <pc:sldMk cId="0" sldId="270"/>
        </pc:sldMkLst>
      </pc:sldChg>
      <pc:sldChg chg="del">
        <pc:chgData name="Matthews, Max" userId="S::zcapmem@ucl.ac.uk::5b715cbc-0f39-40d8-a6ed-c8ac098198d1" providerId="AD" clId="Web-{A9981B5C-5046-BF59-E8B6-D4A7BC46755F}" dt="2024-06-04T13:40:43.948" v="343"/>
        <pc:sldMkLst>
          <pc:docMk/>
          <pc:sldMk cId="0" sldId="271"/>
        </pc:sldMkLst>
      </pc:sldChg>
      <pc:sldChg chg="del">
        <pc:chgData name="Matthews, Max" userId="S::zcapmem@ucl.ac.uk::5b715cbc-0f39-40d8-a6ed-c8ac098198d1" providerId="AD" clId="Web-{A9981B5C-5046-BF59-E8B6-D4A7BC46755F}" dt="2024-06-04T13:40:20.259" v="341"/>
        <pc:sldMkLst>
          <pc:docMk/>
          <pc:sldMk cId="0" sldId="272"/>
        </pc:sldMkLst>
      </pc:sldChg>
      <pc:sldChg chg="del">
        <pc:chgData name="Matthews, Max" userId="S::zcapmem@ucl.ac.uk::5b715cbc-0f39-40d8-a6ed-c8ac098198d1" providerId="AD" clId="Web-{A9981B5C-5046-BF59-E8B6-D4A7BC46755F}" dt="2024-06-04T13:40:20.243" v="340"/>
        <pc:sldMkLst>
          <pc:docMk/>
          <pc:sldMk cId="0" sldId="273"/>
        </pc:sldMkLst>
      </pc:sldChg>
      <pc:sldChg chg="del">
        <pc:chgData name="Matthews, Max" userId="S::zcapmem@ucl.ac.uk::5b715cbc-0f39-40d8-a6ed-c8ac098198d1" providerId="AD" clId="Web-{A9981B5C-5046-BF59-E8B6-D4A7BC46755F}" dt="2024-06-04T13:40:20.243" v="339"/>
        <pc:sldMkLst>
          <pc:docMk/>
          <pc:sldMk cId="0" sldId="274"/>
        </pc:sldMkLst>
      </pc:sldChg>
      <pc:sldChg chg="del">
        <pc:chgData name="Matthews, Max" userId="S::zcapmem@ucl.ac.uk::5b715cbc-0f39-40d8-a6ed-c8ac098198d1" providerId="AD" clId="Web-{A9981B5C-5046-BF59-E8B6-D4A7BC46755F}" dt="2024-06-04T13:40:24.118" v="342"/>
        <pc:sldMkLst>
          <pc:docMk/>
          <pc:sldMk cId="0" sldId="276"/>
        </pc:sldMkLst>
      </pc:sldChg>
      <pc:sldChg chg="addSp delSp modSp add del replId">
        <pc:chgData name="Matthews, Max" userId="S::zcapmem@ucl.ac.uk::5b715cbc-0f39-40d8-a6ed-c8ac098198d1" providerId="AD" clId="Web-{A9981B5C-5046-BF59-E8B6-D4A7BC46755F}" dt="2024-06-04T13:24:52.475" v="63"/>
        <pc:sldMkLst>
          <pc:docMk/>
          <pc:sldMk cId="1061698399" sldId="303"/>
        </pc:sldMkLst>
        <pc:spChg chg="add del mod">
          <ac:chgData name="Matthews, Max" userId="S::zcapmem@ucl.ac.uk::5b715cbc-0f39-40d8-a6ed-c8ac098198d1" providerId="AD" clId="Web-{A9981B5C-5046-BF59-E8B6-D4A7BC46755F}" dt="2024-06-04T13:17:19.647" v="16"/>
          <ac:spMkLst>
            <pc:docMk/>
            <pc:sldMk cId="1061698399" sldId="303"/>
            <ac:spMk id="3" creationId="{3C0FB0AD-BA51-5340-2016-5F7276AE6319}"/>
          </ac:spMkLst>
        </pc:spChg>
        <pc:spChg chg="add del mod">
          <ac:chgData name="Matthews, Max" userId="S::zcapmem@ucl.ac.uk::5b715cbc-0f39-40d8-a6ed-c8ac098198d1" providerId="AD" clId="Web-{A9981B5C-5046-BF59-E8B6-D4A7BC46755F}" dt="2024-06-04T13:22:44.279" v="31"/>
          <ac:spMkLst>
            <pc:docMk/>
            <pc:sldMk cId="1061698399" sldId="303"/>
            <ac:spMk id="8" creationId="{8867932B-C51D-B533-C4BD-5E4C7749047C}"/>
          </ac:spMkLst>
        </pc:spChg>
        <pc:spChg chg="add del mod">
          <ac:chgData name="Matthews, Max" userId="S::zcapmem@ucl.ac.uk::5b715cbc-0f39-40d8-a6ed-c8ac098198d1" providerId="AD" clId="Web-{A9981B5C-5046-BF59-E8B6-D4A7BC46755F}" dt="2024-06-04T13:23:03.186" v="34"/>
          <ac:spMkLst>
            <pc:docMk/>
            <pc:sldMk cId="1061698399" sldId="303"/>
            <ac:spMk id="10" creationId="{8A96389B-AF4F-5E8D-62D9-85E490370B3B}"/>
          </ac:spMkLst>
        </pc:spChg>
        <pc:spChg chg="add mod">
          <ac:chgData name="Matthews, Max" userId="S::zcapmem@ucl.ac.uk::5b715cbc-0f39-40d8-a6ed-c8ac098198d1" providerId="AD" clId="Web-{A9981B5C-5046-BF59-E8B6-D4A7BC46755F}" dt="2024-06-04T13:24:33.318" v="54" actId="1076"/>
          <ac:spMkLst>
            <pc:docMk/>
            <pc:sldMk cId="1061698399" sldId="303"/>
            <ac:spMk id="12" creationId="{FD5320ED-74CD-CDC8-5101-ED5F8A01BEF5}"/>
          </ac:spMkLst>
        </pc:spChg>
        <pc:spChg chg="add del mod">
          <ac:chgData name="Matthews, Max" userId="S::zcapmem@ucl.ac.uk::5b715cbc-0f39-40d8-a6ed-c8ac098198d1" providerId="AD" clId="Web-{A9981B5C-5046-BF59-E8B6-D4A7BC46755F}" dt="2024-06-04T13:24:28.458" v="52" actId="20577"/>
          <ac:spMkLst>
            <pc:docMk/>
            <pc:sldMk cId="1061698399" sldId="303"/>
            <ac:spMk id="2506" creationId="{00000000-0000-0000-0000-000000000000}"/>
          </ac:spMkLst>
        </pc:spChg>
        <pc:graphicFrameChg chg="add del">
          <ac:chgData name="Matthews, Max" userId="S::zcapmem@ucl.ac.uk::5b715cbc-0f39-40d8-a6ed-c8ac098198d1" providerId="AD" clId="Web-{A9981B5C-5046-BF59-E8B6-D4A7BC46755F}" dt="2024-06-04T13:17:30.960" v="18"/>
          <ac:graphicFrameMkLst>
            <pc:docMk/>
            <pc:sldMk cId="1061698399" sldId="303"/>
            <ac:graphicFrameMk id="4" creationId="{A58B9477-6814-7EFA-448D-1A76F8CD690E}"/>
          </ac:graphicFrameMkLst>
        </pc:graphicFrameChg>
        <pc:graphicFrameChg chg="add mod">
          <ac:chgData name="Matthews, Max" userId="S::zcapmem@ucl.ac.uk::5b715cbc-0f39-40d8-a6ed-c8ac098198d1" providerId="AD" clId="Web-{A9981B5C-5046-BF59-E8B6-D4A7BC46755F}" dt="2024-06-04T13:18:50.466" v="22" actId="1076"/>
          <ac:graphicFrameMkLst>
            <pc:docMk/>
            <pc:sldMk cId="1061698399" sldId="303"/>
            <ac:graphicFrameMk id="5" creationId="{A58B9477-6814-7EFA-448D-1A76F8CD690E}"/>
          </ac:graphicFrameMkLst>
        </pc:graphicFrameChg>
        <pc:graphicFrameChg chg="add mod">
          <ac:chgData name="Matthews, Max" userId="S::zcapmem@ucl.ac.uk::5b715cbc-0f39-40d8-a6ed-c8ac098198d1" providerId="AD" clId="Web-{A9981B5C-5046-BF59-E8B6-D4A7BC46755F}" dt="2024-06-04T13:21:53.682" v="24" actId="1076"/>
          <ac:graphicFrameMkLst>
            <pc:docMk/>
            <pc:sldMk cId="1061698399" sldId="303"/>
            <ac:graphicFrameMk id="6" creationId="{A58B9477-6814-7EFA-448D-1A76F8CD690E}"/>
          </ac:graphicFrameMkLst>
        </pc:graphicFrameChg>
        <pc:picChg chg="del">
          <ac:chgData name="Matthews, Max" userId="S::zcapmem@ucl.ac.uk::5b715cbc-0f39-40d8-a6ed-c8ac098198d1" providerId="AD" clId="Web-{A9981B5C-5046-BF59-E8B6-D4A7BC46755F}" dt="2024-06-04T13:16:49.707" v="1"/>
          <ac:picMkLst>
            <pc:docMk/>
            <pc:sldMk cId="1061698399" sldId="303"/>
            <ac:picMk id="2" creationId="{E87D59CF-6893-B3A4-4D88-F01431CE98DE}"/>
          </ac:picMkLst>
        </pc:picChg>
      </pc:sldChg>
      <pc:sldChg chg="addSp delSp modSp add mod replId modClrScheme chgLayout modNotes">
        <pc:chgData name="Matthews, Max" userId="S::zcapmem@ucl.ac.uk::5b715cbc-0f39-40d8-a6ed-c8ac098198d1" providerId="AD" clId="Web-{A9981B5C-5046-BF59-E8B6-D4A7BC46755F}" dt="2024-06-04T13:31:53.427" v="191" actId="1076"/>
        <pc:sldMkLst>
          <pc:docMk/>
          <pc:sldMk cId="2688972842" sldId="304"/>
        </pc:sldMkLst>
        <pc:spChg chg="del">
          <ac:chgData name="Matthews, Max" userId="S::zcapmem@ucl.ac.uk::5b715cbc-0f39-40d8-a6ed-c8ac098198d1" providerId="AD" clId="Web-{A9981B5C-5046-BF59-E8B6-D4A7BC46755F}" dt="2024-06-04T13:22:27.528" v="26"/>
          <ac:spMkLst>
            <pc:docMk/>
            <pc:sldMk cId="2688972842" sldId="304"/>
            <ac:spMk id="3" creationId="{97972391-D188-01FB-C47B-682A6B1D2DB0}"/>
          </ac:spMkLst>
        </pc:spChg>
        <pc:spChg chg="add del mod">
          <ac:chgData name="Matthews, Max" userId="S::zcapmem@ucl.ac.uk::5b715cbc-0f39-40d8-a6ed-c8ac098198d1" providerId="AD" clId="Web-{A9981B5C-5046-BF59-E8B6-D4A7BC46755F}" dt="2024-06-04T13:25:40.291" v="81"/>
          <ac:spMkLst>
            <pc:docMk/>
            <pc:sldMk cId="2688972842" sldId="304"/>
            <ac:spMk id="4" creationId="{78E9F58A-9FC9-8C3B-8176-C28E8A8EEF06}"/>
          </ac:spMkLst>
        </pc:spChg>
        <pc:spChg chg="del">
          <ac:chgData name="Matthews, Max" userId="S::zcapmem@ucl.ac.uk::5b715cbc-0f39-40d8-a6ed-c8ac098198d1" providerId="AD" clId="Web-{A9981B5C-5046-BF59-E8B6-D4A7BC46755F}" dt="2024-06-04T13:25:41.604" v="82"/>
          <ac:spMkLst>
            <pc:docMk/>
            <pc:sldMk cId="2688972842" sldId="304"/>
            <ac:spMk id="5" creationId="{FB39078E-6339-0DAC-6CD1-BFE6FD4DB110}"/>
          </ac:spMkLst>
        </pc:spChg>
        <pc:spChg chg="del mod">
          <ac:chgData name="Matthews, Max" userId="S::zcapmem@ucl.ac.uk::5b715cbc-0f39-40d8-a6ed-c8ac098198d1" providerId="AD" clId="Web-{A9981B5C-5046-BF59-E8B6-D4A7BC46755F}" dt="2024-06-04T13:24:42.396" v="59"/>
          <ac:spMkLst>
            <pc:docMk/>
            <pc:sldMk cId="2688972842" sldId="304"/>
            <ac:spMk id="6" creationId="{678A461C-31D4-9C63-D56A-BA0E80F12D22}"/>
          </ac:spMkLst>
        </pc:spChg>
        <pc:spChg chg="add del">
          <ac:chgData name="Matthews, Max" userId="S::zcapmem@ucl.ac.uk::5b715cbc-0f39-40d8-a6ed-c8ac098198d1" providerId="AD" clId="Web-{A9981B5C-5046-BF59-E8B6-D4A7BC46755F}" dt="2024-06-04T13:22:42.716" v="30"/>
          <ac:spMkLst>
            <pc:docMk/>
            <pc:sldMk cId="2688972842" sldId="304"/>
            <ac:spMk id="7" creationId="{2A642A8B-EA65-4E5C-BA10-84245B8A615D}"/>
          </ac:spMkLst>
        </pc:spChg>
        <pc:spChg chg="add mod">
          <ac:chgData name="Matthews, Max" userId="S::zcapmem@ucl.ac.uk::5b715cbc-0f39-40d8-a6ed-c8ac098198d1" providerId="AD" clId="Web-{A9981B5C-5046-BF59-E8B6-D4A7BC46755F}" dt="2024-06-04T13:28:10.302" v="112" actId="1076"/>
          <ac:spMkLst>
            <pc:docMk/>
            <pc:sldMk cId="2688972842" sldId="304"/>
            <ac:spMk id="9" creationId="{26E067FD-40C1-1798-7C9A-1CAA2447CCA1}"/>
          </ac:spMkLst>
        </pc:spChg>
        <pc:spChg chg="add del mod ord">
          <ac:chgData name="Matthews, Max" userId="S::zcapmem@ucl.ac.uk::5b715cbc-0f39-40d8-a6ed-c8ac098198d1" providerId="AD" clId="Web-{A9981B5C-5046-BF59-E8B6-D4A7BC46755F}" dt="2024-06-04T13:26:10.184" v="87"/>
          <ac:spMkLst>
            <pc:docMk/>
            <pc:sldMk cId="2688972842" sldId="304"/>
            <ac:spMk id="11" creationId="{7EDB5041-4940-225C-1B67-9B6FA86925B3}"/>
          </ac:spMkLst>
        </pc:spChg>
        <pc:graphicFrameChg chg="add mod">
          <ac:chgData name="Matthews, Max" userId="S::zcapmem@ucl.ac.uk::5b715cbc-0f39-40d8-a6ed-c8ac098198d1" providerId="AD" clId="Web-{A9981B5C-5046-BF59-E8B6-D4A7BC46755F}" dt="2024-06-04T13:30:48.609" v="159" actId="1076"/>
          <ac:graphicFrameMkLst>
            <pc:docMk/>
            <pc:sldMk cId="2688972842" sldId="304"/>
            <ac:graphicFrameMk id="10" creationId="{A58B9477-6814-7EFA-448D-1A76F8CD690E}"/>
          </ac:graphicFrameMkLst>
        </pc:graphicFrameChg>
        <pc:graphicFrameChg chg="add del mod">
          <ac:chgData name="Matthews, Max" userId="S::zcapmem@ucl.ac.uk::5b715cbc-0f39-40d8-a6ed-c8ac098198d1" providerId="AD" clId="Web-{A9981B5C-5046-BF59-E8B6-D4A7BC46755F}" dt="2024-06-04T13:27:18.595" v="96"/>
          <ac:graphicFrameMkLst>
            <pc:docMk/>
            <pc:sldMk cId="2688972842" sldId="304"/>
            <ac:graphicFrameMk id="12" creationId="{F2AAF36E-160D-0A14-7FA8-47E8E2C60165}"/>
          </ac:graphicFrameMkLst>
        </pc:graphicFrameChg>
        <pc:graphicFrameChg chg="add del mod">
          <ac:chgData name="Matthews, Max" userId="S::zcapmem@ucl.ac.uk::5b715cbc-0f39-40d8-a6ed-c8ac098198d1" providerId="AD" clId="Web-{A9981B5C-5046-BF59-E8B6-D4A7BC46755F}" dt="2024-06-04T13:29:35.370" v="144"/>
          <ac:graphicFrameMkLst>
            <pc:docMk/>
            <pc:sldMk cId="2688972842" sldId="304"/>
            <ac:graphicFrameMk id="13" creationId="{21BE8B35-1EA9-3F97-35D9-A323A32D114B}"/>
          </ac:graphicFrameMkLst>
        </pc:graphicFrameChg>
        <pc:graphicFrameChg chg="add del">
          <ac:chgData name="Matthews, Max" userId="S::zcapmem@ucl.ac.uk::5b715cbc-0f39-40d8-a6ed-c8ac098198d1" providerId="AD" clId="Web-{A9981B5C-5046-BF59-E8B6-D4A7BC46755F}" dt="2024-06-04T13:27:20.126" v="97"/>
          <ac:graphicFrameMkLst>
            <pc:docMk/>
            <pc:sldMk cId="2688972842" sldId="304"/>
            <ac:graphicFrameMk id="14" creationId="{21BE8B35-1EA9-3F97-35D9-A323A32D114B}"/>
          </ac:graphicFrameMkLst>
        </pc:graphicFrameChg>
        <pc:graphicFrameChg chg="add mod">
          <ac:chgData name="Matthews, Max" userId="S::zcapmem@ucl.ac.uk::5b715cbc-0f39-40d8-a6ed-c8ac098198d1" providerId="AD" clId="Web-{A9981B5C-5046-BF59-E8B6-D4A7BC46755F}" dt="2024-06-04T13:31:53.427" v="191" actId="1076"/>
          <ac:graphicFrameMkLst>
            <pc:docMk/>
            <pc:sldMk cId="2688972842" sldId="304"/>
            <ac:graphicFrameMk id="15" creationId="{21BE8B35-1EA9-3F97-35D9-A323A32D114B}"/>
          </ac:graphicFrameMkLst>
        </pc:graphicFrameChg>
        <pc:graphicFrameChg chg="add del">
          <ac:chgData name="Matthews, Max" userId="S::zcapmem@ucl.ac.uk::5b715cbc-0f39-40d8-a6ed-c8ac098198d1" providerId="AD" clId="Web-{A9981B5C-5046-BF59-E8B6-D4A7BC46755F}" dt="2024-06-04T13:29:50.152" v="146"/>
          <ac:graphicFrameMkLst>
            <pc:docMk/>
            <pc:sldMk cId="2688972842" sldId="304"/>
            <ac:graphicFrameMk id="16" creationId="{F2AAF36E-160D-0A14-7FA8-47E8E2C60165}"/>
          </ac:graphicFrameMkLst>
        </pc:graphicFrameChg>
        <pc:graphicFrameChg chg="add mod">
          <ac:chgData name="Matthews, Max" userId="S::zcapmem@ucl.ac.uk::5b715cbc-0f39-40d8-a6ed-c8ac098198d1" providerId="AD" clId="Web-{A9981B5C-5046-BF59-E8B6-D4A7BC46755F}" dt="2024-06-04T13:30:50.578" v="160" actId="1076"/>
          <ac:graphicFrameMkLst>
            <pc:docMk/>
            <pc:sldMk cId="2688972842" sldId="304"/>
            <ac:graphicFrameMk id="17" creationId="{F2AAF36E-160D-0A14-7FA8-47E8E2C60165}"/>
          </ac:graphicFrameMkLst>
        </pc:graphicFrameChg>
      </pc:sldChg>
      <pc:sldChg chg="delSp modSp add replId modNotes">
        <pc:chgData name="Matthews, Max" userId="S::zcapmem@ucl.ac.uk::5b715cbc-0f39-40d8-a6ed-c8ac098198d1" providerId="AD" clId="Web-{A9981B5C-5046-BF59-E8B6-D4A7BC46755F}" dt="2024-06-04T13:38:11.328" v="338"/>
        <pc:sldMkLst>
          <pc:docMk/>
          <pc:sldMk cId="2442076402" sldId="305"/>
        </pc:sldMkLst>
        <pc:spChg chg="mod">
          <ac:chgData name="Matthews, Max" userId="S::zcapmem@ucl.ac.uk::5b715cbc-0f39-40d8-a6ed-c8ac098198d1" providerId="AD" clId="Web-{A9981B5C-5046-BF59-E8B6-D4A7BC46755F}" dt="2024-06-04T13:33:03.994" v="208" actId="1076"/>
          <ac:spMkLst>
            <pc:docMk/>
            <pc:sldMk cId="2442076402" sldId="305"/>
            <ac:spMk id="9" creationId="{26E067FD-40C1-1798-7C9A-1CAA2447CCA1}"/>
          </ac:spMkLst>
        </pc:spChg>
        <pc:graphicFrameChg chg="del">
          <ac:chgData name="Matthews, Max" userId="S::zcapmem@ucl.ac.uk::5b715cbc-0f39-40d8-a6ed-c8ac098198d1" providerId="AD" clId="Web-{A9981B5C-5046-BF59-E8B6-D4A7BC46755F}" dt="2024-06-04T13:32:53.603" v="207"/>
          <ac:graphicFrameMkLst>
            <pc:docMk/>
            <pc:sldMk cId="2442076402" sldId="305"/>
            <ac:graphicFrameMk id="10" creationId="{A58B9477-6814-7EFA-448D-1A76F8CD690E}"/>
          </ac:graphicFrameMkLst>
        </pc:graphicFrameChg>
        <pc:graphicFrameChg chg="del">
          <ac:chgData name="Matthews, Max" userId="S::zcapmem@ucl.ac.uk::5b715cbc-0f39-40d8-a6ed-c8ac098198d1" providerId="AD" clId="Web-{A9981B5C-5046-BF59-E8B6-D4A7BC46755F}" dt="2024-06-04T13:32:53.603" v="206"/>
          <ac:graphicFrameMkLst>
            <pc:docMk/>
            <pc:sldMk cId="2442076402" sldId="305"/>
            <ac:graphicFrameMk id="15" creationId="{21BE8B35-1EA9-3F97-35D9-A323A32D114B}"/>
          </ac:graphicFrameMkLst>
        </pc:graphicFrameChg>
        <pc:graphicFrameChg chg="del">
          <ac:chgData name="Matthews, Max" userId="S::zcapmem@ucl.ac.uk::5b715cbc-0f39-40d8-a6ed-c8ac098198d1" providerId="AD" clId="Web-{A9981B5C-5046-BF59-E8B6-D4A7BC46755F}" dt="2024-06-04T13:32:53.603" v="205"/>
          <ac:graphicFrameMkLst>
            <pc:docMk/>
            <pc:sldMk cId="2442076402" sldId="305"/>
            <ac:graphicFrameMk id="17" creationId="{F2AAF36E-160D-0A14-7FA8-47E8E2C60165}"/>
          </ac:graphicFrameMkLst>
        </pc:graphicFrameChg>
      </pc:sldChg>
      <pc:sldChg chg="addSp delSp modSp ord modNotes">
        <pc:chgData name="Matthews, Max" userId="S::zcapmem@ucl.ac.uk::5b715cbc-0f39-40d8-a6ed-c8ac098198d1" providerId="AD" clId="Web-{A9981B5C-5046-BF59-E8B6-D4A7BC46755F}" dt="2024-06-04T15:55:27.761" v="3867" actId="1076"/>
        <pc:sldMkLst>
          <pc:docMk/>
          <pc:sldMk cId="218244124" sldId="306"/>
        </pc:sldMkLst>
        <pc:spChg chg="mod">
          <ac:chgData name="Matthews, Max" userId="S::zcapmem@ucl.ac.uk::5b715cbc-0f39-40d8-a6ed-c8ac098198d1" providerId="AD" clId="Web-{A9981B5C-5046-BF59-E8B6-D4A7BC46755F}" dt="2024-06-04T15:55:27.761" v="3867" actId="1076"/>
          <ac:spMkLst>
            <pc:docMk/>
            <pc:sldMk cId="218244124" sldId="306"/>
            <ac:spMk id="3" creationId="{1DAD6788-6338-2323-48B1-FBA1BE28ED58}"/>
          </ac:spMkLst>
        </pc:spChg>
        <pc:spChg chg="add del">
          <ac:chgData name="Matthews, Max" userId="S::zcapmem@ucl.ac.uk::5b715cbc-0f39-40d8-a6ed-c8ac098198d1" providerId="AD" clId="Web-{A9981B5C-5046-BF59-E8B6-D4A7BC46755F}" dt="2024-06-04T15:48:39.280" v="3488"/>
          <ac:spMkLst>
            <pc:docMk/>
            <pc:sldMk cId="218244124" sldId="306"/>
            <ac:spMk id="9" creationId="{3AE8B6D6-5AA3-2B83-3066-0E1BA151217A}"/>
          </ac:spMkLst>
        </pc:spChg>
        <pc:spChg chg="add mod">
          <ac:chgData name="Matthews, Max" userId="S::zcapmem@ucl.ac.uk::5b715cbc-0f39-40d8-a6ed-c8ac098198d1" providerId="AD" clId="Web-{A9981B5C-5046-BF59-E8B6-D4A7BC46755F}" dt="2024-06-04T15:55:13.416" v="3866" actId="20577"/>
          <ac:spMkLst>
            <pc:docMk/>
            <pc:sldMk cId="218244124" sldId="306"/>
            <ac:spMk id="10" creationId="{C10F1358-ADD9-E931-8439-783C432895B8}"/>
          </ac:spMkLst>
        </pc:spChg>
        <pc:picChg chg="add del mod">
          <ac:chgData name="Matthews, Max" userId="S::zcapmem@ucl.ac.uk::5b715cbc-0f39-40d8-a6ed-c8ac098198d1" providerId="AD" clId="Web-{A9981B5C-5046-BF59-E8B6-D4A7BC46755F}" dt="2024-06-04T15:40:27.089" v="2853"/>
          <ac:picMkLst>
            <pc:docMk/>
            <pc:sldMk cId="218244124" sldId="306"/>
            <ac:picMk id="4" creationId="{713C76B6-EF2E-3E5A-3536-0AE2B167054F}"/>
          </ac:picMkLst>
        </pc:picChg>
        <pc:picChg chg="add del mod">
          <ac:chgData name="Matthews, Max" userId="S::zcapmem@ucl.ac.uk::5b715cbc-0f39-40d8-a6ed-c8ac098198d1" providerId="AD" clId="Web-{A9981B5C-5046-BF59-E8B6-D4A7BC46755F}" dt="2024-06-04T15:40:54.701" v="2856"/>
          <ac:picMkLst>
            <pc:docMk/>
            <pc:sldMk cId="218244124" sldId="306"/>
            <ac:picMk id="5" creationId="{4D9472F6-8610-C811-56AC-78161CADAEB7}"/>
          </ac:picMkLst>
        </pc:picChg>
        <pc:picChg chg="add mod">
          <ac:chgData name="Matthews, Max" userId="S::zcapmem@ucl.ac.uk::5b715cbc-0f39-40d8-a6ed-c8ac098198d1" providerId="AD" clId="Web-{A9981B5C-5046-BF59-E8B6-D4A7BC46755F}" dt="2024-06-04T15:48:30.607" v="3486" actId="1076"/>
          <ac:picMkLst>
            <pc:docMk/>
            <pc:sldMk cId="218244124" sldId="306"/>
            <ac:picMk id="6" creationId="{240BD3F0-C097-B168-7E73-E5C90784E22A}"/>
          </ac:picMkLst>
        </pc:picChg>
        <pc:picChg chg="add mod">
          <ac:chgData name="Matthews, Max" userId="S::zcapmem@ucl.ac.uk::5b715cbc-0f39-40d8-a6ed-c8ac098198d1" providerId="AD" clId="Web-{A9981B5C-5046-BF59-E8B6-D4A7BC46755F}" dt="2024-06-04T15:48:28.623" v="3485" actId="1076"/>
          <ac:picMkLst>
            <pc:docMk/>
            <pc:sldMk cId="218244124" sldId="306"/>
            <ac:picMk id="7" creationId="{A0D30525-D142-8F1B-CAF5-090593C45CA4}"/>
          </ac:picMkLst>
        </pc:picChg>
        <pc:picChg chg="add mod">
          <ac:chgData name="Matthews, Max" userId="S::zcapmem@ucl.ac.uk::5b715cbc-0f39-40d8-a6ed-c8ac098198d1" providerId="AD" clId="Web-{A9981B5C-5046-BF59-E8B6-D4A7BC46755F}" dt="2024-06-04T15:48:23.450" v="3484" actId="1076"/>
          <ac:picMkLst>
            <pc:docMk/>
            <pc:sldMk cId="218244124" sldId="306"/>
            <ac:picMk id="8" creationId="{0AB60BB5-5AF4-8E91-D92C-B12C530B5016}"/>
          </ac:picMkLst>
        </pc:picChg>
      </pc:sldChg>
      <pc:sldChg chg="addSp delSp modSp add replId addAnim modNotes">
        <pc:chgData name="Matthews, Max" userId="S::zcapmem@ucl.ac.uk::5b715cbc-0f39-40d8-a6ed-c8ac098198d1" providerId="AD" clId="Web-{A9981B5C-5046-BF59-E8B6-D4A7BC46755F}" dt="2024-06-04T14:21:41.822" v="1233"/>
        <pc:sldMkLst>
          <pc:docMk/>
          <pc:sldMk cId="1712620079" sldId="307"/>
        </pc:sldMkLst>
        <pc:spChg chg="del">
          <ac:chgData name="Matthews, Max" userId="S::zcapmem@ucl.ac.uk::5b715cbc-0f39-40d8-a6ed-c8ac098198d1" providerId="AD" clId="Web-{A9981B5C-5046-BF59-E8B6-D4A7BC46755F}" dt="2024-06-04T14:01:00.892" v="355"/>
          <ac:spMkLst>
            <pc:docMk/>
            <pc:sldMk cId="1712620079" sldId="307"/>
            <ac:spMk id="2" creationId="{F7E2F28C-8ABB-5E7C-6FA3-C5EB55EDBA3D}"/>
          </ac:spMkLst>
        </pc:spChg>
        <pc:spChg chg="add mod">
          <ac:chgData name="Matthews, Max" userId="S::zcapmem@ucl.ac.uk::5b715cbc-0f39-40d8-a6ed-c8ac098198d1" providerId="AD" clId="Web-{A9981B5C-5046-BF59-E8B6-D4A7BC46755F}" dt="2024-06-04T14:15:03.795" v="663" actId="20577"/>
          <ac:spMkLst>
            <pc:docMk/>
            <pc:sldMk cId="1712620079" sldId="307"/>
            <ac:spMk id="4" creationId="{FFAD7D13-6EAA-B093-7531-4954E751A950}"/>
          </ac:spMkLst>
        </pc:spChg>
        <pc:spChg chg="add del">
          <ac:chgData name="Matthews, Max" userId="S::zcapmem@ucl.ac.uk::5b715cbc-0f39-40d8-a6ed-c8ac098198d1" providerId="AD" clId="Web-{A9981B5C-5046-BF59-E8B6-D4A7BC46755F}" dt="2024-06-04T14:13:20.709" v="654"/>
          <ac:spMkLst>
            <pc:docMk/>
            <pc:sldMk cId="1712620079" sldId="307"/>
            <ac:spMk id="6" creationId="{018B9144-2367-23AB-EC5B-1684654D2DB5}"/>
          </ac:spMkLst>
        </pc:spChg>
        <pc:spChg chg="add del">
          <ac:chgData name="Matthews, Max" userId="S::zcapmem@ucl.ac.uk::5b715cbc-0f39-40d8-a6ed-c8ac098198d1" providerId="AD" clId="Web-{A9981B5C-5046-BF59-E8B6-D4A7BC46755F}" dt="2024-06-04T14:13:56.571" v="657"/>
          <ac:spMkLst>
            <pc:docMk/>
            <pc:sldMk cId="1712620079" sldId="307"/>
            <ac:spMk id="7" creationId="{EA5EE418-4771-DD5B-AE00-B33DBD494087}"/>
          </ac:spMkLst>
        </pc:spChg>
        <pc:spChg chg="add mod">
          <ac:chgData name="Matthews, Max" userId="S::zcapmem@ucl.ac.uk::5b715cbc-0f39-40d8-a6ed-c8ac098198d1" providerId="AD" clId="Web-{A9981B5C-5046-BF59-E8B6-D4A7BC46755F}" dt="2024-06-04T14:19:29.485" v="947" actId="20577"/>
          <ac:spMkLst>
            <pc:docMk/>
            <pc:sldMk cId="1712620079" sldId="307"/>
            <ac:spMk id="8" creationId="{846F7E69-62F1-27BF-A339-82F4EAC0495B}"/>
          </ac:spMkLst>
        </pc:spChg>
        <pc:spChg chg="del">
          <ac:chgData name="Matthews, Max" userId="S::zcapmem@ucl.ac.uk::5b715cbc-0f39-40d8-a6ed-c8ac098198d1" providerId="AD" clId="Web-{A9981B5C-5046-BF59-E8B6-D4A7BC46755F}" dt="2024-06-04T14:01:00.861" v="352"/>
          <ac:spMkLst>
            <pc:docMk/>
            <pc:sldMk cId="1712620079" sldId="307"/>
            <ac:spMk id="28" creationId="{32A69E93-535C-1BBE-5FF5-FD02DBBF44CF}"/>
          </ac:spMkLst>
        </pc:spChg>
        <pc:spChg chg="del">
          <ac:chgData name="Matthews, Max" userId="S::zcapmem@ucl.ac.uk::5b715cbc-0f39-40d8-a6ed-c8ac098198d1" providerId="AD" clId="Web-{A9981B5C-5046-BF59-E8B6-D4A7BC46755F}" dt="2024-06-04T14:01:00.845" v="351"/>
          <ac:spMkLst>
            <pc:docMk/>
            <pc:sldMk cId="1712620079" sldId="307"/>
            <ac:spMk id="29" creationId="{2A6057CE-D8C0-B285-F324-9D01F83EEE72}"/>
          </ac:spMkLst>
        </pc:spChg>
        <pc:picChg chg="add mod">
          <ac:chgData name="Matthews, Max" userId="S::zcapmem@ucl.ac.uk::5b715cbc-0f39-40d8-a6ed-c8ac098198d1" providerId="AD" clId="Web-{A9981B5C-5046-BF59-E8B6-D4A7BC46755F}" dt="2024-06-04T14:13:22.819" v="655" actId="14100"/>
          <ac:picMkLst>
            <pc:docMk/>
            <pc:sldMk cId="1712620079" sldId="307"/>
            <ac:picMk id="5" creationId="{875E0E4A-6D35-B862-777D-94EC65181550}"/>
          </ac:picMkLst>
        </pc:picChg>
        <pc:picChg chg="add mod">
          <ac:chgData name="Matthews, Max" userId="S::zcapmem@ucl.ac.uk::5b715cbc-0f39-40d8-a6ed-c8ac098198d1" providerId="AD" clId="Web-{A9981B5C-5046-BF59-E8B6-D4A7BC46755F}" dt="2024-06-04T14:18:23.762" v="869" actId="1076"/>
          <ac:picMkLst>
            <pc:docMk/>
            <pc:sldMk cId="1712620079" sldId="307"/>
            <ac:picMk id="9" creationId="{03D5F76F-FA58-1C95-4536-BE6E73E5E357}"/>
          </ac:picMkLst>
        </pc:picChg>
        <pc:picChg chg="del">
          <ac:chgData name="Matthews, Max" userId="S::zcapmem@ucl.ac.uk::5b715cbc-0f39-40d8-a6ed-c8ac098198d1" providerId="AD" clId="Web-{A9981B5C-5046-BF59-E8B6-D4A7BC46755F}" dt="2024-06-04T14:01:00.861" v="353"/>
          <ac:picMkLst>
            <pc:docMk/>
            <pc:sldMk cId="1712620079" sldId="307"/>
            <ac:picMk id="27" creationId="{719A6782-5C3A-F5B3-8B06-D933085A7D04}"/>
          </ac:picMkLst>
        </pc:picChg>
        <pc:picChg chg="del">
          <ac:chgData name="Matthews, Max" userId="S::zcapmem@ucl.ac.uk::5b715cbc-0f39-40d8-a6ed-c8ac098198d1" providerId="AD" clId="Web-{A9981B5C-5046-BF59-E8B6-D4A7BC46755F}" dt="2024-06-04T14:01:00.861" v="354"/>
          <ac:picMkLst>
            <pc:docMk/>
            <pc:sldMk cId="1712620079" sldId="307"/>
            <ac:picMk id="1026" creationId="{89EFBDEB-210A-55C6-B92F-E39BC118FC83}"/>
          </ac:picMkLst>
        </pc:picChg>
      </pc:sldChg>
      <pc:sldChg chg="addSp delSp modSp add replId delAnim modNotes">
        <pc:chgData name="Matthews, Max" userId="S::zcapmem@ucl.ac.uk::5b715cbc-0f39-40d8-a6ed-c8ac098198d1" providerId="AD" clId="Web-{A9981B5C-5046-BF59-E8B6-D4A7BC46755F}" dt="2024-06-04T14:56:31.031" v="2820" actId="20577"/>
        <pc:sldMkLst>
          <pc:docMk/>
          <pc:sldMk cId="2101941815" sldId="308"/>
        </pc:sldMkLst>
        <pc:spChg chg="add del mod">
          <ac:chgData name="Matthews, Max" userId="S::zcapmem@ucl.ac.uk::5b715cbc-0f39-40d8-a6ed-c8ac098198d1" providerId="AD" clId="Web-{A9981B5C-5046-BF59-E8B6-D4A7BC46755F}" dt="2024-06-04T14:37:02.824" v="1267"/>
          <ac:spMkLst>
            <pc:docMk/>
            <pc:sldMk cId="2101941815" sldId="308"/>
            <ac:spMk id="7" creationId="{E6784891-8D09-406A-334B-780C467280BB}"/>
          </ac:spMkLst>
        </pc:spChg>
        <pc:spChg chg="add mod">
          <ac:chgData name="Matthews, Max" userId="S::zcapmem@ucl.ac.uk::5b715cbc-0f39-40d8-a6ed-c8ac098198d1" providerId="AD" clId="Web-{A9981B5C-5046-BF59-E8B6-D4A7BC46755F}" dt="2024-06-04T14:56:31.031" v="2820" actId="20577"/>
          <ac:spMkLst>
            <pc:docMk/>
            <pc:sldMk cId="2101941815" sldId="308"/>
            <ac:spMk id="12" creationId="{42FC4A0F-E49E-6FFC-8295-FB70D6CA0FA7}"/>
          </ac:spMkLst>
        </pc:spChg>
        <pc:spChg chg="mod">
          <ac:chgData name="Matthews, Max" userId="S::zcapmem@ucl.ac.uk::5b715cbc-0f39-40d8-a6ed-c8ac098198d1" providerId="AD" clId="Web-{A9981B5C-5046-BF59-E8B6-D4A7BC46755F}" dt="2024-06-04T14:37:16.200" v="1270" actId="1076"/>
          <ac:spMkLst>
            <pc:docMk/>
            <pc:sldMk cId="2101941815" sldId="308"/>
            <ac:spMk id="1788" creationId="{00000000-0000-0000-0000-000000000000}"/>
          </ac:spMkLst>
        </pc:spChg>
        <pc:spChg chg="del mod">
          <ac:chgData name="Matthews, Max" userId="S::zcapmem@ucl.ac.uk::5b715cbc-0f39-40d8-a6ed-c8ac098198d1" providerId="AD" clId="Web-{A9981B5C-5046-BF59-E8B6-D4A7BC46755F}" dt="2024-06-04T14:08:48.362" v="501"/>
          <ac:spMkLst>
            <pc:docMk/>
            <pc:sldMk cId="2101941815" sldId="308"/>
            <ac:spMk id="1789" creationId="{00000000-0000-0000-0000-000000000000}"/>
          </ac:spMkLst>
        </pc:spChg>
        <pc:picChg chg="del">
          <ac:chgData name="Matthews, Max" userId="S::zcapmem@ucl.ac.uk::5b715cbc-0f39-40d8-a6ed-c8ac098198d1" providerId="AD" clId="Web-{A9981B5C-5046-BF59-E8B6-D4A7BC46755F}" dt="2024-06-04T14:08:50.191" v="504"/>
          <ac:picMkLst>
            <pc:docMk/>
            <pc:sldMk cId="2101941815" sldId="308"/>
            <ac:picMk id="2" creationId="{D6012A52-D5E8-D8AA-11FA-2FC8FBBCAB6F}"/>
          </ac:picMkLst>
        </pc:picChg>
        <pc:picChg chg="del">
          <ac:chgData name="Matthews, Max" userId="S::zcapmem@ucl.ac.uk::5b715cbc-0f39-40d8-a6ed-c8ac098198d1" providerId="AD" clId="Web-{A9981B5C-5046-BF59-E8B6-D4A7BC46755F}" dt="2024-06-04T14:08:49.972" v="503"/>
          <ac:picMkLst>
            <pc:docMk/>
            <pc:sldMk cId="2101941815" sldId="308"/>
            <ac:picMk id="3" creationId="{92476C76-D3EA-B962-D435-84572E4C660D}"/>
          </ac:picMkLst>
        </pc:picChg>
        <pc:picChg chg="del">
          <ac:chgData name="Matthews, Max" userId="S::zcapmem@ucl.ac.uk::5b715cbc-0f39-40d8-a6ed-c8ac098198d1" providerId="AD" clId="Web-{A9981B5C-5046-BF59-E8B6-D4A7BC46755F}" dt="2024-06-04T14:08:49.503" v="502"/>
          <ac:picMkLst>
            <pc:docMk/>
            <pc:sldMk cId="2101941815" sldId="308"/>
            <ac:picMk id="4" creationId="{14CB1921-5AAE-3FA8-6188-1456BEBA0FC1}"/>
          </ac:picMkLst>
        </pc:picChg>
        <pc:picChg chg="del">
          <ac:chgData name="Matthews, Max" userId="S::zcapmem@ucl.ac.uk::5b715cbc-0f39-40d8-a6ed-c8ac098198d1" providerId="AD" clId="Web-{A9981B5C-5046-BF59-E8B6-D4A7BC46755F}" dt="2024-06-04T14:08:50.378" v="505"/>
          <ac:picMkLst>
            <pc:docMk/>
            <pc:sldMk cId="2101941815" sldId="308"/>
            <ac:picMk id="5" creationId="{F2B9E7A1-3EC2-C2D5-E873-99F68D6765B0}"/>
          </ac:picMkLst>
        </pc:picChg>
        <pc:picChg chg="add del mod">
          <ac:chgData name="Matthews, Max" userId="S::zcapmem@ucl.ac.uk::5b715cbc-0f39-40d8-a6ed-c8ac098198d1" providerId="AD" clId="Web-{A9981B5C-5046-BF59-E8B6-D4A7BC46755F}" dt="2024-06-04T14:35:31.662" v="1241"/>
          <ac:picMkLst>
            <pc:docMk/>
            <pc:sldMk cId="2101941815" sldId="308"/>
            <ac:picMk id="8" creationId="{4AF77048-F10C-6293-346C-D8F44555CBF3}"/>
          </ac:picMkLst>
        </pc:picChg>
        <pc:picChg chg="add mod">
          <ac:chgData name="Matthews, Max" userId="S::zcapmem@ucl.ac.uk::5b715cbc-0f39-40d8-a6ed-c8ac098198d1" providerId="AD" clId="Web-{A9981B5C-5046-BF59-E8B6-D4A7BC46755F}" dt="2024-06-04T14:36:38.979" v="1258" actId="14100"/>
          <ac:picMkLst>
            <pc:docMk/>
            <pc:sldMk cId="2101941815" sldId="308"/>
            <ac:picMk id="9" creationId="{3B7985A3-5D3D-0A37-79D1-7A1E3486009F}"/>
          </ac:picMkLst>
        </pc:picChg>
        <pc:picChg chg="add mod">
          <ac:chgData name="Matthews, Max" userId="S::zcapmem@ucl.ac.uk::5b715cbc-0f39-40d8-a6ed-c8ac098198d1" providerId="AD" clId="Web-{A9981B5C-5046-BF59-E8B6-D4A7BC46755F}" dt="2024-06-04T14:36:29.744" v="1255" actId="1076"/>
          <ac:picMkLst>
            <pc:docMk/>
            <pc:sldMk cId="2101941815" sldId="308"/>
            <ac:picMk id="10" creationId="{FB661C51-891E-8E9F-CACA-B091D0237FF7}"/>
          </ac:picMkLst>
        </pc:picChg>
      </pc:sldChg>
    </pc:docChg>
  </pc:docChgLst>
  <pc:docChgLst>
    <pc:chgData name="Sokolov, Roman" userId="S::zcapsok@ucl.ac.uk::c7dc3482-bea6-42d4-affe-2db0ea701965" providerId="AD" clId="Web-{DB004CF2-41B5-D08F-7481-0EC202B9E015}"/>
    <pc:docChg chg="addSld modSld">
      <pc:chgData name="Sokolov, Roman" userId="S::zcapsok@ucl.ac.uk::c7dc3482-bea6-42d4-affe-2db0ea701965" providerId="AD" clId="Web-{DB004CF2-41B5-D08F-7481-0EC202B9E015}" dt="2024-06-05T17:31:24.222" v="750" actId="1076"/>
      <pc:docMkLst>
        <pc:docMk/>
      </pc:docMkLst>
      <pc:sldChg chg="delSp">
        <pc:chgData name="Sokolov, Roman" userId="S::zcapsok@ucl.ac.uk::c7dc3482-bea6-42d4-affe-2db0ea701965" providerId="AD" clId="Web-{DB004CF2-41B5-D08F-7481-0EC202B9E015}" dt="2024-06-05T12:16:16.312" v="0"/>
        <pc:sldMkLst>
          <pc:docMk/>
          <pc:sldMk cId="3372196822" sldId="344"/>
        </pc:sldMkLst>
        <pc:spChg chg="del">
          <ac:chgData name="Sokolov, Roman" userId="S::zcapsok@ucl.ac.uk::c7dc3482-bea6-42d4-affe-2db0ea701965" providerId="AD" clId="Web-{DB004CF2-41B5-D08F-7481-0EC202B9E015}" dt="2024-06-05T12:16:16.312" v="0"/>
          <ac:spMkLst>
            <pc:docMk/>
            <pc:sldMk cId="3372196822" sldId="344"/>
            <ac:spMk id="1245" creationId="{00000000-0000-0000-0000-000000000000}"/>
          </ac:spMkLst>
        </pc:spChg>
      </pc:sldChg>
      <pc:sldChg chg="addSp delSp modSp new">
        <pc:chgData name="Sokolov, Roman" userId="S::zcapsok@ucl.ac.uk::c7dc3482-bea6-42d4-affe-2db0ea701965" providerId="AD" clId="Web-{DB004CF2-41B5-D08F-7481-0EC202B9E015}" dt="2024-06-05T15:14:47.909" v="662"/>
        <pc:sldMkLst>
          <pc:docMk/>
          <pc:sldMk cId="1490404380" sldId="345"/>
        </pc:sldMkLst>
        <pc:spChg chg="del">
          <ac:chgData name="Sokolov, Roman" userId="S::zcapsok@ucl.ac.uk::c7dc3482-bea6-42d4-affe-2db0ea701965" providerId="AD" clId="Web-{DB004CF2-41B5-D08F-7481-0EC202B9E015}" dt="2024-06-05T12:28:51.555" v="6"/>
          <ac:spMkLst>
            <pc:docMk/>
            <pc:sldMk cId="1490404380" sldId="345"/>
            <ac:spMk id="2" creationId="{928A2098-459C-BD36-EB1A-E5934F96EAF0}"/>
          </ac:spMkLst>
        </pc:spChg>
        <pc:spChg chg="add del mod">
          <ac:chgData name="Sokolov, Roman" userId="S::zcapsok@ucl.ac.uk::c7dc3482-bea6-42d4-affe-2db0ea701965" providerId="AD" clId="Web-{DB004CF2-41B5-D08F-7481-0EC202B9E015}" dt="2024-06-05T13:50:57.591" v="60"/>
          <ac:spMkLst>
            <pc:docMk/>
            <pc:sldMk cId="1490404380" sldId="345"/>
            <ac:spMk id="3" creationId="{9653AEDA-64E3-52B2-C7A5-D7ECC232E125}"/>
          </ac:spMkLst>
        </pc:spChg>
        <pc:spChg chg="del mod">
          <ac:chgData name="Sokolov, Roman" userId="S::zcapsok@ucl.ac.uk::c7dc3482-bea6-42d4-affe-2db0ea701965" providerId="AD" clId="Web-{DB004CF2-41B5-D08F-7481-0EC202B9E015}" dt="2024-06-05T12:29:12.665" v="13"/>
          <ac:spMkLst>
            <pc:docMk/>
            <pc:sldMk cId="1490404380" sldId="345"/>
            <ac:spMk id="3" creationId="{C4F0CEFA-EDBF-1F7B-C678-24262CF26B56}"/>
          </ac:spMkLst>
        </pc:spChg>
        <pc:spChg chg="del">
          <ac:chgData name="Sokolov, Roman" userId="S::zcapsok@ucl.ac.uk::c7dc3482-bea6-42d4-affe-2db0ea701965" providerId="AD" clId="Web-{DB004CF2-41B5-D08F-7481-0EC202B9E015}" dt="2024-06-05T12:28:50.336" v="5"/>
          <ac:spMkLst>
            <pc:docMk/>
            <pc:sldMk cId="1490404380" sldId="345"/>
            <ac:spMk id="4" creationId="{2EAF8C90-D69B-392F-0E6C-BB6C16A0B995}"/>
          </ac:spMkLst>
        </pc:spChg>
        <pc:spChg chg="add del mod">
          <ac:chgData name="Sokolov, Roman" userId="S::zcapsok@ucl.ac.uk::c7dc3482-bea6-42d4-affe-2db0ea701965" providerId="AD" clId="Web-{DB004CF2-41B5-D08F-7481-0EC202B9E015}" dt="2024-06-05T14:31:23.673" v="576" actId="1076"/>
          <ac:spMkLst>
            <pc:docMk/>
            <pc:sldMk cId="1490404380" sldId="345"/>
            <ac:spMk id="5" creationId="{342D1972-46AB-28CE-4620-FFC783E35F2C}"/>
          </ac:spMkLst>
        </pc:spChg>
        <pc:spChg chg="add del mod">
          <ac:chgData name="Sokolov, Roman" userId="S::zcapsok@ucl.ac.uk::c7dc3482-bea6-42d4-affe-2db0ea701965" providerId="AD" clId="Web-{DB004CF2-41B5-D08F-7481-0EC202B9E015}" dt="2024-06-05T12:29:16.322" v="14"/>
          <ac:spMkLst>
            <pc:docMk/>
            <pc:sldMk cId="1490404380" sldId="345"/>
            <ac:spMk id="6" creationId="{434516CC-080E-391D-D3CF-754C8D87100D}"/>
          </ac:spMkLst>
        </pc:spChg>
        <pc:spChg chg="add mod">
          <ac:chgData name="Sokolov, Roman" userId="S::zcapsok@ucl.ac.uk::c7dc3482-bea6-42d4-affe-2db0ea701965" providerId="AD" clId="Web-{DB004CF2-41B5-D08F-7481-0EC202B9E015}" dt="2024-06-05T14:31:23.689" v="577" actId="1076"/>
          <ac:spMkLst>
            <pc:docMk/>
            <pc:sldMk cId="1490404380" sldId="345"/>
            <ac:spMk id="6" creationId="{B249DB9D-45A8-844D-3015-0E50B742E1D2}"/>
          </ac:spMkLst>
        </pc:spChg>
        <pc:spChg chg="add del mod">
          <ac:chgData name="Sokolov, Roman" userId="S::zcapsok@ucl.ac.uk::c7dc3482-bea6-42d4-affe-2db0ea701965" providerId="AD" clId="Web-{DB004CF2-41B5-D08F-7481-0EC202B9E015}" dt="2024-06-05T14:24:37.456" v="435"/>
          <ac:spMkLst>
            <pc:docMk/>
            <pc:sldMk cId="1490404380" sldId="345"/>
            <ac:spMk id="7" creationId="{96CC4247-AE16-BB7A-EFBC-BE7B04FA6FB5}"/>
          </ac:spMkLst>
        </pc:spChg>
        <pc:spChg chg="add mod">
          <ac:chgData name="Sokolov, Roman" userId="S::zcapsok@ucl.ac.uk::c7dc3482-bea6-42d4-affe-2db0ea701965" providerId="AD" clId="Web-{DB004CF2-41B5-D08F-7481-0EC202B9E015}" dt="2024-06-05T14:31:23.705" v="578" actId="1076"/>
          <ac:spMkLst>
            <pc:docMk/>
            <pc:sldMk cId="1490404380" sldId="345"/>
            <ac:spMk id="8" creationId="{4638820D-B9CB-F6C7-1DCC-F46CDC9CBD9E}"/>
          </ac:spMkLst>
        </pc:spChg>
        <pc:spChg chg="add mod">
          <ac:chgData name="Sokolov, Roman" userId="S::zcapsok@ucl.ac.uk::c7dc3482-bea6-42d4-affe-2db0ea701965" providerId="AD" clId="Web-{DB004CF2-41B5-D08F-7481-0EC202B9E015}" dt="2024-06-05T14:19:30.715" v="302" actId="1076"/>
          <ac:spMkLst>
            <pc:docMk/>
            <pc:sldMk cId="1490404380" sldId="345"/>
            <ac:spMk id="9" creationId="{E26A15AC-3569-DD14-DCEA-384716E2EC44}"/>
          </ac:spMkLst>
        </pc:spChg>
        <pc:spChg chg="add mod">
          <ac:chgData name="Sokolov, Roman" userId="S::zcapsok@ucl.ac.uk::c7dc3482-bea6-42d4-affe-2db0ea701965" providerId="AD" clId="Web-{DB004CF2-41B5-D08F-7481-0EC202B9E015}" dt="2024-06-05T14:31:23.720" v="579" actId="1076"/>
          <ac:spMkLst>
            <pc:docMk/>
            <pc:sldMk cId="1490404380" sldId="345"/>
            <ac:spMk id="10" creationId="{4E8B96A8-BC76-A7EF-FC25-B1921C38D85B}"/>
          </ac:spMkLst>
        </pc:spChg>
        <pc:spChg chg="add del mod">
          <ac:chgData name="Sokolov, Roman" userId="S::zcapsok@ucl.ac.uk::c7dc3482-bea6-42d4-affe-2db0ea701965" providerId="AD" clId="Web-{DB004CF2-41B5-D08F-7481-0EC202B9E015}" dt="2024-06-05T14:19:22.980" v="300"/>
          <ac:spMkLst>
            <pc:docMk/>
            <pc:sldMk cId="1490404380" sldId="345"/>
            <ac:spMk id="11" creationId="{20B98908-417D-E490-25DB-C15F9BB1CE02}"/>
          </ac:spMkLst>
        </pc:spChg>
        <pc:spChg chg="add mod">
          <ac:chgData name="Sokolov, Roman" userId="S::zcapsok@ucl.ac.uk::c7dc3482-bea6-42d4-affe-2db0ea701965" providerId="AD" clId="Web-{DB004CF2-41B5-D08F-7481-0EC202B9E015}" dt="2024-06-05T14:48:31.295" v="628" actId="1076"/>
          <ac:spMkLst>
            <pc:docMk/>
            <pc:sldMk cId="1490404380" sldId="345"/>
            <ac:spMk id="12" creationId="{2DFB2BB7-E882-31A2-6D41-598C03DEAB24}"/>
          </ac:spMkLst>
        </pc:spChg>
        <pc:spChg chg="add mod">
          <ac:chgData name="Sokolov, Roman" userId="S::zcapsok@ucl.ac.uk::c7dc3482-bea6-42d4-affe-2db0ea701965" providerId="AD" clId="Web-{DB004CF2-41B5-D08F-7481-0EC202B9E015}" dt="2024-06-05T14:31:23.736" v="581" actId="1076"/>
          <ac:spMkLst>
            <pc:docMk/>
            <pc:sldMk cId="1490404380" sldId="345"/>
            <ac:spMk id="13" creationId="{AFC3AA35-2232-59E3-D3F5-A389B786F456}"/>
          </ac:spMkLst>
        </pc:spChg>
        <pc:spChg chg="add mod">
          <ac:chgData name="Sokolov, Roman" userId="S::zcapsok@ucl.ac.uk::c7dc3482-bea6-42d4-affe-2db0ea701965" providerId="AD" clId="Web-{DB004CF2-41B5-D08F-7481-0EC202B9E015}" dt="2024-06-05T14:31:23.752" v="582" actId="1076"/>
          <ac:spMkLst>
            <pc:docMk/>
            <pc:sldMk cId="1490404380" sldId="345"/>
            <ac:spMk id="14" creationId="{C794E5F2-3A56-9C84-51BC-6340434748ED}"/>
          </ac:spMkLst>
        </pc:spChg>
        <pc:spChg chg="add mod">
          <ac:chgData name="Sokolov, Roman" userId="S::zcapsok@ucl.ac.uk::c7dc3482-bea6-42d4-affe-2db0ea701965" providerId="AD" clId="Web-{DB004CF2-41B5-D08F-7481-0EC202B9E015}" dt="2024-06-05T14:31:23.767" v="583" actId="1076"/>
          <ac:spMkLst>
            <pc:docMk/>
            <pc:sldMk cId="1490404380" sldId="345"/>
            <ac:spMk id="15" creationId="{1F84394B-2574-BC92-9A6E-E1AB79395AD4}"/>
          </ac:spMkLst>
        </pc:spChg>
        <pc:spChg chg="add mod">
          <ac:chgData name="Sokolov, Roman" userId="S::zcapsok@ucl.ac.uk::c7dc3482-bea6-42d4-affe-2db0ea701965" providerId="AD" clId="Web-{DB004CF2-41B5-D08F-7481-0EC202B9E015}" dt="2024-06-05T14:31:23.783" v="584" actId="1076"/>
          <ac:spMkLst>
            <pc:docMk/>
            <pc:sldMk cId="1490404380" sldId="345"/>
            <ac:spMk id="16" creationId="{100C75D4-BF26-A12E-366C-E139B52DFDDC}"/>
          </ac:spMkLst>
        </pc:spChg>
        <pc:spChg chg="add mod">
          <ac:chgData name="Sokolov, Roman" userId="S::zcapsok@ucl.ac.uk::c7dc3482-bea6-42d4-affe-2db0ea701965" providerId="AD" clId="Web-{DB004CF2-41B5-D08F-7481-0EC202B9E015}" dt="2024-06-05T14:49:18.658" v="645" actId="1076"/>
          <ac:spMkLst>
            <pc:docMk/>
            <pc:sldMk cId="1490404380" sldId="345"/>
            <ac:spMk id="17" creationId="{D5262750-73FE-744D-58DA-12DF8C1A9C17}"/>
          </ac:spMkLst>
        </pc:spChg>
        <pc:spChg chg="add mod">
          <ac:chgData name="Sokolov, Roman" userId="S::zcapsok@ucl.ac.uk::c7dc3482-bea6-42d4-affe-2db0ea701965" providerId="AD" clId="Web-{DB004CF2-41B5-D08F-7481-0EC202B9E015}" dt="2024-06-05T14:49:18.673" v="646" actId="1076"/>
          <ac:spMkLst>
            <pc:docMk/>
            <pc:sldMk cId="1490404380" sldId="345"/>
            <ac:spMk id="18" creationId="{7DACDE70-5AAC-61DA-54A1-1EE482DC1537}"/>
          </ac:spMkLst>
        </pc:spChg>
        <pc:spChg chg="add mod">
          <ac:chgData name="Sokolov, Roman" userId="S::zcapsok@ucl.ac.uk::c7dc3482-bea6-42d4-affe-2db0ea701965" providerId="AD" clId="Web-{DB004CF2-41B5-D08F-7481-0EC202B9E015}" dt="2024-06-05T14:49:18.689" v="647" actId="1076"/>
          <ac:spMkLst>
            <pc:docMk/>
            <pc:sldMk cId="1490404380" sldId="345"/>
            <ac:spMk id="19" creationId="{64F01378-6951-ED49-46B6-EC2A36A54731}"/>
          </ac:spMkLst>
        </pc:spChg>
        <pc:spChg chg="add del">
          <ac:chgData name="Sokolov, Roman" userId="S::zcapsok@ucl.ac.uk::c7dc3482-bea6-42d4-affe-2db0ea701965" providerId="AD" clId="Web-{DB004CF2-41B5-D08F-7481-0EC202B9E015}" dt="2024-06-05T14:16:16.701" v="261"/>
          <ac:spMkLst>
            <pc:docMk/>
            <pc:sldMk cId="1490404380" sldId="345"/>
            <ac:spMk id="21" creationId="{E91D7EB4-ED5D-AB66-E66A-8100E535A130}"/>
          </ac:spMkLst>
        </pc:spChg>
        <pc:picChg chg="add mod">
          <ac:chgData name="Sokolov, Roman" userId="S::zcapsok@ucl.ac.uk::c7dc3482-bea6-42d4-affe-2db0ea701965" providerId="AD" clId="Web-{DB004CF2-41B5-D08F-7481-0EC202B9E015}" dt="2024-06-05T14:42:05.251" v="625" actId="14100"/>
          <ac:picMkLst>
            <pc:docMk/>
            <pc:sldMk cId="1490404380" sldId="345"/>
            <ac:picMk id="41" creationId="{D0674A72-5C3B-1E0F-0003-F14D031060B4}"/>
          </ac:picMkLst>
        </pc:picChg>
        <pc:picChg chg="add mod">
          <ac:chgData name="Sokolov, Roman" userId="S::zcapsok@ucl.ac.uk::c7dc3482-bea6-42d4-affe-2db0ea701965" providerId="AD" clId="Web-{DB004CF2-41B5-D08F-7481-0EC202B9E015}" dt="2024-06-05T14:42:11.392" v="627" actId="1076"/>
          <ac:picMkLst>
            <pc:docMk/>
            <pc:sldMk cId="1490404380" sldId="345"/>
            <ac:picMk id="42" creationId="{1A37FD8B-83F2-1AF0-30E2-7E38DD42B36A}"/>
          </ac:picMkLst>
        </pc:picChg>
        <pc:picChg chg="add del mod">
          <ac:chgData name="Sokolov, Roman" userId="S::zcapsok@ucl.ac.uk::c7dc3482-bea6-42d4-affe-2db0ea701965" providerId="AD" clId="Web-{DB004CF2-41B5-D08F-7481-0EC202B9E015}" dt="2024-06-05T15:14:47.909" v="662"/>
          <ac:picMkLst>
            <pc:docMk/>
            <pc:sldMk cId="1490404380" sldId="345"/>
            <ac:picMk id="43" creationId="{963A29AC-47BA-0E89-91F5-D7174DF190FD}"/>
          </ac:picMkLst>
        </pc:picChg>
        <pc:cxnChg chg="add mod">
          <ac:chgData name="Sokolov, Roman" userId="S::zcapsok@ucl.ac.uk::c7dc3482-bea6-42d4-affe-2db0ea701965" providerId="AD" clId="Web-{DB004CF2-41B5-D08F-7481-0EC202B9E015}" dt="2024-06-05T14:31:23.830" v="588" actId="1076"/>
          <ac:cxnSpMkLst>
            <pc:docMk/>
            <pc:sldMk cId="1490404380" sldId="345"/>
            <ac:cxnSpMk id="20" creationId="{A8C19B12-081E-A291-C217-040F20EF7EA0}"/>
          </ac:cxnSpMkLst>
        </pc:cxnChg>
        <pc:cxnChg chg="add mod">
          <ac:chgData name="Sokolov, Roman" userId="S::zcapsok@ucl.ac.uk::c7dc3482-bea6-42d4-affe-2db0ea701965" providerId="AD" clId="Web-{DB004CF2-41B5-D08F-7481-0EC202B9E015}" dt="2024-06-05T14:31:23.830" v="589" actId="1076"/>
          <ac:cxnSpMkLst>
            <pc:docMk/>
            <pc:sldMk cId="1490404380" sldId="345"/>
            <ac:cxnSpMk id="22" creationId="{1AD378D8-01DE-B7DF-8BBD-47F1585C38C9}"/>
          </ac:cxnSpMkLst>
        </pc:cxnChg>
        <pc:cxnChg chg="add del mod">
          <ac:chgData name="Sokolov, Roman" userId="S::zcapsok@ucl.ac.uk::c7dc3482-bea6-42d4-affe-2db0ea701965" providerId="AD" clId="Web-{DB004CF2-41B5-D08F-7481-0EC202B9E015}" dt="2024-06-05T14:30:27.607" v="540"/>
          <ac:cxnSpMkLst>
            <pc:docMk/>
            <pc:sldMk cId="1490404380" sldId="345"/>
            <ac:cxnSpMk id="23" creationId="{DBCB82DA-5A0A-1F6A-836E-00C60CBEA69E}"/>
          </ac:cxnSpMkLst>
        </pc:cxnChg>
        <pc:cxnChg chg="add del mod">
          <ac:chgData name="Sokolov, Roman" userId="S::zcapsok@ucl.ac.uk::c7dc3482-bea6-42d4-affe-2db0ea701965" providerId="AD" clId="Web-{DB004CF2-41B5-D08F-7481-0EC202B9E015}" dt="2024-06-05T14:30:28.201" v="541"/>
          <ac:cxnSpMkLst>
            <pc:docMk/>
            <pc:sldMk cId="1490404380" sldId="345"/>
            <ac:cxnSpMk id="24" creationId="{51D2583D-80AD-1EB6-5794-78BCC0CF2278}"/>
          </ac:cxnSpMkLst>
        </pc:cxnChg>
        <pc:cxnChg chg="add del mod">
          <ac:chgData name="Sokolov, Roman" userId="S::zcapsok@ucl.ac.uk::c7dc3482-bea6-42d4-affe-2db0ea701965" providerId="AD" clId="Web-{DB004CF2-41B5-D08F-7481-0EC202B9E015}" dt="2024-06-05T14:17:17.206" v="276"/>
          <ac:cxnSpMkLst>
            <pc:docMk/>
            <pc:sldMk cId="1490404380" sldId="345"/>
            <ac:cxnSpMk id="25" creationId="{B3E84B72-7020-F283-0F15-359ADBA2126E}"/>
          </ac:cxnSpMkLst>
        </pc:cxnChg>
        <pc:cxnChg chg="add del mod">
          <ac:chgData name="Sokolov, Roman" userId="S::zcapsok@ucl.ac.uk::c7dc3482-bea6-42d4-affe-2db0ea701965" providerId="AD" clId="Web-{DB004CF2-41B5-D08F-7481-0EC202B9E015}" dt="2024-06-05T14:17:39.598" v="280"/>
          <ac:cxnSpMkLst>
            <pc:docMk/>
            <pc:sldMk cId="1490404380" sldId="345"/>
            <ac:cxnSpMk id="26" creationId="{7304A5BD-7ED1-F4AB-54EC-41714E108BA6}"/>
          </ac:cxnSpMkLst>
        </pc:cxnChg>
        <pc:cxnChg chg="add del mod">
          <ac:chgData name="Sokolov, Roman" userId="S::zcapsok@ucl.ac.uk::c7dc3482-bea6-42d4-affe-2db0ea701965" providerId="AD" clId="Web-{DB004CF2-41B5-D08F-7481-0EC202B9E015}" dt="2024-06-05T14:17:56.302" v="285"/>
          <ac:cxnSpMkLst>
            <pc:docMk/>
            <pc:sldMk cId="1490404380" sldId="345"/>
            <ac:cxnSpMk id="27" creationId="{1736D00F-D20C-A42A-5A4D-5FEDDA35E315}"/>
          </ac:cxnSpMkLst>
        </pc:cxnChg>
        <pc:cxnChg chg="add del mod">
          <ac:chgData name="Sokolov, Roman" userId="S::zcapsok@ucl.ac.uk::c7dc3482-bea6-42d4-affe-2db0ea701965" providerId="AD" clId="Web-{DB004CF2-41B5-D08F-7481-0EC202B9E015}" dt="2024-06-05T14:30:24.935" v="539"/>
          <ac:cxnSpMkLst>
            <pc:docMk/>
            <pc:sldMk cId="1490404380" sldId="345"/>
            <ac:cxnSpMk id="28" creationId="{980EB02F-B9E1-A35F-FA7C-29716BF79E18}"/>
          </ac:cxnSpMkLst>
        </pc:cxnChg>
        <pc:cxnChg chg="add mod">
          <ac:chgData name="Sokolov, Roman" userId="S::zcapsok@ucl.ac.uk::c7dc3482-bea6-42d4-affe-2db0ea701965" providerId="AD" clId="Web-{DB004CF2-41B5-D08F-7481-0EC202B9E015}" dt="2024-06-05T14:49:06.110" v="641" actId="14100"/>
          <ac:cxnSpMkLst>
            <pc:docMk/>
            <pc:sldMk cId="1490404380" sldId="345"/>
            <ac:cxnSpMk id="29" creationId="{185FAE1E-441E-DEC4-6D21-01FBCB4E8172}"/>
          </ac:cxnSpMkLst>
        </pc:cxnChg>
        <pc:cxnChg chg="add mod">
          <ac:chgData name="Sokolov, Roman" userId="S::zcapsok@ucl.ac.uk::c7dc3482-bea6-42d4-affe-2db0ea701965" providerId="AD" clId="Web-{DB004CF2-41B5-D08F-7481-0EC202B9E015}" dt="2024-06-05T14:31:23.845" v="591" actId="1076"/>
          <ac:cxnSpMkLst>
            <pc:docMk/>
            <pc:sldMk cId="1490404380" sldId="345"/>
            <ac:cxnSpMk id="30" creationId="{65326943-C0A1-D3E9-7B82-BC466DF31525}"/>
          </ac:cxnSpMkLst>
        </pc:cxnChg>
        <pc:cxnChg chg="add mod">
          <ac:chgData name="Sokolov, Roman" userId="S::zcapsok@ucl.ac.uk::c7dc3482-bea6-42d4-affe-2db0ea701965" providerId="AD" clId="Web-{DB004CF2-41B5-D08F-7481-0EC202B9E015}" dt="2024-06-05T14:31:23.861" v="592" actId="1076"/>
          <ac:cxnSpMkLst>
            <pc:docMk/>
            <pc:sldMk cId="1490404380" sldId="345"/>
            <ac:cxnSpMk id="31" creationId="{065C1303-94DD-9B83-B0D0-3DBB482288AE}"/>
          </ac:cxnSpMkLst>
        </pc:cxnChg>
        <pc:cxnChg chg="add del">
          <ac:chgData name="Sokolov, Roman" userId="S::zcapsok@ucl.ac.uk::c7dc3482-bea6-42d4-affe-2db0ea701965" providerId="AD" clId="Web-{DB004CF2-41B5-D08F-7481-0EC202B9E015}" dt="2024-06-05T14:19:58.358" v="312"/>
          <ac:cxnSpMkLst>
            <pc:docMk/>
            <pc:sldMk cId="1490404380" sldId="345"/>
            <ac:cxnSpMk id="32" creationId="{2E54AE51-4DBC-B829-FD9C-B10DB4E9F98D}"/>
          </ac:cxnSpMkLst>
        </pc:cxnChg>
        <pc:cxnChg chg="add mod">
          <ac:chgData name="Sokolov, Roman" userId="S::zcapsok@ucl.ac.uk::c7dc3482-bea6-42d4-affe-2db0ea701965" providerId="AD" clId="Web-{DB004CF2-41B5-D08F-7481-0EC202B9E015}" dt="2024-06-05T14:31:23.877" v="593" actId="1076"/>
          <ac:cxnSpMkLst>
            <pc:docMk/>
            <pc:sldMk cId="1490404380" sldId="345"/>
            <ac:cxnSpMk id="33" creationId="{C29CD448-F23B-A75B-1408-208543AEEDCF}"/>
          </ac:cxnSpMkLst>
        </pc:cxnChg>
        <pc:cxnChg chg="add mod">
          <ac:chgData name="Sokolov, Roman" userId="S::zcapsok@ucl.ac.uk::c7dc3482-bea6-42d4-affe-2db0ea701965" providerId="AD" clId="Web-{DB004CF2-41B5-D08F-7481-0EC202B9E015}" dt="2024-06-05T14:31:23.877" v="594" actId="1076"/>
          <ac:cxnSpMkLst>
            <pc:docMk/>
            <pc:sldMk cId="1490404380" sldId="345"/>
            <ac:cxnSpMk id="34" creationId="{2717852C-82C8-B997-65EC-71378FE675AA}"/>
          </ac:cxnSpMkLst>
        </pc:cxnChg>
        <pc:cxnChg chg="add mod">
          <ac:chgData name="Sokolov, Roman" userId="S::zcapsok@ucl.ac.uk::c7dc3482-bea6-42d4-affe-2db0ea701965" providerId="AD" clId="Web-{DB004CF2-41B5-D08F-7481-0EC202B9E015}" dt="2024-06-05T14:31:23.892" v="595" actId="1076"/>
          <ac:cxnSpMkLst>
            <pc:docMk/>
            <pc:sldMk cId="1490404380" sldId="345"/>
            <ac:cxnSpMk id="35" creationId="{E1F71294-5787-2F35-1DE6-C4FB360FE73D}"/>
          </ac:cxnSpMkLst>
        </pc:cxnChg>
        <pc:cxnChg chg="add del mod">
          <ac:chgData name="Sokolov, Roman" userId="S::zcapsok@ucl.ac.uk::c7dc3482-bea6-42d4-affe-2db0ea701965" providerId="AD" clId="Web-{DB004CF2-41B5-D08F-7481-0EC202B9E015}" dt="2024-06-05T14:49:10.720" v="644"/>
          <ac:cxnSpMkLst>
            <pc:docMk/>
            <pc:sldMk cId="1490404380" sldId="345"/>
            <ac:cxnSpMk id="36" creationId="{ECE920FA-EC95-20DE-3C46-35959252C617}"/>
          </ac:cxnSpMkLst>
        </pc:cxnChg>
        <pc:cxnChg chg="add del">
          <ac:chgData name="Sokolov, Roman" userId="S::zcapsok@ucl.ac.uk::c7dc3482-bea6-42d4-affe-2db0ea701965" providerId="AD" clId="Web-{DB004CF2-41B5-D08F-7481-0EC202B9E015}" dt="2024-06-05T14:30:47.608" v="545"/>
          <ac:cxnSpMkLst>
            <pc:docMk/>
            <pc:sldMk cId="1490404380" sldId="345"/>
            <ac:cxnSpMk id="37" creationId="{75F60EFA-F7DD-4227-EAB2-5319DE7F3AAC}"/>
          </ac:cxnSpMkLst>
        </pc:cxnChg>
        <pc:cxnChg chg="add del mod">
          <ac:chgData name="Sokolov, Roman" userId="S::zcapsok@ucl.ac.uk::c7dc3482-bea6-42d4-affe-2db0ea701965" providerId="AD" clId="Web-{DB004CF2-41B5-D08F-7481-0EC202B9E015}" dt="2024-06-05T14:49:09.766" v="643"/>
          <ac:cxnSpMkLst>
            <pc:docMk/>
            <pc:sldMk cId="1490404380" sldId="345"/>
            <ac:cxnSpMk id="38" creationId="{404D9400-5036-8A98-2335-88B408F6C386}"/>
          </ac:cxnSpMkLst>
        </pc:cxnChg>
        <pc:cxnChg chg="add del">
          <ac:chgData name="Sokolov, Roman" userId="S::zcapsok@ucl.ac.uk::c7dc3482-bea6-42d4-affe-2db0ea701965" providerId="AD" clId="Web-{DB004CF2-41B5-D08F-7481-0EC202B9E015}" dt="2024-06-05T14:30:56.437" v="549"/>
          <ac:cxnSpMkLst>
            <pc:docMk/>
            <pc:sldMk cId="1490404380" sldId="345"/>
            <ac:cxnSpMk id="39" creationId="{D1964EDE-A36A-E57D-D2AA-BAC07D1827CD}"/>
          </ac:cxnSpMkLst>
        </pc:cxnChg>
        <pc:cxnChg chg="add del mod">
          <ac:chgData name="Sokolov, Roman" userId="S::zcapsok@ucl.ac.uk::c7dc3482-bea6-42d4-affe-2db0ea701965" providerId="AD" clId="Web-{DB004CF2-41B5-D08F-7481-0EC202B9E015}" dt="2024-06-05T14:49:08.469" v="642"/>
          <ac:cxnSpMkLst>
            <pc:docMk/>
            <pc:sldMk cId="1490404380" sldId="345"/>
            <ac:cxnSpMk id="40" creationId="{8363195D-BE81-C5FB-4057-0F9C8DC3E670}"/>
          </ac:cxnSpMkLst>
        </pc:cxnChg>
        <pc:cxnChg chg="add del mod">
          <ac:chgData name="Sokolov, Roman" userId="S::zcapsok@ucl.ac.uk::c7dc3482-bea6-42d4-affe-2db0ea701965" providerId="AD" clId="Web-{DB004CF2-41B5-D08F-7481-0EC202B9E015}" dt="2024-06-05T14:49:52.426" v="652"/>
          <ac:cxnSpMkLst>
            <pc:docMk/>
            <pc:sldMk cId="1490404380" sldId="345"/>
            <ac:cxnSpMk id="44" creationId="{10F18BE8-4A82-E2D1-D457-11A480447E22}"/>
          </ac:cxnSpMkLst>
        </pc:cxnChg>
        <pc:cxnChg chg="add mod">
          <ac:chgData name="Sokolov, Roman" userId="S::zcapsok@ucl.ac.uk::c7dc3482-bea6-42d4-affe-2db0ea701965" providerId="AD" clId="Web-{DB004CF2-41B5-D08F-7481-0EC202B9E015}" dt="2024-06-05T14:50:01.880" v="654"/>
          <ac:cxnSpMkLst>
            <pc:docMk/>
            <pc:sldMk cId="1490404380" sldId="345"/>
            <ac:cxnSpMk id="45" creationId="{4CEE73D7-4289-AF9F-68C8-751472F27571}"/>
          </ac:cxnSpMkLst>
        </pc:cxnChg>
        <pc:cxnChg chg="add mod">
          <ac:chgData name="Sokolov, Roman" userId="S::zcapsok@ucl.ac.uk::c7dc3482-bea6-42d4-affe-2db0ea701965" providerId="AD" clId="Web-{DB004CF2-41B5-D08F-7481-0EC202B9E015}" dt="2024-06-05T14:50:18.881" v="656"/>
          <ac:cxnSpMkLst>
            <pc:docMk/>
            <pc:sldMk cId="1490404380" sldId="345"/>
            <ac:cxnSpMk id="46" creationId="{41A9832C-80B2-10CF-DA59-EEF2B50D2BAE}"/>
          </ac:cxnSpMkLst>
        </pc:cxnChg>
        <pc:cxnChg chg="add mod">
          <ac:chgData name="Sokolov, Roman" userId="S::zcapsok@ucl.ac.uk::c7dc3482-bea6-42d4-affe-2db0ea701965" providerId="AD" clId="Web-{DB004CF2-41B5-D08F-7481-0EC202B9E015}" dt="2024-06-05T14:50:33.898" v="658"/>
          <ac:cxnSpMkLst>
            <pc:docMk/>
            <pc:sldMk cId="1490404380" sldId="345"/>
            <ac:cxnSpMk id="47" creationId="{EDC30B14-4A49-3B42-2824-A42BBD8BFC58}"/>
          </ac:cxnSpMkLst>
        </pc:cxnChg>
      </pc:sldChg>
      <pc:sldChg chg="addSp delSp modSp new">
        <pc:chgData name="Sokolov, Roman" userId="S::zcapsok@ucl.ac.uk::c7dc3482-bea6-42d4-affe-2db0ea701965" providerId="AD" clId="Web-{DB004CF2-41B5-D08F-7481-0EC202B9E015}" dt="2024-06-05T14:06:35.706" v="84" actId="20577"/>
        <pc:sldMkLst>
          <pc:docMk/>
          <pc:sldMk cId="2685889367" sldId="346"/>
        </pc:sldMkLst>
        <pc:spChg chg="del">
          <ac:chgData name="Sokolov, Roman" userId="S::zcapsok@ucl.ac.uk::c7dc3482-bea6-42d4-affe-2db0ea701965" providerId="AD" clId="Web-{DB004CF2-41B5-D08F-7481-0EC202B9E015}" dt="2024-06-05T12:28:39.897" v="3"/>
          <ac:spMkLst>
            <pc:docMk/>
            <pc:sldMk cId="2685889367" sldId="346"/>
            <ac:spMk id="2" creationId="{E59D21A8-B2B1-3EF2-DDB9-B5757F1AB73C}"/>
          </ac:spMkLst>
        </pc:spChg>
        <pc:spChg chg="del">
          <ac:chgData name="Sokolov, Roman" userId="S::zcapsok@ucl.ac.uk::c7dc3482-bea6-42d4-affe-2db0ea701965" providerId="AD" clId="Web-{DB004CF2-41B5-D08F-7481-0EC202B9E015}" dt="2024-06-05T12:28:42.726" v="4"/>
          <ac:spMkLst>
            <pc:docMk/>
            <pc:sldMk cId="2685889367" sldId="346"/>
            <ac:spMk id="3" creationId="{0FB0B09C-F3FD-0142-5647-215DBD38F7B0}"/>
          </ac:spMkLst>
        </pc:spChg>
        <pc:spChg chg="del">
          <ac:chgData name="Sokolov, Roman" userId="S::zcapsok@ucl.ac.uk::c7dc3482-bea6-42d4-affe-2db0ea701965" providerId="AD" clId="Web-{DB004CF2-41B5-D08F-7481-0EC202B9E015}" dt="2024-06-05T12:29:53.153" v="24"/>
          <ac:spMkLst>
            <pc:docMk/>
            <pc:sldMk cId="2685889367" sldId="346"/>
            <ac:spMk id="4" creationId="{22DADCDD-C228-741E-145D-0A2D6EBE8FC4}"/>
          </ac:spMkLst>
        </pc:spChg>
        <pc:spChg chg="add mod">
          <ac:chgData name="Sokolov, Roman" userId="S::zcapsok@ucl.ac.uk::c7dc3482-bea6-42d4-affe-2db0ea701965" providerId="AD" clId="Web-{DB004CF2-41B5-D08F-7481-0EC202B9E015}" dt="2024-06-05T12:29:49.746" v="23" actId="1076"/>
          <ac:spMkLst>
            <pc:docMk/>
            <pc:sldMk cId="2685889367" sldId="346"/>
            <ac:spMk id="6" creationId="{0215775D-0EA3-B977-FA1B-F91AC4406AC2}"/>
          </ac:spMkLst>
        </pc:spChg>
        <pc:spChg chg="add mod">
          <ac:chgData name="Sokolov, Roman" userId="S::zcapsok@ucl.ac.uk::c7dc3482-bea6-42d4-affe-2db0ea701965" providerId="AD" clId="Web-{DB004CF2-41B5-D08F-7481-0EC202B9E015}" dt="2024-06-05T14:06:35.706" v="84" actId="20577"/>
          <ac:spMkLst>
            <pc:docMk/>
            <pc:sldMk cId="2685889367" sldId="346"/>
            <ac:spMk id="8" creationId="{81AB1D99-C025-FD3F-3363-D9F5796AD9CC}"/>
          </ac:spMkLst>
        </pc:spChg>
      </pc:sldChg>
      <pc:sldChg chg="addSp modSp add replId">
        <pc:chgData name="Sokolov, Roman" userId="S::zcapsok@ucl.ac.uk::c7dc3482-bea6-42d4-affe-2db0ea701965" providerId="AD" clId="Web-{DB004CF2-41B5-D08F-7481-0EC202B9E015}" dt="2024-06-05T17:31:24.222" v="750" actId="1076"/>
        <pc:sldMkLst>
          <pc:docMk/>
          <pc:sldMk cId="2644234666" sldId="349"/>
        </pc:sldMkLst>
        <pc:spChg chg="mod">
          <ac:chgData name="Sokolov, Roman" userId="S::zcapsok@ucl.ac.uk::c7dc3482-bea6-42d4-affe-2db0ea701965" providerId="AD" clId="Web-{DB004CF2-41B5-D08F-7481-0EC202B9E015}" dt="2024-06-05T14:13:31.236" v="255" actId="20577"/>
          <ac:spMkLst>
            <pc:docMk/>
            <pc:sldMk cId="2644234666" sldId="349"/>
            <ac:spMk id="8" creationId="{81AB1D99-C025-FD3F-3363-D9F5796AD9CC}"/>
          </ac:spMkLst>
        </pc:spChg>
        <pc:picChg chg="add mod">
          <ac:chgData name="Sokolov, Roman" userId="S::zcapsok@ucl.ac.uk::c7dc3482-bea6-42d4-affe-2db0ea701965" providerId="AD" clId="Web-{DB004CF2-41B5-D08F-7481-0EC202B9E015}" dt="2024-06-05T17:31:24.222" v="750" actId="1076"/>
          <ac:picMkLst>
            <pc:docMk/>
            <pc:sldMk cId="2644234666" sldId="349"/>
            <ac:picMk id="4" creationId="{A5B5FFE4-B68D-198C-4B57-C54416E8D4B7}"/>
          </ac:picMkLst>
        </pc:picChg>
      </pc:sldChg>
      <pc:sldChg chg="addSp delSp modSp add replId">
        <pc:chgData name="Sokolov, Roman" userId="S::zcapsok@ucl.ac.uk::c7dc3482-bea6-42d4-affe-2db0ea701965" providerId="AD" clId="Web-{DB004CF2-41B5-D08F-7481-0EC202B9E015}" dt="2024-06-05T17:13:25.188" v="747" actId="1076"/>
        <pc:sldMkLst>
          <pc:docMk/>
          <pc:sldMk cId="1723532460" sldId="350"/>
        </pc:sldMkLst>
        <pc:spChg chg="add">
          <ac:chgData name="Sokolov, Roman" userId="S::zcapsok@ucl.ac.uk::c7dc3482-bea6-42d4-affe-2db0ea701965" providerId="AD" clId="Web-{DB004CF2-41B5-D08F-7481-0EC202B9E015}" dt="2024-06-05T14:12:02.652" v="248"/>
          <ac:spMkLst>
            <pc:docMk/>
            <pc:sldMk cId="1723532460" sldId="350"/>
            <ac:spMk id="3" creationId="{8B30F73B-A9DD-C0FE-635B-37E85291A498}"/>
          </ac:spMkLst>
        </pc:spChg>
        <pc:spChg chg="mod">
          <ac:chgData name="Sokolov, Roman" userId="S::zcapsok@ucl.ac.uk::c7dc3482-bea6-42d4-affe-2db0ea701965" providerId="AD" clId="Web-{DB004CF2-41B5-D08F-7481-0EC202B9E015}" dt="2024-06-05T17:05:57.921" v="742" actId="14100"/>
          <ac:spMkLst>
            <pc:docMk/>
            <pc:sldMk cId="1723532460" sldId="350"/>
            <ac:spMk id="4" creationId="{75FC2D70-6B58-6E00-E54F-F0AF7C5BC7C6}"/>
          </ac:spMkLst>
        </pc:spChg>
        <pc:spChg chg="del">
          <ac:chgData name="Sokolov, Roman" userId="S::zcapsok@ucl.ac.uk::c7dc3482-bea6-42d4-affe-2db0ea701965" providerId="AD" clId="Web-{DB004CF2-41B5-D08F-7481-0EC202B9E015}" dt="2024-06-05T14:11:56.823" v="246"/>
          <ac:spMkLst>
            <pc:docMk/>
            <pc:sldMk cId="1723532460" sldId="350"/>
            <ac:spMk id="5" creationId="{342D1972-46AB-28CE-4620-FFC783E35F2C}"/>
          </ac:spMkLst>
        </pc:spChg>
        <pc:spChg chg="del">
          <ac:chgData name="Sokolov, Roman" userId="S::zcapsok@ucl.ac.uk::c7dc3482-bea6-42d4-affe-2db0ea701965" providerId="AD" clId="Web-{DB004CF2-41B5-D08F-7481-0EC202B9E015}" dt="2024-06-05T14:11:56.823" v="245"/>
          <ac:spMkLst>
            <pc:docMk/>
            <pc:sldMk cId="1723532460" sldId="350"/>
            <ac:spMk id="6" creationId="{B249DB9D-45A8-844D-3015-0E50B742E1D2}"/>
          </ac:spMkLst>
        </pc:spChg>
        <pc:spChg chg="del">
          <ac:chgData name="Sokolov, Roman" userId="S::zcapsok@ucl.ac.uk::c7dc3482-bea6-42d4-affe-2db0ea701965" providerId="AD" clId="Web-{DB004CF2-41B5-D08F-7481-0EC202B9E015}" dt="2024-06-05T14:11:56.823" v="247"/>
          <ac:spMkLst>
            <pc:docMk/>
            <pc:sldMk cId="1723532460" sldId="350"/>
            <ac:spMk id="7" creationId="{96CC4247-AE16-BB7A-EFBC-BE7B04FA6FB5}"/>
          </ac:spMkLst>
        </pc:spChg>
        <pc:spChg chg="del">
          <ac:chgData name="Sokolov, Roman" userId="S::zcapsok@ucl.ac.uk::c7dc3482-bea6-42d4-affe-2db0ea701965" providerId="AD" clId="Web-{DB004CF2-41B5-D08F-7481-0EC202B9E015}" dt="2024-06-05T14:11:56.823" v="244"/>
          <ac:spMkLst>
            <pc:docMk/>
            <pc:sldMk cId="1723532460" sldId="350"/>
            <ac:spMk id="8" creationId="{4638820D-B9CB-F6C7-1DCC-F46CDC9CBD9E}"/>
          </ac:spMkLst>
        </pc:spChg>
        <pc:spChg chg="mod">
          <ac:chgData name="Sokolov, Roman" userId="S::zcapsok@ucl.ac.uk::c7dc3482-bea6-42d4-affe-2db0ea701965" providerId="AD" clId="Web-{DB004CF2-41B5-D08F-7481-0EC202B9E015}" dt="2024-06-05T14:14:01.895" v="258" actId="20577"/>
          <ac:spMkLst>
            <pc:docMk/>
            <pc:sldMk cId="1723532460" sldId="350"/>
            <ac:spMk id="9" creationId="{E26A15AC-3569-DD14-DCEA-384716E2EC44}"/>
          </ac:spMkLst>
        </pc:spChg>
        <pc:spChg chg="del">
          <ac:chgData name="Sokolov, Roman" userId="S::zcapsok@ucl.ac.uk::c7dc3482-bea6-42d4-affe-2db0ea701965" providerId="AD" clId="Web-{DB004CF2-41B5-D08F-7481-0EC202B9E015}" dt="2024-06-05T14:11:56.823" v="243"/>
          <ac:spMkLst>
            <pc:docMk/>
            <pc:sldMk cId="1723532460" sldId="350"/>
            <ac:spMk id="10" creationId="{4E8B96A8-BC76-A7EF-FC25-B1921C38D85B}"/>
          </ac:spMkLst>
        </pc:spChg>
        <pc:spChg chg="del">
          <ac:chgData name="Sokolov, Roman" userId="S::zcapsok@ucl.ac.uk::c7dc3482-bea6-42d4-affe-2db0ea701965" providerId="AD" clId="Web-{DB004CF2-41B5-D08F-7481-0EC202B9E015}" dt="2024-06-05T14:11:56.823" v="242"/>
          <ac:spMkLst>
            <pc:docMk/>
            <pc:sldMk cId="1723532460" sldId="350"/>
            <ac:spMk id="11" creationId="{20B98908-417D-E490-25DB-C15F9BB1CE02}"/>
          </ac:spMkLst>
        </pc:spChg>
        <pc:spChg chg="del">
          <ac:chgData name="Sokolov, Roman" userId="S::zcapsok@ucl.ac.uk::c7dc3482-bea6-42d4-affe-2db0ea701965" providerId="AD" clId="Web-{DB004CF2-41B5-D08F-7481-0EC202B9E015}" dt="2024-06-05T14:11:56.823" v="241"/>
          <ac:spMkLst>
            <pc:docMk/>
            <pc:sldMk cId="1723532460" sldId="350"/>
            <ac:spMk id="12" creationId="{2DFB2BB7-E882-31A2-6D41-598C03DEAB24}"/>
          </ac:spMkLst>
        </pc:spChg>
        <pc:spChg chg="del">
          <ac:chgData name="Sokolov, Roman" userId="S::zcapsok@ucl.ac.uk::c7dc3482-bea6-42d4-affe-2db0ea701965" providerId="AD" clId="Web-{DB004CF2-41B5-D08F-7481-0EC202B9E015}" dt="2024-06-05T14:11:56.823" v="240"/>
          <ac:spMkLst>
            <pc:docMk/>
            <pc:sldMk cId="1723532460" sldId="350"/>
            <ac:spMk id="13" creationId="{AFC3AA35-2232-59E3-D3F5-A389B786F456}"/>
          </ac:spMkLst>
        </pc:spChg>
        <pc:spChg chg="del">
          <ac:chgData name="Sokolov, Roman" userId="S::zcapsok@ucl.ac.uk::c7dc3482-bea6-42d4-affe-2db0ea701965" providerId="AD" clId="Web-{DB004CF2-41B5-D08F-7481-0EC202B9E015}" dt="2024-06-05T14:11:56.807" v="239"/>
          <ac:spMkLst>
            <pc:docMk/>
            <pc:sldMk cId="1723532460" sldId="350"/>
            <ac:spMk id="14" creationId="{C794E5F2-3A56-9C84-51BC-6340434748ED}"/>
          </ac:spMkLst>
        </pc:spChg>
        <pc:spChg chg="del">
          <ac:chgData name="Sokolov, Roman" userId="S::zcapsok@ucl.ac.uk::c7dc3482-bea6-42d4-affe-2db0ea701965" providerId="AD" clId="Web-{DB004CF2-41B5-D08F-7481-0EC202B9E015}" dt="2024-06-05T14:11:56.807" v="238"/>
          <ac:spMkLst>
            <pc:docMk/>
            <pc:sldMk cId="1723532460" sldId="350"/>
            <ac:spMk id="15" creationId="{1F84394B-2574-BC92-9A6E-E1AB79395AD4}"/>
          </ac:spMkLst>
        </pc:spChg>
        <pc:spChg chg="del">
          <ac:chgData name="Sokolov, Roman" userId="S::zcapsok@ucl.ac.uk::c7dc3482-bea6-42d4-affe-2db0ea701965" providerId="AD" clId="Web-{DB004CF2-41B5-D08F-7481-0EC202B9E015}" dt="2024-06-05T14:11:56.807" v="237"/>
          <ac:spMkLst>
            <pc:docMk/>
            <pc:sldMk cId="1723532460" sldId="350"/>
            <ac:spMk id="16" creationId="{100C75D4-BF26-A12E-366C-E139B52DFDDC}"/>
          </ac:spMkLst>
        </pc:spChg>
        <pc:spChg chg="del">
          <ac:chgData name="Sokolov, Roman" userId="S::zcapsok@ucl.ac.uk::c7dc3482-bea6-42d4-affe-2db0ea701965" providerId="AD" clId="Web-{DB004CF2-41B5-D08F-7481-0EC202B9E015}" dt="2024-06-05T14:11:56.807" v="236"/>
          <ac:spMkLst>
            <pc:docMk/>
            <pc:sldMk cId="1723532460" sldId="350"/>
            <ac:spMk id="17" creationId="{D5262750-73FE-744D-58DA-12DF8C1A9C17}"/>
          </ac:spMkLst>
        </pc:spChg>
        <pc:spChg chg="del">
          <ac:chgData name="Sokolov, Roman" userId="S::zcapsok@ucl.ac.uk::c7dc3482-bea6-42d4-affe-2db0ea701965" providerId="AD" clId="Web-{DB004CF2-41B5-D08F-7481-0EC202B9E015}" dt="2024-06-05T14:11:56.807" v="235"/>
          <ac:spMkLst>
            <pc:docMk/>
            <pc:sldMk cId="1723532460" sldId="350"/>
            <ac:spMk id="18" creationId="{7DACDE70-5AAC-61DA-54A1-1EE482DC1537}"/>
          </ac:spMkLst>
        </pc:spChg>
        <pc:spChg chg="del">
          <ac:chgData name="Sokolov, Roman" userId="S::zcapsok@ucl.ac.uk::c7dc3482-bea6-42d4-affe-2db0ea701965" providerId="AD" clId="Web-{DB004CF2-41B5-D08F-7481-0EC202B9E015}" dt="2024-06-05T14:11:56.807" v="234"/>
          <ac:spMkLst>
            <pc:docMk/>
            <pc:sldMk cId="1723532460" sldId="350"/>
            <ac:spMk id="19" creationId="{64F01378-6951-ED49-46B6-EC2A36A54731}"/>
          </ac:spMkLst>
        </pc:spChg>
        <pc:picChg chg="mod">
          <ac:chgData name="Sokolov, Roman" userId="S::zcapsok@ucl.ac.uk::c7dc3482-bea6-42d4-affe-2db0ea701965" providerId="AD" clId="Web-{DB004CF2-41B5-D08F-7481-0EC202B9E015}" dt="2024-06-05T17:04:59.604" v="736" actId="1076"/>
          <ac:picMkLst>
            <pc:docMk/>
            <pc:sldMk cId="1723532460" sldId="350"/>
            <ac:picMk id="5" creationId="{00D9C26E-2D05-ABE1-5D4A-D08A0F0B17A6}"/>
          </ac:picMkLst>
        </pc:picChg>
        <pc:picChg chg="mod">
          <ac:chgData name="Sokolov, Roman" userId="S::zcapsok@ucl.ac.uk::c7dc3482-bea6-42d4-affe-2db0ea701965" providerId="AD" clId="Web-{DB004CF2-41B5-D08F-7481-0EC202B9E015}" dt="2024-06-05T17:05:02.917" v="737" actId="1076"/>
          <ac:picMkLst>
            <pc:docMk/>
            <pc:sldMk cId="1723532460" sldId="350"/>
            <ac:picMk id="6" creationId="{9F9B46A0-FFA8-D048-33F1-D09318D1B15A}"/>
          </ac:picMkLst>
        </pc:picChg>
        <pc:picChg chg="add mod">
          <ac:chgData name="Sokolov, Roman" userId="S::zcapsok@ucl.ac.uk::c7dc3482-bea6-42d4-affe-2db0ea701965" providerId="AD" clId="Web-{DB004CF2-41B5-D08F-7481-0EC202B9E015}" dt="2024-06-05T15:13:51.952" v="661" actId="14100"/>
          <ac:picMkLst>
            <pc:docMk/>
            <pc:sldMk cId="1723532460" sldId="350"/>
            <ac:picMk id="20" creationId="{CF43171D-F1DD-F007-3417-5ECF057A3227}"/>
          </ac:picMkLst>
        </pc:picChg>
        <pc:picChg chg="add mod">
          <ac:chgData name="Sokolov, Roman" userId="S::zcapsok@ucl.ac.uk::c7dc3482-bea6-42d4-affe-2db0ea701965" providerId="AD" clId="Web-{DB004CF2-41B5-D08F-7481-0EC202B9E015}" dt="2024-06-05T15:20:30.918" v="668" actId="1076"/>
          <ac:picMkLst>
            <pc:docMk/>
            <pc:sldMk cId="1723532460" sldId="350"/>
            <ac:picMk id="21" creationId="{38F49797-0D63-5DB3-6B8E-0E4F90E1703C}"/>
          </ac:picMkLst>
        </pc:picChg>
        <pc:picChg chg="add mod">
          <ac:chgData name="Sokolov, Roman" userId="S::zcapsok@ucl.ac.uk::c7dc3482-bea6-42d4-affe-2db0ea701965" providerId="AD" clId="Web-{DB004CF2-41B5-D08F-7481-0EC202B9E015}" dt="2024-06-05T17:13:23.344" v="746" actId="1076"/>
          <ac:picMkLst>
            <pc:docMk/>
            <pc:sldMk cId="1723532460" sldId="350"/>
            <ac:picMk id="22" creationId="{53C48486-72D0-62FA-0C8F-F10EFE42649B}"/>
          </ac:picMkLst>
        </pc:picChg>
        <pc:picChg chg="add mod">
          <ac:chgData name="Sokolov, Roman" userId="S::zcapsok@ucl.ac.uk::c7dc3482-bea6-42d4-affe-2db0ea701965" providerId="AD" clId="Web-{DB004CF2-41B5-D08F-7481-0EC202B9E015}" dt="2024-06-05T17:04:56.885" v="735" actId="1076"/>
          <ac:picMkLst>
            <pc:docMk/>
            <pc:sldMk cId="1723532460" sldId="350"/>
            <ac:picMk id="23" creationId="{A782C98D-B1B7-496A-01C2-8549D47AB97D}"/>
          </ac:picMkLst>
        </pc:picChg>
        <pc:picChg chg="add mod">
          <ac:chgData name="Sokolov, Roman" userId="S::zcapsok@ucl.ac.uk::c7dc3482-bea6-42d4-affe-2db0ea701965" providerId="AD" clId="Web-{DB004CF2-41B5-D08F-7481-0EC202B9E015}" dt="2024-06-05T17:13:25.188" v="747" actId="1076"/>
          <ac:picMkLst>
            <pc:docMk/>
            <pc:sldMk cId="1723532460" sldId="350"/>
            <ac:picMk id="24" creationId="{68455D81-9257-E08B-A17D-2079796B3B4C}"/>
          </ac:picMkLst>
        </pc:picChg>
        <pc:picChg chg="add mod">
          <ac:chgData name="Sokolov, Roman" userId="S::zcapsok@ucl.ac.uk::c7dc3482-bea6-42d4-affe-2db0ea701965" providerId="AD" clId="Web-{DB004CF2-41B5-D08F-7481-0EC202B9E015}" dt="2024-06-05T17:05:43.358" v="740" actId="1076"/>
          <ac:picMkLst>
            <pc:docMk/>
            <pc:sldMk cId="1723532460" sldId="350"/>
            <ac:picMk id="25" creationId="{348AD4AF-47E3-9681-7DF7-45D1C0556D1F}"/>
          </ac:picMkLst>
        </pc:picChg>
        <pc:picChg chg="add mod">
          <ac:chgData name="Sokolov, Roman" userId="S::zcapsok@ucl.ac.uk::c7dc3482-bea6-42d4-affe-2db0ea701965" providerId="AD" clId="Web-{DB004CF2-41B5-D08F-7481-0EC202B9E015}" dt="2024-06-05T17:05:09.668" v="739" actId="1076"/>
          <ac:picMkLst>
            <pc:docMk/>
            <pc:sldMk cId="1723532460" sldId="350"/>
            <ac:picMk id="26" creationId="{0ED0F861-78CC-ECAB-F5D7-EA3ED335B289}"/>
          </ac:picMkLst>
        </pc:picChg>
        <pc:picChg chg="add mod">
          <ac:chgData name="Sokolov, Roman" userId="S::zcapsok@ucl.ac.uk::c7dc3482-bea6-42d4-affe-2db0ea701965" providerId="AD" clId="Web-{DB004CF2-41B5-D08F-7481-0EC202B9E015}" dt="2024-06-05T17:05:08.121" v="738" actId="1076"/>
          <ac:picMkLst>
            <pc:docMk/>
            <pc:sldMk cId="1723532460" sldId="350"/>
            <ac:picMk id="27" creationId="{7AA0FE96-9C97-3D98-A318-92774A8C3E32}"/>
          </ac:picMkLst>
        </pc:picChg>
      </pc:sldChg>
    </pc:docChg>
  </pc:docChgLst>
  <pc:docChgLst>
    <pc:chgData name="Tan, Pat" userId="S::zcappxt@ucl.ac.uk::83d30465-5781-4eb5-a12f-7ea16c3387f5" providerId="AD" clId="Web-{CDAA38A9-3CC7-8C43-DE37-D180C266F561}"/>
    <pc:docChg chg="modSld">
      <pc:chgData name="Tan, Pat" userId="S::zcappxt@ucl.ac.uk::83d30465-5781-4eb5-a12f-7ea16c3387f5" providerId="AD" clId="Web-{CDAA38A9-3CC7-8C43-DE37-D180C266F561}" dt="2024-06-05T13:58:39.124" v="32" actId="1076"/>
      <pc:docMkLst>
        <pc:docMk/>
      </pc:docMkLst>
      <pc:sldChg chg="modSp">
        <pc:chgData name="Tan, Pat" userId="S::zcappxt@ucl.ac.uk::83d30465-5781-4eb5-a12f-7ea16c3387f5" providerId="AD" clId="Web-{CDAA38A9-3CC7-8C43-DE37-D180C266F561}" dt="2024-06-05T13:58:39.124" v="32" actId="1076"/>
        <pc:sldMkLst>
          <pc:docMk/>
          <pc:sldMk cId="2246755007" sldId="324"/>
        </pc:sldMkLst>
        <pc:spChg chg="mod">
          <ac:chgData name="Tan, Pat" userId="S::zcappxt@ucl.ac.uk::83d30465-5781-4eb5-a12f-7ea16c3387f5" providerId="AD" clId="Web-{CDAA38A9-3CC7-8C43-DE37-D180C266F561}" dt="2024-06-05T13:58:31.374" v="29" actId="20577"/>
          <ac:spMkLst>
            <pc:docMk/>
            <pc:sldMk cId="2246755007" sldId="324"/>
            <ac:spMk id="3" creationId="{1F838F11-ECA1-8147-E0EE-E40AF91909E8}"/>
          </ac:spMkLst>
        </pc:spChg>
        <pc:spChg chg="mod">
          <ac:chgData name="Tan, Pat" userId="S::zcappxt@ucl.ac.uk::83d30465-5781-4eb5-a12f-7ea16c3387f5" providerId="AD" clId="Web-{CDAA38A9-3CC7-8C43-DE37-D180C266F561}" dt="2024-06-05T13:58:35.062" v="31" actId="20577"/>
          <ac:spMkLst>
            <pc:docMk/>
            <pc:sldMk cId="2246755007" sldId="324"/>
            <ac:spMk id="6" creationId="{6DB593B6-7E98-E0CB-6556-FA8417B821DD}"/>
          </ac:spMkLst>
        </pc:spChg>
        <pc:spChg chg="mod">
          <ac:chgData name="Tan, Pat" userId="S::zcappxt@ucl.ac.uk::83d30465-5781-4eb5-a12f-7ea16c3387f5" providerId="AD" clId="Web-{CDAA38A9-3CC7-8C43-DE37-D180C266F561}" dt="2024-06-05T13:58:39.124" v="32" actId="1076"/>
          <ac:spMkLst>
            <pc:docMk/>
            <pc:sldMk cId="2246755007" sldId="324"/>
            <ac:spMk id="8" creationId="{203350B5-28E3-7071-3AE3-3D4235C250B8}"/>
          </ac:spMkLst>
        </pc:spChg>
      </pc:sldChg>
    </pc:docChg>
  </pc:docChgLst>
  <pc:docChgLst>
    <pc:chgData name="Sokolov, Roman" userId="S::zcapsok@ucl.ac.uk::c7dc3482-bea6-42d4-affe-2db0ea701965" providerId="AD" clId="Web-{7334BD77-B42E-30F4-55EA-C5AA0D7E0040}"/>
    <pc:docChg chg="addSld delSld modSld sldOrd">
      <pc:chgData name="Sokolov, Roman" userId="S::zcapsok@ucl.ac.uk::c7dc3482-bea6-42d4-affe-2db0ea701965" providerId="AD" clId="Web-{7334BD77-B42E-30F4-55EA-C5AA0D7E0040}" dt="2024-06-05T22:49:28.692" v="2588" actId="1076"/>
      <pc:docMkLst>
        <pc:docMk/>
      </pc:docMkLst>
      <pc:sldChg chg="modSp">
        <pc:chgData name="Sokolov, Roman" userId="S::zcapsok@ucl.ac.uk::c7dc3482-bea6-42d4-affe-2db0ea701965" providerId="AD" clId="Web-{7334BD77-B42E-30F4-55EA-C5AA0D7E0040}" dt="2024-06-05T22:36:41.941" v="2508" actId="20577"/>
        <pc:sldMkLst>
          <pc:docMk/>
          <pc:sldMk cId="522948286" sldId="341"/>
        </pc:sldMkLst>
        <pc:spChg chg="mod">
          <ac:chgData name="Sokolov, Roman" userId="S::zcapsok@ucl.ac.uk::c7dc3482-bea6-42d4-affe-2db0ea701965" providerId="AD" clId="Web-{7334BD77-B42E-30F4-55EA-C5AA0D7E0040}" dt="2024-06-05T22:36:41.941" v="2508" actId="20577"/>
          <ac:spMkLst>
            <pc:docMk/>
            <pc:sldMk cId="522948286" sldId="341"/>
            <ac:spMk id="4" creationId="{7FA2157C-5255-CC27-C29A-FDAC75EBE538}"/>
          </ac:spMkLst>
        </pc:spChg>
      </pc:sldChg>
      <pc:sldChg chg="addSp delSp modSp">
        <pc:chgData name="Sokolov, Roman" userId="S::zcapsok@ucl.ac.uk::c7dc3482-bea6-42d4-affe-2db0ea701965" providerId="AD" clId="Web-{7334BD77-B42E-30F4-55EA-C5AA0D7E0040}" dt="2024-06-05T22:38:46.914" v="2533" actId="1076"/>
        <pc:sldMkLst>
          <pc:docMk/>
          <pc:sldMk cId="3372196822" sldId="344"/>
        </pc:sldMkLst>
        <pc:spChg chg="add del">
          <ac:chgData name="Sokolov, Roman" userId="S::zcapsok@ucl.ac.uk::c7dc3482-bea6-42d4-affe-2db0ea701965" providerId="AD" clId="Web-{7334BD77-B42E-30F4-55EA-C5AA0D7E0040}" dt="2024-06-05T22:07:52.538" v="1988"/>
          <ac:spMkLst>
            <pc:docMk/>
            <pc:sldMk cId="3372196822" sldId="344"/>
            <ac:spMk id="3" creationId="{BA1A9473-BCA9-33FB-FAEA-D35669F936D0}"/>
          </ac:spMkLst>
        </pc:spChg>
        <pc:spChg chg="mod">
          <ac:chgData name="Sokolov, Roman" userId="S::zcapsok@ucl.ac.uk::c7dc3482-bea6-42d4-affe-2db0ea701965" providerId="AD" clId="Web-{7334BD77-B42E-30F4-55EA-C5AA0D7E0040}" dt="2024-06-05T22:38:46.914" v="2533" actId="1076"/>
          <ac:spMkLst>
            <pc:docMk/>
            <pc:sldMk cId="3372196822" sldId="344"/>
            <ac:spMk id="1244" creationId="{00000000-0000-0000-0000-000000000000}"/>
          </ac:spMkLst>
        </pc:spChg>
      </pc:sldChg>
      <pc:sldChg chg="addSp delSp modSp">
        <pc:chgData name="Sokolov, Roman" userId="S::zcapsok@ucl.ac.uk::c7dc3482-bea6-42d4-affe-2db0ea701965" providerId="AD" clId="Web-{7334BD77-B42E-30F4-55EA-C5AA0D7E0040}" dt="2024-06-05T22:31:49.617" v="2341" actId="1076"/>
        <pc:sldMkLst>
          <pc:docMk/>
          <pc:sldMk cId="1490404380" sldId="345"/>
        </pc:sldMkLst>
        <pc:spChg chg="add del">
          <ac:chgData name="Sokolov, Roman" userId="S::zcapsok@ucl.ac.uk::c7dc3482-bea6-42d4-affe-2db0ea701965" providerId="AD" clId="Web-{7334BD77-B42E-30F4-55EA-C5AA0D7E0040}" dt="2024-06-05T22:27:56.889" v="2288"/>
          <ac:spMkLst>
            <pc:docMk/>
            <pc:sldMk cId="1490404380" sldId="345"/>
            <ac:spMk id="2" creationId="{F4798702-5666-AFCC-6712-A777E64DFDED}"/>
          </ac:spMkLst>
        </pc:spChg>
        <pc:spChg chg="mod">
          <ac:chgData name="Sokolov, Roman" userId="S::zcapsok@ucl.ac.uk::c7dc3482-bea6-42d4-affe-2db0ea701965" providerId="AD" clId="Web-{7334BD77-B42E-30F4-55EA-C5AA0D7E0040}" dt="2024-06-05T18:54:46.037" v="865" actId="20577"/>
          <ac:spMkLst>
            <pc:docMk/>
            <pc:sldMk cId="1490404380" sldId="345"/>
            <ac:spMk id="7" creationId="{77815AD9-53E7-274E-B770-9D5CE8CDF197}"/>
          </ac:spMkLst>
        </pc:spChg>
        <pc:spChg chg="add del">
          <ac:chgData name="Sokolov, Roman" userId="S::zcapsok@ucl.ac.uk::c7dc3482-bea6-42d4-affe-2db0ea701965" providerId="AD" clId="Web-{7334BD77-B42E-30F4-55EA-C5AA0D7E0040}" dt="2024-06-05T22:27:57.014" v="2290"/>
          <ac:spMkLst>
            <pc:docMk/>
            <pc:sldMk cId="1490404380" sldId="345"/>
            <ac:spMk id="25" creationId="{0BB81DC2-DBA9-1621-8128-F800CF6A9641}"/>
          </ac:spMkLst>
        </pc:spChg>
        <pc:spChg chg="add mod">
          <ac:chgData name="Sokolov, Roman" userId="S::zcapsok@ucl.ac.uk::c7dc3482-bea6-42d4-affe-2db0ea701965" providerId="AD" clId="Web-{7334BD77-B42E-30F4-55EA-C5AA0D7E0040}" dt="2024-06-05T22:28:42.860" v="2309" actId="1076"/>
          <ac:spMkLst>
            <pc:docMk/>
            <pc:sldMk cId="1490404380" sldId="345"/>
            <ac:spMk id="26" creationId="{BA5C0CF0-552C-2213-D70F-6BFD8F8BDB03}"/>
          </ac:spMkLst>
        </pc:spChg>
        <pc:picChg chg="mod">
          <ac:chgData name="Sokolov, Roman" userId="S::zcapsok@ucl.ac.uk::c7dc3482-bea6-42d4-affe-2db0ea701965" providerId="AD" clId="Web-{7334BD77-B42E-30F4-55EA-C5AA0D7E0040}" dt="2024-06-05T22:31:49.617" v="2341" actId="1076"/>
          <ac:picMkLst>
            <pc:docMk/>
            <pc:sldMk cId="1490404380" sldId="345"/>
            <ac:picMk id="3" creationId="{298FF13E-E172-2F7C-7EE0-FB524B946934}"/>
          </ac:picMkLst>
        </pc:picChg>
        <pc:picChg chg="mod">
          <ac:chgData name="Sokolov, Roman" userId="S::zcapsok@ucl.ac.uk::c7dc3482-bea6-42d4-affe-2db0ea701965" providerId="AD" clId="Web-{7334BD77-B42E-30F4-55EA-C5AA0D7E0040}" dt="2024-06-05T22:31:37.554" v="2338" actId="1076"/>
          <ac:picMkLst>
            <pc:docMk/>
            <pc:sldMk cId="1490404380" sldId="345"/>
            <ac:picMk id="42" creationId="{1A37FD8B-83F2-1AF0-30E2-7E38DD42B36A}"/>
          </ac:picMkLst>
        </pc:picChg>
      </pc:sldChg>
      <pc:sldChg chg="addSp delSp modSp">
        <pc:chgData name="Sokolov, Roman" userId="S::zcapsok@ucl.ac.uk::c7dc3482-bea6-42d4-affe-2db0ea701965" providerId="AD" clId="Web-{7334BD77-B42E-30F4-55EA-C5AA0D7E0040}" dt="2024-06-05T22:26:47.822" v="2286" actId="1076"/>
        <pc:sldMkLst>
          <pc:docMk/>
          <pc:sldMk cId="2685889367" sldId="346"/>
        </pc:sldMkLst>
        <pc:spChg chg="add del mod">
          <ac:chgData name="Sokolov, Roman" userId="S::zcapsok@ucl.ac.uk::c7dc3482-bea6-42d4-affe-2db0ea701965" providerId="AD" clId="Web-{7334BD77-B42E-30F4-55EA-C5AA0D7E0040}" dt="2024-06-05T21:13:19.887" v="1459"/>
          <ac:spMkLst>
            <pc:docMk/>
            <pc:sldMk cId="2685889367" sldId="346"/>
            <ac:spMk id="3" creationId="{526C6BEF-031C-60EA-C463-198F77E4CAF5}"/>
          </ac:spMkLst>
        </pc:spChg>
        <pc:spChg chg="add del mod">
          <ac:chgData name="Sokolov, Roman" userId="S::zcapsok@ucl.ac.uk::c7dc3482-bea6-42d4-affe-2db0ea701965" providerId="AD" clId="Web-{7334BD77-B42E-30F4-55EA-C5AA0D7E0040}" dt="2024-06-05T21:13:19.887" v="1458"/>
          <ac:spMkLst>
            <pc:docMk/>
            <pc:sldMk cId="2685889367" sldId="346"/>
            <ac:spMk id="4" creationId="{3E45C818-C780-E08C-3C4A-0D0AFF4E5C8C}"/>
          </ac:spMkLst>
        </pc:spChg>
        <pc:spChg chg="add del mod">
          <ac:chgData name="Sokolov, Roman" userId="S::zcapsok@ucl.ac.uk::c7dc3482-bea6-42d4-affe-2db0ea701965" providerId="AD" clId="Web-{7334BD77-B42E-30F4-55EA-C5AA0D7E0040}" dt="2024-06-05T21:13:19.887" v="1457"/>
          <ac:spMkLst>
            <pc:docMk/>
            <pc:sldMk cId="2685889367" sldId="346"/>
            <ac:spMk id="5" creationId="{2D6F9A5B-E7D6-62A8-CA53-CBF5372492C7}"/>
          </ac:spMkLst>
        </pc:spChg>
        <pc:spChg chg="del">
          <ac:chgData name="Sokolov, Roman" userId="S::zcapsok@ucl.ac.uk::c7dc3482-bea6-42d4-affe-2db0ea701965" providerId="AD" clId="Web-{7334BD77-B42E-30F4-55EA-C5AA0D7E0040}" dt="2024-06-05T19:53:48.510" v="1124"/>
          <ac:spMkLst>
            <pc:docMk/>
            <pc:sldMk cId="2685889367" sldId="346"/>
            <ac:spMk id="6" creationId="{0215775D-0EA3-B977-FA1B-F91AC4406AC2}"/>
          </ac:spMkLst>
        </pc:spChg>
        <pc:spChg chg="add del mod">
          <ac:chgData name="Sokolov, Roman" userId="S::zcapsok@ucl.ac.uk::c7dc3482-bea6-42d4-affe-2db0ea701965" providerId="AD" clId="Web-{7334BD77-B42E-30F4-55EA-C5AA0D7E0040}" dt="2024-06-05T21:17:47.682" v="1554"/>
          <ac:spMkLst>
            <pc:docMk/>
            <pc:sldMk cId="2685889367" sldId="346"/>
            <ac:spMk id="7" creationId="{C9AF3E9F-C1FA-1BA4-25D5-21F61E242E12}"/>
          </ac:spMkLst>
        </pc:spChg>
        <pc:spChg chg="mod">
          <ac:chgData name="Sokolov, Roman" userId="S::zcapsok@ucl.ac.uk::c7dc3482-bea6-42d4-affe-2db0ea701965" providerId="AD" clId="Web-{7334BD77-B42E-30F4-55EA-C5AA0D7E0040}" dt="2024-06-05T21:40:01.812" v="1793" actId="1076"/>
          <ac:spMkLst>
            <pc:docMk/>
            <pc:sldMk cId="2685889367" sldId="346"/>
            <ac:spMk id="8" creationId="{81AB1D99-C025-FD3F-3363-D9F5796AD9CC}"/>
          </ac:spMkLst>
        </pc:spChg>
        <pc:spChg chg="add del mod">
          <ac:chgData name="Sokolov, Roman" userId="S::zcapsok@ucl.ac.uk::c7dc3482-bea6-42d4-affe-2db0ea701965" providerId="AD" clId="Web-{7334BD77-B42E-30F4-55EA-C5AA0D7E0040}" dt="2024-06-05T21:13:19.872" v="1456"/>
          <ac:spMkLst>
            <pc:docMk/>
            <pc:sldMk cId="2685889367" sldId="346"/>
            <ac:spMk id="9" creationId="{3E8DA93E-61EF-056D-0428-76A96D20F508}"/>
          </ac:spMkLst>
        </pc:spChg>
        <pc:spChg chg="add mod">
          <ac:chgData name="Sokolov, Roman" userId="S::zcapsok@ucl.ac.uk::c7dc3482-bea6-42d4-affe-2db0ea701965" providerId="AD" clId="Web-{7334BD77-B42E-30F4-55EA-C5AA0D7E0040}" dt="2024-06-05T22:11:04.139" v="2064" actId="1076"/>
          <ac:spMkLst>
            <pc:docMk/>
            <pc:sldMk cId="2685889367" sldId="346"/>
            <ac:spMk id="10" creationId="{55BFD9AF-C9CE-D256-BEC4-D81DEE595AA3}"/>
          </ac:spMkLst>
        </pc:spChg>
        <pc:spChg chg="add del mod">
          <ac:chgData name="Sokolov, Roman" userId="S::zcapsok@ucl.ac.uk::c7dc3482-bea6-42d4-affe-2db0ea701965" providerId="AD" clId="Web-{7334BD77-B42E-30F4-55EA-C5AA0D7E0040}" dt="2024-06-05T19:08:24.045" v="995"/>
          <ac:spMkLst>
            <pc:docMk/>
            <pc:sldMk cId="2685889367" sldId="346"/>
            <ac:spMk id="10" creationId="{785B810D-D379-C25B-1FF4-F3D815A57DF7}"/>
          </ac:spMkLst>
        </pc:spChg>
        <pc:spChg chg="add del mod">
          <ac:chgData name="Sokolov, Roman" userId="S::zcapsok@ucl.ac.uk::c7dc3482-bea6-42d4-affe-2db0ea701965" providerId="AD" clId="Web-{7334BD77-B42E-30F4-55EA-C5AA0D7E0040}" dt="2024-06-05T19:08:25.389" v="996"/>
          <ac:spMkLst>
            <pc:docMk/>
            <pc:sldMk cId="2685889367" sldId="346"/>
            <ac:spMk id="11" creationId="{4183446E-A149-0187-1B36-E5E94D9ED44C}"/>
          </ac:spMkLst>
        </pc:spChg>
        <pc:spChg chg="add del mod">
          <ac:chgData name="Sokolov, Roman" userId="S::zcapsok@ucl.ac.uk::c7dc3482-bea6-42d4-affe-2db0ea701965" providerId="AD" clId="Web-{7334BD77-B42E-30F4-55EA-C5AA0D7E0040}" dt="2024-06-05T22:09:00.806" v="2027"/>
          <ac:spMkLst>
            <pc:docMk/>
            <pc:sldMk cId="2685889367" sldId="346"/>
            <ac:spMk id="11" creationId="{A01F6F2A-8D17-772F-3B08-B104B2518E69}"/>
          </ac:spMkLst>
        </pc:spChg>
        <pc:spChg chg="add del mod">
          <ac:chgData name="Sokolov, Roman" userId="S::zcapsok@ucl.ac.uk::c7dc3482-bea6-42d4-affe-2db0ea701965" providerId="AD" clId="Web-{7334BD77-B42E-30F4-55EA-C5AA0D7E0040}" dt="2024-06-05T22:12:57.894" v="2095"/>
          <ac:spMkLst>
            <pc:docMk/>
            <pc:sldMk cId="2685889367" sldId="346"/>
            <ac:spMk id="12" creationId="{F6FA7A85-2480-4A5E-D952-541E9F70C29D}"/>
          </ac:spMkLst>
        </pc:spChg>
        <pc:spChg chg="add del mod">
          <ac:chgData name="Sokolov, Roman" userId="S::zcapsok@ucl.ac.uk::c7dc3482-bea6-42d4-affe-2db0ea701965" providerId="AD" clId="Web-{7334BD77-B42E-30F4-55EA-C5AA0D7E0040}" dt="2024-06-05T21:13:19.872" v="1455"/>
          <ac:spMkLst>
            <pc:docMk/>
            <pc:sldMk cId="2685889367" sldId="346"/>
            <ac:spMk id="13" creationId="{5A525492-4470-7B16-1035-F654BAA4F692}"/>
          </ac:spMkLst>
        </pc:spChg>
        <pc:spChg chg="add del mod">
          <ac:chgData name="Sokolov, Roman" userId="S::zcapsok@ucl.ac.uk::c7dc3482-bea6-42d4-affe-2db0ea701965" providerId="AD" clId="Web-{7334BD77-B42E-30F4-55EA-C5AA0D7E0040}" dt="2024-06-05T21:13:19.872" v="1454"/>
          <ac:spMkLst>
            <pc:docMk/>
            <pc:sldMk cId="2685889367" sldId="346"/>
            <ac:spMk id="14" creationId="{DE5B9E1A-5B62-15B0-A500-73F6A2061801}"/>
          </ac:spMkLst>
        </pc:spChg>
        <pc:spChg chg="add del mod">
          <ac:chgData name="Sokolov, Roman" userId="S::zcapsok@ucl.ac.uk::c7dc3482-bea6-42d4-affe-2db0ea701965" providerId="AD" clId="Web-{7334BD77-B42E-30F4-55EA-C5AA0D7E0040}" dt="2024-06-05T21:13:19.872" v="1453"/>
          <ac:spMkLst>
            <pc:docMk/>
            <pc:sldMk cId="2685889367" sldId="346"/>
            <ac:spMk id="15" creationId="{DF586D52-BEA7-1591-E094-6F75C57914E7}"/>
          </ac:spMkLst>
        </pc:spChg>
        <pc:spChg chg="add del mod">
          <ac:chgData name="Sokolov, Roman" userId="S::zcapsok@ucl.ac.uk::c7dc3482-bea6-42d4-affe-2db0ea701965" providerId="AD" clId="Web-{7334BD77-B42E-30F4-55EA-C5AA0D7E0040}" dt="2024-06-05T21:13:19.872" v="1452"/>
          <ac:spMkLst>
            <pc:docMk/>
            <pc:sldMk cId="2685889367" sldId="346"/>
            <ac:spMk id="16" creationId="{531EC05E-9BFF-F4D2-776E-330D4044EB9F}"/>
          </ac:spMkLst>
        </pc:spChg>
        <pc:spChg chg="add del">
          <ac:chgData name="Sokolov, Roman" userId="S::zcapsok@ucl.ac.uk::c7dc3482-bea6-42d4-affe-2db0ea701965" providerId="AD" clId="Web-{7334BD77-B42E-30F4-55EA-C5AA0D7E0040}" dt="2024-06-05T18:46:55.006" v="478"/>
          <ac:spMkLst>
            <pc:docMk/>
            <pc:sldMk cId="2685889367" sldId="346"/>
            <ac:spMk id="17" creationId="{AAC20857-D3B4-DDB9-F69C-4E944B5C7B97}"/>
          </ac:spMkLst>
        </pc:spChg>
        <pc:spChg chg="add del">
          <ac:chgData name="Sokolov, Roman" userId="S::zcapsok@ucl.ac.uk::c7dc3482-bea6-42d4-affe-2db0ea701965" providerId="AD" clId="Web-{7334BD77-B42E-30F4-55EA-C5AA0D7E0040}" dt="2024-06-05T20:59:18.049" v="1368"/>
          <ac:spMkLst>
            <pc:docMk/>
            <pc:sldMk cId="2685889367" sldId="346"/>
            <ac:spMk id="17" creationId="{C9AF3E9F-C1FA-1BA4-25D5-21F61E242E12}"/>
          </ac:spMkLst>
        </pc:spChg>
        <pc:spChg chg="add del mod">
          <ac:chgData name="Sokolov, Roman" userId="S::zcapsok@ucl.ac.uk::c7dc3482-bea6-42d4-affe-2db0ea701965" providerId="AD" clId="Web-{7334BD77-B42E-30F4-55EA-C5AA0D7E0040}" dt="2024-06-05T21:13:19.872" v="1451"/>
          <ac:spMkLst>
            <pc:docMk/>
            <pc:sldMk cId="2685889367" sldId="346"/>
            <ac:spMk id="18" creationId="{0DF2DBFA-9DA0-756E-6A87-97C77BBAF1F3}"/>
          </ac:spMkLst>
        </pc:spChg>
        <pc:spChg chg="add del mod">
          <ac:chgData name="Sokolov, Roman" userId="S::zcapsok@ucl.ac.uk::c7dc3482-bea6-42d4-affe-2db0ea701965" providerId="AD" clId="Web-{7334BD77-B42E-30F4-55EA-C5AA0D7E0040}" dt="2024-06-05T21:13:19.872" v="1450"/>
          <ac:spMkLst>
            <pc:docMk/>
            <pc:sldMk cId="2685889367" sldId="346"/>
            <ac:spMk id="19" creationId="{D88A8DAA-59E9-D6E9-054F-D461A15D1499}"/>
          </ac:spMkLst>
        </pc:spChg>
        <pc:spChg chg="add del mod">
          <ac:chgData name="Sokolov, Roman" userId="S::zcapsok@ucl.ac.uk::c7dc3482-bea6-42d4-affe-2db0ea701965" providerId="AD" clId="Web-{7334BD77-B42E-30F4-55EA-C5AA0D7E0040}" dt="2024-06-05T21:13:19.872" v="1449"/>
          <ac:spMkLst>
            <pc:docMk/>
            <pc:sldMk cId="2685889367" sldId="346"/>
            <ac:spMk id="20" creationId="{79C24C67-DC8D-D559-F370-82B1B875CA2C}"/>
          </ac:spMkLst>
        </pc:spChg>
        <pc:spChg chg="add del mod">
          <ac:chgData name="Sokolov, Roman" userId="S::zcapsok@ucl.ac.uk::c7dc3482-bea6-42d4-affe-2db0ea701965" providerId="AD" clId="Web-{7334BD77-B42E-30F4-55EA-C5AA0D7E0040}" dt="2024-06-05T21:13:19.872" v="1448"/>
          <ac:spMkLst>
            <pc:docMk/>
            <pc:sldMk cId="2685889367" sldId="346"/>
            <ac:spMk id="21" creationId="{D2FAE0AA-AEB5-8BC8-21F8-2F77B5E2FC01}"/>
          </ac:spMkLst>
        </pc:spChg>
        <pc:spChg chg="add del mod">
          <ac:chgData name="Sokolov, Roman" userId="S::zcapsok@ucl.ac.uk::c7dc3482-bea6-42d4-affe-2db0ea701965" providerId="AD" clId="Web-{7334BD77-B42E-30F4-55EA-C5AA0D7E0040}" dt="2024-06-05T21:13:19.872" v="1447"/>
          <ac:spMkLst>
            <pc:docMk/>
            <pc:sldMk cId="2685889367" sldId="346"/>
            <ac:spMk id="22" creationId="{6D1E1686-1421-1070-7673-E8D4BBE0107D}"/>
          </ac:spMkLst>
        </pc:spChg>
        <pc:spChg chg="add del">
          <ac:chgData name="Sokolov, Roman" userId="S::zcapsok@ucl.ac.uk::c7dc3482-bea6-42d4-affe-2db0ea701965" providerId="AD" clId="Web-{7334BD77-B42E-30F4-55EA-C5AA0D7E0040}" dt="2024-06-05T20:59:18.049" v="1368"/>
          <ac:spMkLst>
            <pc:docMk/>
            <pc:sldMk cId="2685889367" sldId="346"/>
            <ac:spMk id="23" creationId="{55BFD9AF-C9CE-D256-BEC4-D81DEE595AA3}"/>
          </ac:spMkLst>
        </pc:spChg>
        <pc:spChg chg="add del mod">
          <ac:chgData name="Sokolov, Roman" userId="S::zcapsok@ucl.ac.uk::c7dc3482-bea6-42d4-affe-2db0ea701965" providerId="AD" clId="Web-{7334BD77-B42E-30F4-55EA-C5AA0D7E0040}" dt="2024-06-05T19:08:22.404" v="994"/>
          <ac:spMkLst>
            <pc:docMk/>
            <pc:sldMk cId="2685889367" sldId="346"/>
            <ac:spMk id="23" creationId="{EB7680F8-E054-1F7C-316A-E41D07478A71}"/>
          </ac:spMkLst>
        </pc:spChg>
        <pc:spChg chg="add del mod">
          <ac:chgData name="Sokolov, Roman" userId="S::zcapsok@ucl.ac.uk::c7dc3482-bea6-42d4-affe-2db0ea701965" providerId="AD" clId="Web-{7334BD77-B42E-30F4-55EA-C5AA0D7E0040}" dt="2024-06-05T19:08:26.499" v="997"/>
          <ac:spMkLst>
            <pc:docMk/>
            <pc:sldMk cId="2685889367" sldId="346"/>
            <ac:spMk id="24" creationId="{433C8B90-23B5-EA78-6D8F-D4D35B7A5CA9}"/>
          </ac:spMkLst>
        </pc:spChg>
        <pc:spChg chg="add del">
          <ac:chgData name="Sokolov, Roman" userId="S::zcapsok@ucl.ac.uk::c7dc3482-bea6-42d4-affe-2db0ea701965" providerId="AD" clId="Web-{7334BD77-B42E-30F4-55EA-C5AA0D7E0040}" dt="2024-06-05T20:59:18.049" v="1368"/>
          <ac:spMkLst>
            <pc:docMk/>
            <pc:sldMk cId="2685889367" sldId="346"/>
            <ac:spMk id="24" creationId="{A01F6F2A-8D17-772F-3B08-B104B2518E69}"/>
          </ac:spMkLst>
        </pc:spChg>
        <pc:spChg chg="add del">
          <ac:chgData name="Sokolov, Roman" userId="S::zcapsok@ucl.ac.uk::c7dc3482-bea6-42d4-affe-2db0ea701965" providerId="AD" clId="Web-{7334BD77-B42E-30F4-55EA-C5AA0D7E0040}" dt="2024-06-05T20:59:18.049" v="1368"/>
          <ac:spMkLst>
            <pc:docMk/>
            <pc:sldMk cId="2685889367" sldId="346"/>
            <ac:spMk id="25" creationId="{F6FA7A85-2480-4A5E-D952-541E9F70C29D}"/>
          </ac:spMkLst>
        </pc:spChg>
        <pc:spChg chg="add del mod">
          <ac:chgData name="Sokolov, Roman" userId="S::zcapsok@ucl.ac.uk::c7dc3482-bea6-42d4-affe-2db0ea701965" providerId="AD" clId="Web-{7334BD77-B42E-30F4-55EA-C5AA0D7E0040}" dt="2024-06-05T22:24:39.926" v="2171"/>
          <ac:spMkLst>
            <pc:docMk/>
            <pc:sldMk cId="2685889367" sldId="346"/>
            <ac:spMk id="26" creationId="{083E13D1-89EC-B869-DDFA-D7B8D3114950}"/>
          </ac:spMkLst>
        </pc:spChg>
        <pc:spChg chg="add del mod">
          <ac:chgData name="Sokolov, Roman" userId="S::zcapsok@ucl.ac.uk::c7dc3482-bea6-42d4-affe-2db0ea701965" providerId="AD" clId="Web-{7334BD77-B42E-30F4-55EA-C5AA0D7E0040}" dt="2024-06-05T21:17:46.776" v="1553"/>
          <ac:spMkLst>
            <pc:docMk/>
            <pc:sldMk cId="2685889367" sldId="346"/>
            <ac:spMk id="27" creationId="{90ABFDAB-3C38-B1AF-823B-F350BB095F3C}"/>
          </ac:spMkLst>
        </pc:spChg>
        <pc:spChg chg="add del">
          <ac:chgData name="Sokolov, Roman" userId="S::zcapsok@ucl.ac.uk::c7dc3482-bea6-42d4-affe-2db0ea701965" providerId="AD" clId="Web-{7334BD77-B42E-30F4-55EA-C5AA0D7E0040}" dt="2024-06-05T19:08:29.530" v="1001"/>
          <ac:spMkLst>
            <pc:docMk/>
            <pc:sldMk cId="2685889367" sldId="346"/>
            <ac:spMk id="28" creationId="{7414C418-3FF6-3B04-86B1-FFADEB67DC9D}"/>
          </ac:spMkLst>
        </pc:spChg>
        <pc:spChg chg="add mod">
          <ac:chgData name="Sokolov, Roman" userId="S::zcapsok@ucl.ac.uk::c7dc3482-bea6-42d4-affe-2db0ea701965" providerId="AD" clId="Web-{7334BD77-B42E-30F4-55EA-C5AA0D7E0040}" dt="2024-06-05T22:12:12.173" v="2078" actId="1076"/>
          <ac:spMkLst>
            <pc:docMk/>
            <pc:sldMk cId="2685889367" sldId="346"/>
            <ac:spMk id="28" creationId="{C8DC3FEB-CB7A-062C-233C-17597EA44626}"/>
          </ac:spMkLst>
        </pc:spChg>
        <pc:spChg chg="add del mod">
          <ac:chgData name="Sokolov, Roman" userId="S::zcapsok@ucl.ac.uk::c7dc3482-bea6-42d4-affe-2db0ea701965" providerId="AD" clId="Web-{7334BD77-B42E-30F4-55EA-C5AA0D7E0040}" dt="2024-06-05T22:08:20.914" v="2007"/>
          <ac:spMkLst>
            <pc:docMk/>
            <pc:sldMk cId="2685889367" sldId="346"/>
            <ac:spMk id="29" creationId="{D273606C-B581-6E95-A2DA-80AA174667BD}"/>
          </ac:spMkLst>
        </pc:spChg>
        <pc:spChg chg="add del">
          <ac:chgData name="Sokolov, Roman" userId="S::zcapsok@ucl.ac.uk::c7dc3482-bea6-42d4-affe-2db0ea701965" providerId="AD" clId="Web-{7334BD77-B42E-30F4-55EA-C5AA0D7E0040}" dt="2024-06-05T19:08:29.530" v="1000"/>
          <ac:spMkLst>
            <pc:docMk/>
            <pc:sldMk cId="2685889367" sldId="346"/>
            <ac:spMk id="30" creationId="{256686A4-B8CF-EA57-FE2D-862C04EE80D1}"/>
          </ac:spMkLst>
        </pc:spChg>
        <pc:spChg chg="add del mod">
          <ac:chgData name="Sokolov, Roman" userId="S::zcapsok@ucl.ac.uk::c7dc3482-bea6-42d4-affe-2db0ea701965" providerId="AD" clId="Web-{7334BD77-B42E-30F4-55EA-C5AA0D7E0040}" dt="2024-06-05T22:12:19.892" v="2081"/>
          <ac:spMkLst>
            <pc:docMk/>
            <pc:sldMk cId="2685889367" sldId="346"/>
            <ac:spMk id="30" creationId="{831CAEF8-B54A-F443-7E78-2E2DBF1A8524}"/>
          </ac:spMkLst>
        </pc:spChg>
        <pc:spChg chg="add del mod">
          <ac:chgData name="Sokolov, Roman" userId="S::zcapsok@ucl.ac.uk::c7dc3482-bea6-42d4-affe-2db0ea701965" providerId="AD" clId="Web-{7334BD77-B42E-30F4-55EA-C5AA0D7E0040}" dt="2024-06-05T21:13:19.872" v="1446"/>
          <ac:spMkLst>
            <pc:docMk/>
            <pc:sldMk cId="2685889367" sldId="346"/>
            <ac:spMk id="31" creationId="{A7187F0A-E4E4-5078-7504-9D667B6049F6}"/>
          </ac:spMkLst>
        </pc:spChg>
        <pc:spChg chg="add del mod">
          <ac:chgData name="Sokolov, Roman" userId="S::zcapsok@ucl.ac.uk::c7dc3482-bea6-42d4-affe-2db0ea701965" providerId="AD" clId="Web-{7334BD77-B42E-30F4-55EA-C5AA0D7E0040}" dt="2024-06-05T21:13:19.872" v="1445"/>
          <ac:spMkLst>
            <pc:docMk/>
            <pc:sldMk cId="2685889367" sldId="346"/>
            <ac:spMk id="32" creationId="{12AB993D-F309-B4F5-9C9C-F35B62CAC8AA}"/>
          </ac:spMkLst>
        </pc:spChg>
        <pc:spChg chg="add del mod">
          <ac:chgData name="Sokolov, Roman" userId="S::zcapsok@ucl.ac.uk::c7dc3482-bea6-42d4-affe-2db0ea701965" providerId="AD" clId="Web-{7334BD77-B42E-30F4-55EA-C5AA0D7E0040}" dt="2024-06-05T21:13:19.872" v="1444"/>
          <ac:spMkLst>
            <pc:docMk/>
            <pc:sldMk cId="2685889367" sldId="346"/>
            <ac:spMk id="33" creationId="{748E42D7-FA30-5FD9-0258-2E3AAE855608}"/>
          </ac:spMkLst>
        </pc:spChg>
        <pc:spChg chg="add del mod">
          <ac:chgData name="Sokolov, Roman" userId="S::zcapsok@ucl.ac.uk::c7dc3482-bea6-42d4-affe-2db0ea701965" providerId="AD" clId="Web-{7334BD77-B42E-30F4-55EA-C5AA0D7E0040}" dt="2024-06-05T21:13:19.872" v="1443"/>
          <ac:spMkLst>
            <pc:docMk/>
            <pc:sldMk cId="2685889367" sldId="346"/>
            <ac:spMk id="34" creationId="{6815AB14-4AA4-A714-78B2-5A178F4BB7A3}"/>
          </ac:spMkLst>
        </pc:spChg>
        <pc:spChg chg="add del mod">
          <ac:chgData name="Sokolov, Roman" userId="S::zcapsok@ucl.ac.uk::c7dc3482-bea6-42d4-affe-2db0ea701965" providerId="AD" clId="Web-{7334BD77-B42E-30F4-55EA-C5AA0D7E0040}" dt="2024-06-05T22:05:57.780" v="1946"/>
          <ac:spMkLst>
            <pc:docMk/>
            <pc:sldMk cId="2685889367" sldId="346"/>
            <ac:spMk id="35" creationId="{56CE98FA-8F31-5FCB-EA7C-C522F91260F3}"/>
          </ac:spMkLst>
        </pc:spChg>
        <pc:spChg chg="add mod">
          <ac:chgData name="Sokolov, Roman" userId="S::zcapsok@ucl.ac.uk::c7dc3482-bea6-42d4-affe-2db0ea701965" providerId="AD" clId="Web-{7334BD77-B42E-30F4-55EA-C5AA0D7E0040}" dt="2024-06-05T22:11:04.171" v="2066" actId="1076"/>
          <ac:spMkLst>
            <pc:docMk/>
            <pc:sldMk cId="2685889367" sldId="346"/>
            <ac:spMk id="36" creationId="{0B65E655-0FDA-1E64-61D2-00AC39767463}"/>
          </ac:spMkLst>
        </pc:spChg>
        <pc:spChg chg="add del mod">
          <ac:chgData name="Sokolov, Roman" userId="S::zcapsok@ucl.ac.uk::c7dc3482-bea6-42d4-affe-2db0ea701965" providerId="AD" clId="Web-{7334BD77-B42E-30F4-55EA-C5AA0D7E0040}" dt="2024-06-05T22:10:11.934" v="2058"/>
          <ac:spMkLst>
            <pc:docMk/>
            <pc:sldMk cId="2685889367" sldId="346"/>
            <ac:spMk id="37" creationId="{B0B1D124-E095-BF4C-CBB3-5F67492CBDCA}"/>
          </ac:spMkLst>
        </pc:spChg>
        <pc:spChg chg="add del mod">
          <ac:chgData name="Sokolov, Roman" userId="S::zcapsok@ucl.ac.uk::c7dc3482-bea6-42d4-affe-2db0ea701965" providerId="AD" clId="Web-{7334BD77-B42E-30F4-55EA-C5AA0D7E0040}" dt="2024-06-05T22:09:55.965" v="2053"/>
          <ac:spMkLst>
            <pc:docMk/>
            <pc:sldMk cId="2685889367" sldId="346"/>
            <ac:spMk id="38" creationId="{29EF7035-1336-7B09-F8B8-36C8F0D01F0F}"/>
          </ac:spMkLst>
        </pc:spChg>
        <pc:spChg chg="add mod ord">
          <ac:chgData name="Sokolov, Roman" userId="S::zcapsok@ucl.ac.uk::c7dc3482-bea6-42d4-affe-2db0ea701965" providerId="AD" clId="Web-{7334BD77-B42E-30F4-55EA-C5AA0D7E0040}" dt="2024-06-05T22:11:40.938" v="2074" actId="1076"/>
          <ac:spMkLst>
            <pc:docMk/>
            <pc:sldMk cId="2685889367" sldId="346"/>
            <ac:spMk id="39" creationId="{9D469574-5ECC-9161-1CDB-202B26CCE7CE}"/>
          </ac:spMkLst>
        </pc:spChg>
        <pc:spChg chg="add mod ord">
          <ac:chgData name="Sokolov, Roman" userId="S::zcapsok@ucl.ac.uk::c7dc3482-bea6-42d4-affe-2db0ea701965" providerId="AD" clId="Web-{7334BD77-B42E-30F4-55EA-C5AA0D7E0040}" dt="2024-06-05T22:11:55.297" v="2075" actId="1076"/>
          <ac:spMkLst>
            <pc:docMk/>
            <pc:sldMk cId="2685889367" sldId="346"/>
            <ac:spMk id="40" creationId="{247DA763-2DE5-39B5-8553-CA954B7E7502}"/>
          </ac:spMkLst>
        </pc:spChg>
        <pc:spChg chg="add mod ord">
          <ac:chgData name="Sokolov, Roman" userId="S::zcapsok@ucl.ac.uk::c7dc3482-bea6-42d4-affe-2db0ea701965" providerId="AD" clId="Web-{7334BD77-B42E-30F4-55EA-C5AA0D7E0040}" dt="2024-06-05T22:24:48.223" v="2174" actId="1076"/>
          <ac:spMkLst>
            <pc:docMk/>
            <pc:sldMk cId="2685889367" sldId="346"/>
            <ac:spMk id="41" creationId="{091D0EA1-4725-EE07-5EE2-AAE6C4A50778}"/>
          </ac:spMkLst>
        </pc:spChg>
        <pc:spChg chg="add mod ord">
          <ac:chgData name="Sokolov, Roman" userId="S::zcapsok@ucl.ac.uk::c7dc3482-bea6-42d4-affe-2db0ea701965" providerId="AD" clId="Web-{7334BD77-B42E-30F4-55EA-C5AA0D7E0040}" dt="2024-06-05T22:11:17.296" v="2068" actId="1076"/>
          <ac:spMkLst>
            <pc:docMk/>
            <pc:sldMk cId="2685889367" sldId="346"/>
            <ac:spMk id="42" creationId="{1B1137BA-112F-C193-F57E-D5A78CADFA0A}"/>
          </ac:spMkLst>
        </pc:spChg>
        <pc:spChg chg="add mod ord">
          <ac:chgData name="Sokolov, Roman" userId="S::zcapsok@ucl.ac.uk::c7dc3482-bea6-42d4-affe-2db0ea701965" providerId="AD" clId="Web-{7334BD77-B42E-30F4-55EA-C5AA0D7E0040}" dt="2024-06-05T22:24:48.208" v="2173" actId="1076"/>
          <ac:spMkLst>
            <pc:docMk/>
            <pc:sldMk cId="2685889367" sldId="346"/>
            <ac:spMk id="43" creationId="{21F0E148-1BA4-D19B-2D46-E61BF8EC2052}"/>
          </ac:spMkLst>
        </pc:spChg>
        <pc:spChg chg="add mod ord">
          <ac:chgData name="Sokolov, Roman" userId="S::zcapsok@ucl.ac.uk::c7dc3482-bea6-42d4-affe-2db0ea701965" providerId="AD" clId="Web-{7334BD77-B42E-30F4-55EA-C5AA0D7E0040}" dt="2024-06-05T22:24:48.208" v="2172" actId="1076"/>
          <ac:spMkLst>
            <pc:docMk/>
            <pc:sldMk cId="2685889367" sldId="346"/>
            <ac:spMk id="44" creationId="{003E1AF3-1B0F-0D70-E10A-77B12B5D907E}"/>
          </ac:spMkLst>
        </pc:spChg>
        <pc:spChg chg="add mod">
          <ac:chgData name="Sokolov, Roman" userId="S::zcapsok@ucl.ac.uk::c7dc3482-bea6-42d4-affe-2db0ea701965" providerId="AD" clId="Web-{7334BD77-B42E-30F4-55EA-C5AA0D7E0040}" dt="2024-06-05T22:11:08.327" v="2067" actId="1076"/>
          <ac:spMkLst>
            <pc:docMk/>
            <pc:sldMk cId="2685889367" sldId="346"/>
            <ac:spMk id="45" creationId="{663EBC3B-D607-CEB3-7F03-9A93CEC547D7}"/>
          </ac:spMkLst>
        </pc:spChg>
        <pc:spChg chg="add del">
          <ac:chgData name="Sokolov, Roman" userId="S::zcapsok@ucl.ac.uk::c7dc3482-bea6-42d4-affe-2db0ea701965" providerId="AD" clId="Web-{7334BD77-B42E-30F4-55EA-C5AA0D7E0040}" dt="2024-06-05T22:07:35.131" v="1984"/>
          <ac:spMkLst>
            <pc:docMk/>
            <pc:sldMk cId="2685889367" sldId="346"/>
            <ac:spMk id="46" creationId="{605845BD-EF46-72E4-D96F-946A167BE929}"/>
          </ac:spMkLst>
        </pc:spChg>
        <pc:spChg chg="add del">
          <ac:chgData name="Sokolov, Roman" userId="S::zcapsok@ucl.ac.uk::c7dc3482-bea6-42d4-affe-2db0ea701965" providerId="AD" clId="Web-{7334BD77-B42E-30F4-55EA-C5AA0D7E0040}" dt="2024-06-05T22:07:43.678" v="1986"/>
          <ac:spMkLst>
            <pc:docMk/>
            <pc:sldMk cId="2685889367" sldId="346"/>
            <ac:spMk id="47" creationId="{66E82F3D-1E15-6E47-AAD8-4E3C0C344136}"/>
          </ac:spMkLst>
        </pc:spChg>
        <pc:spChg chg="add mod">
          <ac:chgData name="Sokolov, Roman" userId="S::zcapsok@ucl.ac.uk::c7dc3482-bea6-42d4-affe-2db0ea701965" providerId="AD" clId="Web-{7334BD77-B42E-30F4-55EA-C5AA0D7E0040}" dt="2024-06-05T22:11:17.312" v="2069" actId="1076"/>
          <ac:spMkLst>
            <pc:docMk/>
            <pc:sldMk cId="2685889367" sldId="346"/>
            <ac:spMk id="49" creationId="{4BEED31C-4C8B-3885-4897-971668C31190}"/>
          </ac:spMkLst>
        </pc:spChg>
        <pc:spChg chg="add mod">
          <ac:chgData name="Sokolov, Roman" userId="S::zcapsok@ucl.ac.uk::c7dc3482-bea6-42d4-affe-2db0ea701965" providerId="AD" clId="Web-{7334BD77-B42E-30F4-55EA-C5AA0D7E0040}" dt="2024-06-05T22:26:47.822" v="2286" actId="1076"/>
          <ac:spMkLst>
            <pc:docMk/>
            <pc:sldMk cId="2685889367" sldId="346"/>
            <ac:spMk id="51" creationId="{A15EF9D2-46D5-257E-5BDD-0A85AB02DA9E}"/>
          </ac:spMkLst>
        </pc:spChg>
        <pc:spChg chg="add mod">
          <ac:chgData name="Sokolov, Roman" userId="S::zcapsok@ucl.ac.uk::c7dc3482-bea6-42d4-affe-2db0ea701965" providerId="AD" clId="Web-{7334BD77-B42E-30F4-55EA-C5AA0D7E0040}" dt="2024-06-05T22:11:58.688" v="2076" actId="1076"/>
          <ac:spMkLst>
            <pc:docMk/>
            <pc:sldMk cId="2685889367" sldId="346"/>
            <ac:spMk id="53" creationId="{C43AD18F-A77D-B365-2BB7-106452223314}"/>
          </ac:spMkLst>
        </pc:spChg>
        <pc:spChg chg="add del">
          <ac:chgData name="Sokolov, Roman" userId="S::zcapsok@ucl.ac.uk::c7dc3482-bea6-42d4-affe-2db0ea701965" providerId="AD" clId="Web-{7334BD77-B42E-30F4-55EA-C5AA0D7E0040}" dt="2024-06-05T22:09:10.697" v="2030"/>
          <ac:spMkLst>
            <pc:docMk/>
            <pc:sldMk cId="2685889367" sldId="346"/>
            <ac:spMk id="55" creationId="{7B0CA327-38A9-7AA1-A419-A49FC253F1B1}"/>
          </ac:spMkLst>
        </pc:spChg>
        <pc:spChg chg="add del">
          <ac:chgData name="Sokolov, Roman" userId="S::zcapsok@ucl.ac.uk::c7dc3482-bea6-42d4-affe-2db0ea701965" providerId="AD" clId="Web-{7334BD77-B42E-30F4-55EA-C5AA0D7E0040}" dt="2024-06-05T22:09:19.948" v="2032"/>
          <ac:spMkLst>
            <pc:docMk/>
            <pc:sldMk cId="2685889367" sldId="346"/>
            <ac:spMk id="57" creationId="{745A5A79-7990-EAC6-38CD-B8D865E4C5FB}"/>
          </ac:spMkLst>
        </pc:spChg>
        <pc:spChg chg="add mod">
          <ac:chgData name="Sokolov, Roman" userId="S::zcapsok@ucl.ac.uk::c7dc3482-bea6-42d4-affe-2db0ea701965" providerId="AD" clId="Web-{7334BD77-B42E-30F4-55EA-C5AA0D7E0040}" dt="2024-06-05T22:24:48.239" v="2175" actId="1076"/>
          <ac:spMkLst>
            <pc:docMk/>
            <pc:sldMk cId="2685889367" sldId="346"/>
            <ac:spMk id="58" creationId="{E8478091-8ACE-D31F-2F3E-96E532AB6E9C}"/>
          </ac:spMkLst>
        </pc:spChg>
        <pc:spChg chg="add mod">
          <ac:chgData name="Sokolov, Roman" userId="S::zcapsok@ucl.ac.uk::c7dc3482-bea6-42d4-affe-2db0ea701965" providerId="AD" clId="Web-{7334BD77-B42E-30F4-55EA-C5AA0D7E0040}" dt="2024-06-05T22:24:48.239" v="2176" actId="1076"/>
          <ac:spMkLst>
            <pc:docMk/>
            <pc:sldMk cId="2685889367" sldId="346"/>
            <ac:spMk id="60" creationId="{4F1D71CE-06E9-E070-7220-FD4D2EA31728}"/>
          </ac:spMkLst>
        </pc:spChg>
        <pc:spChg chg="add mod">
          <ac:chgData name="Sokolov, Roman" userId="S::zcapsok@ucl.ac.uk::c7dc3482-bea6-42d4-affe-2db0ea701965" providerId="AD" clId="Web-{7334BD77-B42E-30F4-55EA-C5AA0D7E0040}" dt="2024-06-05T22:24:48.254" v="2177" actId="1076"/>
          <ac:spMkLst>
            <pc:docMk/>
            <pc:sldMk cId="2685889367" sldId="346"/>
            <ac:spMk id="61" creationId="{D1F1BA51-8B92-F74E-F380-B4A600C174D4}"/>
          </ac:spMkLst>
        </pc:spChg>
        <pc:spChg chg="add del">
          <ac:chgData name="Sokolov, Roman" userId="S::zcapsok@ucl.ac.uk::c7dc3482-bea6-42d4-affe-2db0ea701965" providerId="AD" clId="Web-{7334BD77-B42E-30F4-55EA-C5AA0D7E0040}" dt="2024-06-05T22:13:19.988" v="2101"/>
          <ac:spMkLst>
            <pc:docMk/>
            <pc:sldMk cId="2685889367" sldId="346"/>
            <ac:spMk id="62" creationId="{168EA375-9D54-5851-2290-4894C65B8C6D}"/>
          </ac:spMkLst>
        </pc:spChg>
        <pc:spChg chg="add mod">
          <ac:chgData name="Sokolov, Roman" userId="S::zcapsok@ucl.ac.uk::c7dc3482-bea6-42d4-affe-2db0ea701965" providerId="AD" clId="Web-{7334BD77-B42E-30F4-55EA-C5AA0D7E0040}" dt="2024-06-05T22:24:48.270" v="2178" actId="1076"/>
          <ac:spMkLst>
            <pc:docMk/>
            <pc:sldMk cId="2685889367" sldId="346"/>
            <ac:spMk id="63" creationId="{21F75884-F908-B92D-00AF-5488021A7AC4}"/>
          </ac:spMkLst>
        </pc:spChg>
        <pc:spChg chg="add mod">
          <ac:chgData name="Sokolov, Roman" userId="S::zcapsok@ucl.ac.uk::c7dc3482-bea6-42d4-affe-2db0ea701965" providerId="AD" clId="Web-{7334BD77-B42E-30F4-55EA-C5AA0D7E0040}" dt="2024-06-05T22:26:13.195" v="2265" actId="1076"/>
          <ac:spMkLst>
            <pc:docMk/>
            <pc:sldMk cId="2685889367" sldId="346"/>
            <ac:spMk id="64" creationId="{A3F29AB9-7F92-D521-F131-D296A5405D1F}"/>
          </ac:spMkLst>
        </pc:spChg>
        <pc:picChg chg="add">
          <ac:chgData name="Sokolov, Roman" userId="S::zcapsok@ucl.ac.uk::c7dc3482-bea6-42d4-affe-2db0ea701965" providerId="AD" clId="Web-{7334BD77-B42E-30F4-55EA-C5AA0D7E0040}" dt="2024-06-05T20:59:00.610" v="1361"/>
          <ac:picMkLst>
            <pc:docMk/>
            <pc:sldMk cId="2685889367" sldId="346"/>
            <ac:picMk id="6" creationId="{9596ED84-F936-71A5-15FA-15184B78FBE9}"/>
          </ac:picMkLst>
        </pc:picChg>
      </pc:sldChg>
      <pc:sldChg chg="addSp delSp modSp ord">
        <pc:chgData name="Sokolov, Roman" userId="S::zcapsok@ucl.ac.uk::c7dc3482-bea6-42d4-affe-2db0ea701965" providerId="AD" clId="Web-{7334BD77-B42E-30F4-55EA-C5AA0D7E0040}" dt="2024-06-05T22:49:28.692" v="2588" actId="1076"/>
        <pc:sldMkLst>
          <pc:docMk/>
          <pc:sldMk cId="2644234666" sldId="349"/>
        </pc:sldMkLst>
        <pc:spChg chg="del">
          <ac:chgData name="Sokolov, Roman" userId="S::zcapsok@ucl.ac.uk::c7dc3482-bea6-42d4-affe-2db0ea701965" providerId="AD" clId="Web-{7334BD77-B42E-30F4-55EA-C5AA0D7E0040}" dt="2024-06-05T19:53:51.354" v="1125"/>
          <ac:spMkLst>
            <pc:docMk/>
            <pc:sldMk cId="2644234666" sldId="349"/>
            <ac:spMk id="6" creationId="{0215775D-0EA3-B977-FA1B-F91AC4406AC2}"/>
          </ac:spMkLst>
        </pc:spChg>
        <pc:spChg chg="add mod">
          <ac:chgData name="Sokolov, Roman" userId="S::zcapsok@ucl.ac.uk::c7dc3482-bea6-42d4-affe-2db0ea701965" providerId="AD" clId="Web-{7334BD77-B42E-30F4-55EA-C5AA0D7E0040}" dt="2024-06-05T22:47:32.141" v="2583" actId="1076"/>
          <ac:spMkLst>
            <pc:docMk/>
            <pc:sldMk cId="2644234666" sldId="349"/>
            <ac:spMk id="6" creationId="{BB061CED-1302-0523-1332-9FB9CA4C3FCE}"/>
          </ac:spMkLst>
        </pc:spChg>
        <pc:spChg chg="mod">
          <ac:chgData name="Sokolov, Roman" userId="S::zcapsok@ucl.ac.uk::c7dc3482-bea6-42d4-affe-2db0ea701965" providerId="AD" clId="Web-{7334BD77-B42E-30F4-55EA-C5AA0D7E0040}" dt="2024-06-05T22:17:03.749" v="2116" actId="1076"/>
          <ac:spMkLst>
            <pc:docMk/>
            <pc:sldMk cId="2644234666" sldId="349"/>
            <ac:spMk id="8" creationId="{81AB1D99-C025-FD3F-3363-D9F5796AD9CC}"/>
          </ac:spMkLst>
        </pc:spChg>
        <pc:spChg chg="add mod">
          <ac:chgData name="Sokolov, Roman" userId="S::zcapsok@ucl.ac.uk::c7dc3482-bea6-42d4-affe-2db0ea701965" providerId="AD" clId="Web-{7334BD77-B42E-30F4-55EA-C5AA0D7E0040}" dt="2024-06-05T22:47:32.172" v="2584" actId="1076"/>
          <ac:spMkLst>
            <pc:docMk/>
            <pc:sldMk cId="2644234666" sldId="349"/>
            <ac:spMk id="9" creationId="{BCB75BC3-9E90-C14F-C386-6A27C496FA9B}"/>
          </ac:spMkLst>
        </pc:spChg>
        <pc:spChg chg="add mod">
          <ac:chgData name="Sokolov, Roman" userId="S::zcapsok@ucl.ac.uk::c7dc3482-bea6-42d4-affe-2db0ea701965" providerId="AD" clId="Web-{7334BD77-B42E-30F4-55EA-C5AA0D7E0040}" dt="2024-06-05T19:01:44.440" v="894" actId="1076"/>
          <ac:spMkLst>
            <pc:docMk/>
            <pc:sldMk cId="2644234666" sldId="349"/>
            <ac:spMk id="10" creationId="{774CBEDB-BF9A-DAD2-CC87-612DBE9A5AED}"/>
          </ac:spMkLst>
        </pc:spChg>
        <pc:spChg chg="add mod">
          <ac:chgData name="Sokolov, Roman" userId="S::zcapsok@ucl.ac.uk::c7dc3482-bea6-42d4-affe-2db0ea701965" providerId="AD" clId="Web-{7334BD77-B42E-30F4-55EA-C5AA0D7E0040}" dt="2024-06-05T22:47:32.188" v="2585" actId="1076"/>
          <ac:spMkLst>
            <pc:docMk/>
            <pc:sldMk cId="2644234666" sldId="349"/>
            <ac:spMk id="11" creationId="{1243EF4C-3EA6-2FC5-45A1-D86D0F216CE8}"/>
          </ac:spMkLst>
        </pc:spChg>
        <pc:spChg chg="add mod">
          <ac:chgData name="Sokolov, Roman" userId="S::zcapsok@ucl.ac.uk::c7dc3482-bea6-42d4-affe-2db0ea701965" providerId="AD" clId="Web-{7334BD77-B42E-30F4-55EA-C5AA0D7E0040}" dt="2024-06-05T18:40:44.231" v="290" actId="1076"/>
          <ac:spMkLst>
            <pc:docMk/>
            <pc:sldMk cId="2644234666" sldId="349"/>
            <ac:spMk id="12" creationId="{C3174DFF-CEF3-379F-1776-2063E282FBAF}"/>
          </ac:spMkLst>
        </pc:spChg>
        <pc:spChg chg="add mod">
          <ac:chgData name="Sokolov, Roman" userId="S::zcapsok@ucl.ac.uk::c7dc3482-bea6-42d4-affe-2db0ea701965" providerId="AD" clId="Web-{7334BD77-B42E-30F4-55EA-C5AA0D7E0040}" dt="2024-06-05T22:47:32.203" v="2586" actId="1076"/>
          <ac:spMkLst>
            <pc:docMk/>
            <pc:sldMk cId="2644234666" sldId="349"/>
            <ac:spMk id="13" creationId="{B3913B70-634F-6D63-40D7-DBF5F52C4435}"/>
          </ac:spMkLst>
        </pc:spChg>
        <pc:spChg chg="add mod">
          <ac:chgData name="Sokolov, Roman" userId="S::zcapsok@ucl.ac.uk::c7dc3482-bea6-42d4-affe-2db0ea701965" providerId="AD" clId="Web-{7334BD77-B42E-30F4-55EA-C5AA0D7E0040}" dt="2024-06-05T19:05:37.987" v="943" actId="1076"/>
          <ac:spMkLst>
            <pc:docMk/>
            <pc:sldMk cId="2644234666" sldId="349"/>
            <ac:spMk id="14" creationId="{007F9159-96DE-F3C6-FBAD-E4D32179A782}"/>
          </ac:spMkLst>
        </pc:spChg>
        <pc:spChg chg="add mod">
          <ac:chgData name="Sokolov, Roman" userId="S::zcapsok@ucl.ac.uk::c7dc3482-bea6-42d4-affe-2db0ea701965" providerId="AD" clId="Web-{7334BD77-B42E-30F4-55EA-C5AA0D7E0040}" dt="2024-06-05T18:43:08.725" v="364" actId="1076"/>
          <ac:spMkLst>
            <pc:docMk/>
            <pc:sldMk cId="2644234666" sldId="349"/>
            <ac:spMk id="15" creationId="{CFB8C53D-32A0-C772-794A-4FD2D9E0A1F8}"/>
          </ac:spMkLst>
        </pc:spChg>
        <pc:spChg chg="add mod">
          <ac:chgData name="Sokolov, Roman" userId="S::zcapsok@ucl.ac.uk::c7dc3482-bea6-42d4-affe-2db0ea701965" providerId="AD" clId="Web-{7334BD77-B42E-30F4-55EA-C5AA0D7E0040}" dt="2024-06-05T22:17:03.765" v="2117" actId="1076"/>
          <ac:spMkLst>
            <pc:docMk/>
            <pc:sldMk cId="2644234666" sldId="349"/>
            <ac:spMk id="16" creationId="{86FECB45-5EAA-FBDD-DAD4-83643C77EA7E}"/>
          </ac:spMkLst>
        </pc:spChg>
        <pc:spChg chg="add mod">
          <ac:chgData name="Sokolov, Roman" userId="S::zcapsok@ucl.ac.uk::c7dc3482-bea6-42d4-affe-2db0ea701965" providerId="AD" clId="Web-{7334BD77-B42E-30F4-55EA-C5AA0D7E0040}" dt="2024-06-05T22:17:03.781" v="2118" actId="1076"/>
          <ac:spMkLst>
            <pc:docMk/>
            <pc:sldMk cId="2644234666" sldId="349"/>
            <ac:spMk id="17" creationId="{00021725-6FD4-E638-5F6E-53A33538D8C7}"/>
          </ac:spMkLst>
        </pc:spChg>
        <pc:spChg chg="add mod">
          <ac:chgData name="Sokolov, Roman" userId="S::zcapsok@ucl.ac.uk::c7dc3482-bea6-42d4-affe-2db0ea701965" providerId="AD" clId="Web-{7334BD77-B42E-30F4-55EA-C5AA0D7E0040}" dt="2024-06-05T22:17:03.812" v="2119" actId="1076"/>
          <ac:spMkLst>
            <pc:docMk/>
            <pc:sldMk cId="2644234666" sldId="349"/>
            <ac:spMk id="18" creationId="{F73D7C34-F11E-DB41-5255-D68FE3FF37E3}"/>
          </ac:spMkLst>
        </pc:spChg>
        <pc:spChg chg="add mod">
          <ac:chgData name="Sokolov, Roman" userId="S::zcapsok@ucl.ac.uk::c7dc3482-bea6-42d4-affe-2db0ea701965" providerId="AD" clId="Web-{7334BD77-B42E-30F4-55EA-C5AA0D7E0040}" dt="2024-06-05T22:17:03.828" v="2120" actId="1076"/>
          <ac:spMkLst>
            <pc:docMk/>
            <pc:sldMk cId="2644234666" sldId="349"/>
            <ac:spMk id="19" creationId="{1DDAF6B6-BEB6-0A2D-54E4-9D19F6AFD365}"/>
          </ac:spMkLst>
        </pc:spChg>
        <pc:spChg chg="add mod">
          <ac:chgData name="Sokolov, Roman" userId="S::zcapsok@ucl.ac.uk::c7dc3482-bea6-42d4-affe-2db0ea701965" providerId="AD" clId="Web-{7334BD77-B42E-30F4-55EA-C5AA0D7E0040}" dt="2024-06-05T22:47:09.687" v="2572" actId="1076"/>
          <ac:spMkLst>
            <pc:docMk/>
            <pc:sldMk cId="2644234666" sldId="349"/>
            <ac:spMk id="21" creationId="{22369E64-EF21-0156-7E86-0960507DBB7A}"/>
          </ac:spMkLst>
        </pc:spChg>
        <pc:spChg chg="add mod">
          <ac:chgData name="Sokolov, Roman" userId="S::zcapsok@ucl.ac.uk::c7dc3482-bea6-42d4-affe-2db0ea701965" providerId="AD" clId="Web-{7334BD77-B42E-30F4-55EA-C5AA0D7E0040}" dt="2024-06-05T22:47:18.828" v="2578" actId="14100"/>
          <ac:spMkLst>
            <pc:docMk/>
            <pc:sldMk cId="2644234666" sldId="349"/>
            <ac:spMk id="22" creationId="{CB367BCF-EEED-4580-8E3E-69FC4DB20083}"/>
          </ac:spMkLst>
        </pc:spChg>
        <pc:spChg chg="add mod">
          <ac:chgData name="Sokolov, Roman" userId="S::zcapsok@ucl.ac.uk::c7dc3482-bea6-42d4-affe-2db0ea701965" providerId="AD" clId="Web-{7334BD77-B42E-30F4-55EA-C5AA0D7E0040}" dt="2024-06-05T21:26:43.781" v="1724" actId="14100"/>
          <ac:spMkLst>
            <pc:docMk/>
            <pc:sldMk cId="2644234666" sldId="349"/>
            <ac:spMk id="23" creationId="{B2DB508B-2A41-3D8F-DF64-82ECF167C4BA}"/>
          </ac:spMkLst>
        </pc:spChg>
        <pc:spChg chg="add del mod">
          <ac:chgData name="Sokolov, Roman" userId="S::zcapsok@ucl.ac.uk::c7dc3482-bea6-42d4-affe-2db0ea701965" providerId="AD" clId="Web-{7334BD77-B42E-30F4-55EA-C5AA0D7E0040}" dt="2024-06-05T19:06:15.068" v="964"/>
          <ac:spMkLst>
            <pc:docMk/>
            <pc:sldMk cId="2644234666" sldId="349"/>
            <ac:spMk id="25" creationId="{D71E33AB-0288-009F-F0BE-001EFAAB4A56}"/>
          </ac:spMkLst>
        </pc:spChg>
        <pc:spChg chg="add del mod">
          <ac:chgData name="Sokolov, Roman" userId="S::zcapsok@ucl.ac.uk::c7dc3482-bea6-42d4-affe-2db0ea701965" providerId="AD" clId="Web-{7334BD77-B42E-30F4-55EA-C5AA0D7E0040}" dt="2024-06-05T19:05:09.204" v="931"/>
          <ac:spMkLst>
            <pc:docMk/>
            <pc:sldMk cId="2644234666" sldId="349"/>
            <ac:spMk id="27" creationId="{7297E314-16F8-2760-EA13-E2EED420AF69}"/>
          </ac:spMkLst>
        </pc:spChg>
        <pc:spChg chg="add del mod">
          <ac:chgData name="Sokolov, Roman" userId="S::zcapsok@ucl.ac.uk::c7dc3482-bea6-42d4-affe-2db0ea701965" providerId="AD" clId="Web-{7334BD77-B42E-30F4-55EA-C5AA0D7E0040}" dt="2024-06-05T19:06:08.474" v="959"/>
          <ac:spMkLst>
            <pc:docMk/>
            <pc:sldMk cId="2644234666" sldId="349"/>
            <ac:spMk id="28" creationId="{D06DA6EB-632A-64D2-CE36-6D705751E7C8}"/>
          </ac:spMkLst>
        </pc:spChg>
        <pc:spChg chg="add del mod">
          <ac:chgData name="Sokolov, Roman" userId="S::zcapsok@ucl.ac.uk::c7dc3482-bea6-42d4-affe-2db0ea701965" providerId="AD" clId="Web-{7334BD77-B42E-30F4-55EA-C5AA0D7E0040}" dt="2024-06-05T19:06:02.395" v="954"/>
          <ac:spMkLst>
            <pc:docMk/>
            <pc:sldMk cId="2644234666" sldId="349"/>
            <ac:spMk id="29" creationId="{5D873AC7-4B3C-A129-4994-796503ECEBC9}"/>
          </ac:spMkLst>
        </pc:spChg>
        <pc:spChg chg="add del mod">
          <ac:chgData name="Sokolov, Roman" userId="S::zcapsok@ucl.ac.uk::c7dc3482-bea6-42d4-affe-2db0ea701965" providerId="AD" clId="Web-{7334BD77-B42E-30F4-55EA-C5AA0D7E0040}" dt="2024-06-05T19:05:28.346" v="936"/>
          <ac:spMkLst>
            <pc:docMk/>
            <pc:sldMk cId="2644234666" sldId="349"/>
            <ac:spMk id="30" creationId="{E5E8C2D4-F03C-3E7A-A57B-3E3866A8301A}"/>
          </ac:spMkLst>
        </pc:spChg>
        <pc:spChg chg="add mod">
          <ac:chgData name="Sokolov, Roman" userId="S::zcapsok@ucl.ac.uk::c7dc3482-bea6-42d4-affe-2db0ea701965" providerId="AD" clId="Web-{7334BD77-B42E-30F4-55EA-C5AA0D7E0040}" dt="2024-06-05T22:17:06.843" v="2131" actId="1076"/>
          <ac:spMkLst>
            <pc:docMk/>
            <pc:sldMk cId="2644234666" sldId="349"/>
            <ac:spMk id="32" creationId="{23C67944-0FE5-8668-C7E1-6F0C19116811}"/>
          </ac:spMkLst>
        </pc:spChg>
        <pc:spChg chg="add mod">
          <ac:chgData name="Sokolov, Roman" userId="S::zcapsok@ucl.ac.uk::c7dc3482-bea6-42d4-affe-2db0ea701965" providerId="AD" clId="Web-{7334BD77-B42E-30F4-55EA-C5AA0D7E0040}" dt="2024-06-05T22:16:28.420" v="2115" actId="1076"/>
          <ac:spMkLst>
            <pc:docMk/>
            <pc:sldMk cId="2644234666" sldId="349"/>
            <ac:spMk id="33" creationId="{581C62E8-5849-7858-EABF-DCD67ADF7668}"/>
          </ac:spMkLst>
        </pc:spChg>
        <pc:spChg chg="add mod">
          <ac:chgData name="Sokolov, Roman" userId="S::zcapsok@ucl.ac.uk::c7dc3482-bea6-42d4-affe-2db0ea701965" providerId="AD" clId="Web-{7334BD77-B42E-30F4-55EA-C5AA0D7E0040}" dt="2024-06-05T22:49:28.692" v="2588" actId="1076"/>
          <ac:spMkLst>
            <pc:docMk/>
            <pc:sldMk cId="2644234666" sldId="349"/>
            <ac:spMk id="34" creationId="{2A832D40-A81B-DFB8-135A-BDEC7E728FC9}"/>
          </ac:spMkLst>
        </pc:spChg>
        <pc:spChg chg="add del mod">
          <ac:chgData name="Sokolov, Roman" userId="S::zcapsok@ucl.ac.uk::c7dc3482-bea6-42d4-affe-2db0ea701965" providerId="AD" clId="Web-{7334BD77-B42E-30F4-55EA-C5AA0D7E0040}" dt="2024-06-05T19:06:27.303" v="969"/>
          <ac:spMkLst>
            <pc:docMk/>
            <pc:sldMk cId="2644234666" sldId="349"/>
            <ac:spMk id="35" creationId="{C8B681D5-83B3-35A4-53F9-AE999E5A74D2}"/>
          </ac:spMkLst>
        </pc:spChg>
        <pc:spChg chg="add mod">
          <ac:chgData name="Sokolov, Roman" userId="S::zcapsok@ucl.ac.uk::c7dc3482-bea6-42d4-affe-2db0ea701965" providerId="AD" clId="Web-{7334BD77-B42E-30F4-55EA-C5AA0D7E0040}" dt="2024-06-05T21:26:00.451" v="1709" actId="1076"/>
          <ac:spMkLst>
            <pc:docMk/>
            <pc:sldMk cId="2644234666" sldId="349"/>
            <ac:spMk id="36" creationId="{D39CE982-5F43-4062-F262-F3D10B8E0ABE}"/>
          </ac:spMkLst>
        </pc:spChg>
        <pc:spChg chg="add del">
          <ac:chgData name="Sokolov, Roman" userId="S::zcapsok@ucl.ac.uk::c7dc3482-bea6-42d4-affe-2db0ea701965" providerId="AD" clId="Web-{7334BD77-B42E-30F4-55EA-C5AA0D7E0040}" dt="2024-06-05T18:42:47.724" v="363"/>
          <ac:spMkLst>
            <pc:docMk/>
            <pc:sldMk cId="2644234666" sldId="349"/>
            <ac:spMk id="37" creationId="{607C6A76-8016-E95B-8CD3-36A9EEDC088C}"/>
          </ac:spMkLst>
        </pc:spChg>
        <pc:spChg chg="add mod">
          <ac:chgData name="Sokolov, Roman" userId="S::zcapsok@ucl.ac.uk::c7dc3482-bea6-42d4-affe-2db0ea701965" providerId="AD" clId="Web-{7334BD77-B42E-30F4-55EA-C5AA0D7E0040}" dt="2024-06-05T21:27:11.345" v="1732" actId="20577"/>
          <ac:spMkLst>
            <pc:docMk/>
            <pc:sldMk cId="2644234666" sldId="349"/>
            <ac:spMk id="39" creationId="{9CA5368A-21AE-54D9-B0EB-F2944F62C47A}"/>
          </ac:spMkLst>
        </pc:spChg>
        <pc:spChg chg="add mod">
          <ac:chgData name="Sokolov, Roman" userId="S::zcapsok@ucl.ac.uk::c7dc3482-bea6-42d4-affe-2db0ea701965" providerId="AD" clId="Web-{7334BD77-B42E-30F4-55EA-C5AA0D7E0040}" dt="2024-06-05T21:24:46.464" v="1679" actId="20577"/>
          <ac:spMkLst>
            <pc:docMk/>
            <pc:sldMk cId="2644234666" sldId="349"/>
            <ac:spMk id="41" creationId="{F846A871-611C-014B-C280-D5709799CA29}"/>
          </ac:spMkLst>
        </pc:spChg>
        <pc:spChg chg="add mod">
          <ac:chgData name="Sokolov, Roman" userId="S::zcapsok@ucl.ac.uk::c7dc3482-bea6-42d4-affe-2db0ea701965" providerId="AD" clId="Web-{7334BD77-B42E-30F4-55EA-C5AA0D7E0040}" dt="2024-06-05T21:24:56.543" v="1685" actId="14100"/>
          <ac:spMkLst>
            <pc:docMk/>
            <pc:sldMk cId="2644234666" sldId="349"/>
            <ac:spMk id="42" creationId="{37F4D2F2-4A27-F2E2-8DF4-8288A64AD1BD}"/>
          </ac:spMkLst>
        </pc:spChg>
        <pc:spChg chg="add del mod">
          <ac:chgData name="Sokolov, Roman" userId="S::zcapsok@ucl.ac.uk::c7dc3482-bea6-42d4-affe-2db0ea701965" providerId="AD" clId="Web-{7334BD77-B42E-30F4-55EA-C5AA0D7E0040}" dt="2024-06-05T19:05:45.691" v="948"/>
          <ac:spMkLst>
            <pc:docMk/>
            <pc:sldMk cId="2644234666" sldId="349"/>
            <ac:spMk id="44" creationId="{749EF74A-53FC-8BB2-7080-A0EB3B498138}"/>
          </ac:spMkLst>
        </pc:spChg>
        <pc:spChg chg="add del mod">
          <ac:chgData name="Sokolov, Roman" userId="S::zcapsok@ucl.ac.uk::c7dc3482-bea6-42d4-affe-2db0ea701965" providerId="AD" clId="Web-{7334BD77-B42E-30F4-55EA-C5AA0D7E0040}" dt="2024-06-05T19:05:45.691" v="947"/>
          <ac:spMkLst>
            <pc:docMk/>
            <pc:sldMk cId="2644234666" sldId="349"/>
            <ac:spMk id="45" creationId="{FBB28291-635C-C499-4657-B3FAF13FF83A}"/>
          </ac:spMkLst>
        </pc:spChg>
        <pc:spChg chg="add mod">
          <ac:chgData name="Sokolov, Roman" userId="S::zcapsok@ucl.ac.uk::c7dc3482-bea6-42d4-affe-2db0ea701965" providerId="AD" clId="Web-{7334BD77-B42E-30F4-55EA-C5AA0D7E0040}" dt="2024-06-05T21:25:14.340" v="1690" actId="20577"/>
          <ac:spMkLst>
            <pc:docMk/>
            <pc:sldMk cId="2644234666" sldId="349"/>
            <ac:spMk id="47" creationId="{35BF5672-4E39-8426-D720-28DC1DBF5B44}"/>
          </ac:spMkLst>
        </pc:spChg>
        <pc:spChg chg="add mod">
          <ac:chgData name="Sokolov, Roman" userId="S::zcapsok@ucl.ac.uk::c7dc3482-bea6-42d4-affe-2db0ea701965" providerId="AD" clId="Web-{7334BD77-B42E-30F4-55EA-C5AA0D7E0040}" dt="2024-06-05T21:25:34.685" v="1707" actId="20577"/>
          <ac:spMkLst>
            <pc:docMk/>
            <pc:sldMk cId="2644234666" sldId="349"/>
            <ac:spMk id="48" creationId="{10C7E6A7-0887-A778-7911-61324A3529C4}"/>
          </ac:spMkLst>
        </pc:spChg>
        <pc:spChg chg="add mod">
          <ac:chgData name="Sokolov, Roman" userId="S::zcapsok@ucl.ac.uk::c7dc3482-bea6-42d4-affe-2db0ea701965" providerId="AD" clId="Web-{7334BD77-B42E-30F4-55EA-C5AA0D7E0040}" dt="2024-06-05T22:17:03.874" v="2122" actId="1076"/>
          <ac:spMkLst>
            <pc:docMk/>
            <pc:sldMk cId="2644234666" sldId="349"/>
            <ac:spMk id="49" creationId="{CC5B2306-B34B-0792-51A9-E2CBD8E69316}"/>
          </ac:spMkLst>
        </pc:spChg>
        <pc:spChg chg="add mod">
          <ac:chgData name="Sokolov, Roman" userId="S::zcapsok@ucl.ac.uk::c7dc3482-bea6-42d4-affe-2db0ea701965" providerId="AD" clId="Web-{7334BD77-B42E-30F4-55EA-C5AA0D7E0040}" dt="2024-06-05T22:17:03.890" v="2123" actId="1076"/>
          <ac:spMkLst>
            <pc:docMk/>
            <pc:sldMk cId="2644234666" sldId="349"/>
            <ac:spMk id="50" creationId="{09C48317-87AC-566D-0F86-560A9C9188CF}"/>
          </ac:spMkLst>
        </pc:spChg>
        <pc:spChg chg="add mod">
          <ac:chgData name="Sokolov, Roman" userId="S::zcapsok@ucl.ac.uk::c7dc3482-bea6-42d4-affe-2db0ea701965" providerId="AD" clId="Web-{7334BD77-B42E-30F4-55EA-C5AA0D7E0040}" dt="2024-06-05T22:17:03.921" v="2124" actId="1076"/>
          <ac:spMkLst>
            <pc:docMk/>
            <pc:sldMk cId="2644234666" sldId="349"/>
            <ac:spMk id="51" creationId="{C4E5114D-DD4E-584F-E07E-B8495BFD6C07}"/>
          </ac:spMkLst>
        </pc:spChg>
        <pc:spChg chg="add mod">
          <ac:chgData name="Sokolov, Roman" userId="S::zcapsok@ucl.ac.uk::c7dc3482-bea6-42d4-affe-2db0ea701965" providerId="AD" clId="Web-{7334BD77-B42E-30F4-55EA-C5AA0D7E0040}" dt="2024-06-05T22:17:03.937" v="2125" actId="1076"/>
          <ac:spMkLst>
            <pc:docMk/>
            <pc:sldMk cId="2644234666" sldId="349"/>
            <ac:spMk id="52" creationId="{8C969FC6-6FE6-3940-4B0C-D9E8AC740648}"/>
          </ac:spMkLst>
        </pc:spChg>
        <pc:spChg chg="add mod">
          <ac:chgData name="Sokolov, Roman" userId="S::zcapsok@ucl.ac.uk::c7dc3482-bea6-42d4-affe-2db0ea701965" providerId="AD" clId="Web-{7334BD77-B42E-30F4-55EA-C5AA0D7E0040}" dt="2024-06-05T22:17:03.953" v="2126" actId="1076"/>
          <ac:spMkLst>
            <pc:docMk/>
            <pc:sldMk cId="2644234666" sldId="349"/>
            <ac:spMk id="53" creationId="{AAD448F8-E4C0-CD97-6984-76770975D299}"/>
          </ac:spMkLst>
        </pc:spChg>
        <pc:spChg chg="add mod">
          <ac:chgData name="Sokolov, Roman" userId="S::zcapsok@ucl.ac.uk::c7dc3482-bea6-42d4-affe-2db0ea701965" providerId="AD" clId="Web-{7334BD77-B42E-30F4-55EA-C5AA0D7E0040}" dt="2024-06-05T22:17:03.984" v="2127" actId="1076"/>
          <ac:spMkLst>
            <pc:docMk/>
            <pc:sldMk cId="2644234666" sldId="349"/>
            <ac:spMk id="54" creationId="{FF35C9D3-AF28-7814-17BF-8D9B524E6112}"/>
          </ac:spMkLst>
        </pc:spChg>
        <pc:spChg chg="add mod">
          <ac:chgData name="Sokolov, Roman" userId="S::zcapsok@ucl.ac.uk::c7dc3482-bea6-42d4-affe-2db0ea701965" providerId="AD" clId="Web-{7334BD77-B42E-30F4-55EA-C5AA0D7E0040}" dt="2024-06-05T21:37:13.743" v="1782" actId="20577"/>
          <ac:spMkLst>
            <pc:docMk/>
            <pc:sldMk cId="2644234666" sldId="349"/>
            <ac:spMk id="55" creationId="{76E014AE-C92C-5E9F-E566-99DBF4B59D4E}"/>
          </ac:spMkLst>
        </pc:spChg>
        <pc:spChg chg="add mod">
          <ac:chgData name="Sokolov, Roman" userId="S::zcapsok@ucl.ac.uk::c7dc3482-bea6-42d4-affe-2db0ea701965" providerId="AD" clId="Web-{7334BD77-B42E-30F4-55EA-C5AA0D7E0040}" dt="2024-06-05T21:36:46.570" v="1779" actId="14100"/>
          <ac:spMkLst>
            <pc:docMk/>
            <pc:sldMk cId="2644234666" sldId="349"/>
            <ac:spMk id="56" creationId="{BE8B04BD-1D2B-9642-6AEA-530EF4C9581C}"/>
          </ac:spMkLst>
        </pc:spChg>
        <pc:spChg chg="add mod">
          <ac:chgData name="Sokolov, Roman" userId="S::zcapsok@ucl.ac.uk::c7dc3482-bea6-42d4-affe-2db0ea701965" providerId="AD" clId="Web-{7334BD77-B42E-30F4-55EA-C5AA0D7E0040}" dt="2024-06-05T19:19:32.434" v="1112" actId="1076"/>
          <ac:spMkLst>
            <pc:docMk/>
            <pc:sldMk cId="2644234666" sldId="349"/>
            <ac:spMk id="58" creationId="{3E4517E8-0BC8-0C42-B165-619885076225}"/>
          </ac:spMkLst>
        </pc:spChg>
        <pc:spChg chg="add mod">
          <ac:chgData name="Sokolov, Roman" userId="S::zcapsok@ucl.ac.uk::c7dc3482-bea6-42d4-affe-2db0ea701965" providerId="AD" clId="Web-{7334BD77-B42E-30F4-55EA-C5AA0D7E0040}" dt="2024-06-05T19:19:38.997" v="1114" actId="1076"/>
          <ac:spMkLst>
            <pc:docMk/>
            <pc:sldMk cId="2644234666" sldId="349"/>
            <ac:spMk id="60" creationId="{24689433-4080-A9C8-F414-62111B8ACFCA}"/>
          </ac:spMkLst>
        </pc:spChg>
        <pc:spChg chg="add mod">
          <ac:chgData name="Sokolov, Roman" userId="S::zcapsok@ucl.ac.uk::c7dc3482-bea6-42d4-affe-2db0ea701965" providerId="AD" clId="Web-{7334BD77-B42E-30F4-55EA-C5AA0D7E0040}" dt="2024-06-05T19:19:46.997" v="1116" actId="1076"/>
          <ac:spMkLst>
            <pc:docMk/>
            <pc:sldMk cId="2644234666" sldId="349"/>
            <ac:spMk id="62" creationId="{9A1138E9-7C5B-F8BF-3A4A-68B7167E540F}"/>
          </ac:spMkLst>
        </pc:spChg>
        <pc:spChg chg="add mod">
          <ac:chgData name="Sokolov, Roman" userId="S::zcapsok@ucl.ac.uk::c7dc3482-bea6-42d4-affe-2db0ea701965" providerId="AD" clId="Web-{7334BD77-B42E-30F4-55EA-C5AA0D7E0040}" dt="2024-06-05T22:47:51.704" v="2587" actId="1076"/>
          <ac:spMkLst>
            <pc:docMk/>
            <pc:sldMk cId="2644234666" sldId="349"/>
            <ac:spMk id="63" creationId="{660CF9F5-549F-4558-FE53-F9C8099E7B01}"/>
          </ac:spMkLst>
        </pc:spChg>
        <pc:spChg chg="add mod">
          <ac:chgData name="Sokolov, Roman" userId="S::zcapsok@ucl.ac.uk::c7dc3482-bea6-42d4-affe-2db0ea701965" providerId="AD" clId="Web-{7334BD77-B42E-30F4-55EA-C5AA0D7E0040}" dt="2024-06-05T22:17:04.015" v="2129" actId="1076"/>
          <ac:spMkLst>
            <pc:docMk/>
            <pc:sldMk cId="2644234666" sldId="349"/>
            <ac:spMk id="64" creationId="{C3C7375E-BB0E-94A3-8FE5-B9C35339D972}"/>
          </ac:spMkLst>
        </pc:spChg>
        <pc:spChg chg="add mod">
          <ac:chgData name="Sokolov, Roman" userId="S::zcapsok@ucl.ac.uk::c7dc3482-bea6-42d4-affe-2db0ea701965" providerId="AD" clId="Web-{7334BD77-B42E-30F4-55EA-C5AA0D7E0040}" dt="2024-06-05T22:17:04.046" v="2130" actId="1076"/>
          <ac:spMkLst>
            <pc:docMk/>
            <pc:sldMk cId="2644234666" sldId="349"/>
            <ac:spMk id="65" creationId="{206E2843-4285-D581-C160-657FE195E032}"/>
          </ac:spMkLst>
        </pc:spChg>
        <pc:spChg chg="add del mod">
          <ac:chgData name="Sokolov, Roman" userId="S::zcapsok@ucl.ac.uk::c7dc3482-bea6-42d4-affe-2db0ea701965" providerId="AD" clId="Web-{7334BD77-B42E-30F4-55EA-C5AA0D7E0040}" dt="2024-06-05T20:59:08.033" v="1365"/>
          <ac:spMkLst>
            <pc:docMk/>
            <pc:sldMk cId="2644234666" sldId="349"/>
            <ac:spMk id="66" creationId="{C9AF3E9F-C1FA-1BA4-25D5-21F61E242E12}"/>
          </ac:spMkLst>
        </pc:spChg>
        <pc:spChg chg="add del mod">
          <ac:chgData name="Sokolov, Roman" userId="S::zcapsok@ucl.ac.uk::c7dc3482-bea6-42d4-affe-2db0ea701965" providerId="AD" clId="Web-{7334BD77-B42E-30F4-55EA-C5AA0D7E0040}" dt="2024-06-05T20:59:08.033" v="1364"/>
          <ac:spMkLst>
            <pc:docMk/>
            <pc:sldMk cId="2644234666" sldId="349"/>
            <ac:spMk id="67" creationId="{55BFD9AF-C9CE-D256-BEC4-D81DEE595AA3}"/>
          </ac:spMkLst>
        </pc:spChg>
        <pc:spChg chg="add del mod">
          <ac:chgData name="Sokolov, Roman" userId="S::zcapsok@ucl.ac.uk::c7dc3482-bea6-42d4-affe-2db0ea701965" providerId="AD" clId="Web-{7334BD77-B42E-30F4-55EA-C5AA0D7E0040}" dt="2024-06-05T20:59:08.033" v="1363"/>
          <ac:spMkLst>
            <pc:docMk/>
            <pc:sldMk cId="2644234666" sldId="349"/>
            <ac:spMk id="68" creationId="{A01F6F2A-8D17-772F-3B08-B104B2518E69}"/>
          </ac:spMkLst>
        </pc:spChg>
        <pc:spChg chg="add del mod">
          <ac:chgData name="Sokolov, Roman" userId="S::zcapsok@ucl.ac.uk::c7dc3482-bea6-42d4-affe-2db0ea701965" providerId="AD" clId="Web-{7334BD77-B42E-30F4-55EA-C5AA0D7E0040}" dt="2024-06-05T20:59:08.033" v="1362"/>
          <ac:spMkLst>
            <pc:docMk/>
            <pc:sldMk cId="2644234666" sldId="349"/>
            <ac:spMk id="69" creationId="{F6FA7A85-2480-4A5E-D952-541E9F70C29D}"/>
          </ac:spMkLst>
        </pc:spChg>
        <pc:picChg chg="mod">
          <ac:chgData name="Sokolov, Roman" userId="S::zcapsok@ucl.ac.uk::c7dc3482-bea6-42d4-affe-2db0ea701965" providerId="AD" clId="Web-{7334BD77-B42E-30F4-55EA-C5AA0D7E0040}" dt="2024-06-05T18:40:20.604" v="282" actId="1076"/>
          <ac:picMkLst>
            <pc:docMk/>
            <pc:sldMk cId="2644234666" sldId="349"/>
            <ac:picMk id="2" creationId="{B8C1AFE9-D60A-9E82-E7E5-AA9FA20DB320}"/>
          </ac:picMkLst>
        </pc:picChg>
        <pc:picChg chg="del">
          <ac:chgData name="Sokolov, Roman" userId="S::zcapsok@ucl.ac.uk::c7dc3482-bea6-42d4-affe-2db0ea701965" providerId="AD" clId="Web-{7334BD77-B42E-30F4-55EA-C5AA0D7E0040}" dt="2024-06-05T18:31:29.803" v="0"/>
          <ac:picMkLst>
            <pc:docMk/>
            <pc:sldMk cId="2644234666" sldId="349"/>
            <ac:picMk id="4" creationId="{A5B5FFE4-B68D-198C-4B57-C54416E8D4B7}"/>
          </ac:picMkLst>
        </pc:picChg>
        <pc:cxnChg chg="add mod">
          <ac:chgData name="Sokolov, Roman" userId="S::zcapsok@ucl.ac.uk::c7dc3482-bea6-42d4-affe-2db0ea701965" providerId="AD" clId="Web-{7334BD77-B42E-30F4-55EA-C5AA0D7E0040}" dt="2024-06-05T18:42:32.910" v="361" actId="14100"/>
          <ac:cxnSpMkLst>
            <pc:docMk/>
            <pc:sldMk cId="2644234666" sldId="349"/>
            <ac:cxnSpMk id="3" creationId="{92443FB8-8163-9F24-0D05-53DB24402ACE}"/>
          </ac:cxnSpMkLst>
        </pc:cxnChg>
        <pc:cxnChg chg="add mod">
          <ac:chgData name="Sokolov, Roman" userId="S::zcapsok@ucl.ac.uk::c7dc3482-bea6-42d4-affe-2db0ea701965" providerId="AD" clId="Web-{7334BD77-B42E-30F4-55EA-C5AA0D7E0040}" dt="2024-06-05T18:40:47.481" v="305" actId="14100"/>
          <ac:cxnSpMkLst>
            <pc:docMk/>
            <pc:sldMk cId="2644234666" sldId="349"/>
            <ac:cxnSpMk id="5" creationId="{9AB94A46-5042-A0CA-E44D-6CBF1C7BC113}"/>
          </ac:cxnSpMkLst>
        </pc:cxnChg>
        <pc:cxnChg chg="add mod">
          <ac:chgData name="Sokolov, Roman" userId="S::zcapsok@ucl.ac.uk::c7dc3482-bea6-42d4-affe-2db0ea701965" providerId="AD" clId="Web-{7334BD77-B42E-30F4-55EA-C5AA0D7E0040}" dt="2024-06-05T18:42:30.707" v="360" actId="14100"/>
          <ac:cxnSpMkLst>
            <pc:docMk/>
            <pc:sldMk cId="2644234666" sldId="349"/>
            <ac:cxnSpMk id="7" creationId="{32063145-44D0-6E24-EC19-CA0DA71E98AB}"/>
          </ac:cxnSpMkLst>
        </pc:cxnChg>
      </pc:sldChg>
      <pc:sldChg chg="addSp delSp modSp">
        <pc:chgData name="Sokolov, Roman" userId="S::zcapsok@ucl.ac.uk::c7dc3482-bea6-42d4-affe-2db0ea701965" providerId="AD" clId="Web-{7334BD77-B42E-30F4-55EA-C5AA0D7E0040}" dt="2024-06-05T22:30:20.660" v="2331" actId="1076"/>
        <pc:sldMkLst>
          <pc:docMk/>
          <pc:sldMk cId="1723532460" sldId="350"/>
        </pc:sldMkLst>
        <pc:spChg chg="del mod">
          <ac:chgData name="Sokolov, Roman" userId="S::zcapsok@ucl.ac.uk::c7dc3482-bea6-42d4-affe-2db0ea701965" providerId="AD" clId="Web-{7334BD77-B42E-30F4-55EA-C5AA0D7E0040}" dt="2024-06-05T22:29:39.315" v="2313"/>
          <ac:spMkLst>
            <pc:docMk/>
            <pc:sldMk cId="1723532460" sldId="350"/>
            <ac:spMk id="4" creationId="{75FC2D70-6B58-6E00-E54F-F0AF7C5BC7C6}"/>
          </ac:spMkLst>
        </pc:spChg>
        <pc:spChg chg="mod">
          <ac:chgData name="Sokolov, Roman" userId="S::zcapsok@ucl.ac.uk::c7dc3482-bea6-42d4-affe-2db0ea701965" providerId="AD" clId="Web-{7334BD77-B42E-30F4-55EA-C5AA0D7E0040}" dt="2024-06-05T20:56:55.074" v="1188" actId="20577"/>
          <ac:spMkLst>
            <pc:docMk/>
            <pc:sldMk cId="1723532460" sldId="350"/>
            <ac:spMk id="9" creationId="{E26A15AC-3569-DD14-DCEA-384716E2EC44}"/>
          </ac:spMkLst>
        </pc:spChg>
        <pc:spChg chg="add del">
          <ac:chgData name="Sokolov, Roman" userId="S::zcapsok@ucl.ac.uk::c7dc3482-bea6-42d4-affe-2db0ea701965" providerId="AD" clId="Web-{7334BD77-B42E-30F4-55EA-C5AA0D7E0040}" dt="2024-06-05T20:57:34.076" v="1248"/>
          <ac:spMkLst>
            <pc:docMk/>
            <pc:sldMk cId="1723532460" sldId="350"/>
            <ac:spMk id="18" creationId="{DB8E4596-27FA-C180-2CBC-25454EB6EF64}"/>
          </ac:spMkLst>
        </pc:spChg>
        <pc:spChg chg="add del">
          <ac:chgData name="Sokolov, Roman" userId="S::zcapsok@ucl.ac.uk::c7dc3482-bea6-42d4-affe-2db0ea701965" providerId="AD" clId="Web-{7334BD77-B42E-30F4-55EA-C5AA0D7E0040}" dt="2024-06-05T20:57:34.076" v="1247"/>
          <ac:spMkLst>
            <pc:docMk/>
            <pc:sldMk cId="1723532460" sldId="350"/>
            <ac:spMk id="21" creationId="{74700107-5488-39B3-6409-3A42860FF258}"/>
          </ac:spMkLst>
        </pc:spChg>
        <pc:spChg chg="add del">
          <ac:chgData name="Sokolov, Roman" userId="S::zcapsok@ucl.ac.uk::c7dc3482-bea6-42d4-affe-2db0ea701965" providerId="AD" clId="Web-{7334BD77-B42E-30F4-55EA-C5AA0D7E0040}" dt="2024-06-05T20:57:34.076" v="1246"/>
          <ac:spMkLst>
            <pc:docMk/>
            <pc:sldMk cId="1723532460" sldId="350"/>
            <ac:spMk id="29" creationId="{7A8F996B-3692-E82E-24A6-81CEE0FE7B55}"/>
          </ac:spMkLst>
        </pc:spChg>
        <pc:spChg chg="add del mod">
          <ac:chgData name="Sokolov, Roman" userId="S::zcapsok@ucl.ac.uk::c7dc3482-bea6-42d4-affe-2db0ea701965" providerId="AD" clId="Web-{7334BD77-B42E-30F4-55EA-C5AA0D7E0040}" dt="2024-06-05T20:57:34.076" v="1245"/>
          <ac:spMkLst>
            <pc:docMk/>
            <pc:sldMk cId="1723532460" sldId="350"/>
            <ac:spMk id="31" creationId="{D75F0126-5BE1-1B76-B9A7-60626C0E2F02}"/>
          </ac:spMkLst>
        </pc:spChg>
        <pc:spChg chg="add del">
          <ac:chgData name="Sokolov, Roman" userId="S::zcapsok@ucl.ac.uk::c7dc3482-bea6-42d4-affe-2db0ea701965" providerId="AD" clId="Web-{7334BD77-B42E-30F4-55EA-C5AA0D7E0040}" dt="2024-06-05T20:57:33.904" v="1244"/>
          <ac:spMkLst>
            <pc:docMk/>
            <pc:sldMk cId="1723532460" sldId="350"/>
            <ac:spMk id="33" creationId="{27B2BBB9-D4C4-5963-6503-89C2CD0B0252}"/>
          </ac:spMkLst>
        </pc:spChg>
        <pc:spChg chg="add del">
          <ac:chgData name="Sokolov, Roman" userId="S::zcapsok@ucl.ac.uk::c7dc3482-bea6-42d4-affe-2db0ea701965" providerId="AD" clId="Web-{7334BD77-B42E-30F4-55EA-C5AA0D7E0040}" dt="2024-06-05T20:57:33.904" v="1243"/>
          <ac:spMkLst>
            <pc:docMk/>
            <pc:sldMk cId="1723532460" sldId="350"/>
            <ac:spMk id="35" creationId="{7A743C86-EF14-4419-3EFB-2ECB81A74758}"/>
          </ac:spMkLst>
        </pc:spChg>
        <pc:spChg chg="add del">
          <ac:chgData name="Sokolov, Roman" userId="S::zcapsok@ucl.ac.uk::c7dc3482-bea6-42d4-affe-2db0ea701965" providerId="AD" clId="Web-{7334BD77-B42E-30F4-55EA-C5AA0D7E0040}" dt="2024-06-05T20:57:33.904" v="1242"/>
          <ac:spMkLst>
            <pc:docMk/>
            <pc:sldMk cId="1723532460" sldId="350"/>
            <ac:spMk id="37" creationId="{9386F949-33E0-97F9-E775-90C2AB300389}"/>
          </ac:spMkLst>
        </pc:spChg>
        <pc:spChg chg="add del">
          <ac:chgData name="Sokolov, Roman" userId="S::zcapsok@ucl.ac.uk::c7dc3482-bea6-42d4-affe-2db0ea701965" providerId="AD" clId="Web-{7334BD77-B42E-30F4-55EA-C5AA0D7E0040}" dt="2024-06-05T20:57:33.904" v="1241"/>
          <ac:spMkLst>
            <pc:docMk/>
            <pc:sldMk cId="1723532460" sldId="350"/>
            <ac:spMk id="39" creationId="{E9DB532E-0F8D-4389-C5B2-F8570E584CEB}"/>
          </ac:spMkLst>
        </pc:spChg>
        <pc:spChg chg="add del">
          <ac:chgData name="Sokolov, Roman" userId="S::zcapsok@ucl.ac.uk::c7dc3482-bea6-42d4-affe-2db0ea701965" providerId="AD" clId="Web-{7334BD77-B42E-30F4-55EA-C5AA0D7E0040}" dt="2024-06-05T20:57:33.904" v="1240"/>
          <ac:spMkLst>
            <pc:docMk/>
            <pc:sldMk cId="1723532460" sldId="350"/>
            <ac:spMk id="41" creationId="{09726096-3083-47BB-CEC0-F5E47BB75D63}"/>
          </ac:spMkLst>
        </pc:spChg>
        <pc:spChg chg="add del">
          <ac:chgData name="Sokolov, Roman" userId="S::zcapsok@ucl.ac.uk::c7dc3482-bea6-42d4-affe-2db0ea701965" providerId="AD" clId="Web-{7334BD77-B42E-30F4-55EA-C5AA0D7E0040}" dt="2024-06-05T20:57:33.904" v="1239"/>
          <ac:spMkLst>
            <pc:docMk/>
            <pc:sldMk cId="1723532460" sldId="350"/>
            <ac:spMk id="43" creationId="{216E8F25-1AD3-F6C6-DAAC-9DC81FDA47BB}"/>
          </ac:spMkLst>
        </pc:spChg>
        <pc:spChg chg="add del">
          <ac:chgData name="Sokolov, Roman" userId="S::zcapsok@ucl.ac.uk::c7dc3482-bea6-42d4-affe-2db0ea701965" providerId="AD" clId="Web-{7334BD77-B42E-30F4-55EA-C5AA0D7E0040}" dt="2024-06-05T20:57:33.904" v="1238"/>
          <ac:spMkLst>
            <pc:docMk/>
            <pc:sldMk cId="1723532460" sldId="350"/>
            <ac:spMk id="45" creationId="{788FBD10-877D-7F78-E3E7-B46C19980228}"/>
          </ac:spMkLst>
        </pc:spChg>
        <pc:spChg chg="add del">
          <ac:chgData name="Sokolov, Roman" userId="S::zcapsok@ucl.ac.uk::c7dc3482-bea6-42d4-affe-2db0ea701965" providerId="AD" clId="Web-{7334BD77-B42E-30F4-55EA-C5AA0D7E0040}" dt="2024-06-05T20:57:33.904" v="1237"/>
          <ac:spMkLst>
            <pc:docMk/>
            <pc:sldMk cId="1723532460" sldId="350"/>
            <ac:spMk id="47" creationId="{C76D66F7-36BF-C2C6-218B-26F8A40EB5C0}"/>
          </ac:spMkLst>
        </pc:spChg>
        <pc:spChg chg="add del mod">
          <ac:chgData name="Sokolov, Roman" userId="S::zcapsok@ucl.ac.uk::c7dc3482-bea6-42d4-affe-2db0ea701965" providerId="AD" clId="Web-{7334BD77-B42E-30F4-55EA-C5AA0D7E0040}" dt="2024-06-05T20:57:28.404" v="1228"/>
          <ac:spMkLst>
            <pc:docMk/>
            <pc:sldMk cId="1723532460" sldId="350"/>
            <ac:spMk id="49" creationId="{7285B51E-FA07-9685-57AE-A593FE5F6922}"/>
          </ac:spMkLst>
        </pc:spChg>
        <pc:spChg chg="add del mod">
          <ac:chgData name="Sokolov, Roman" userId="S::zcapsok@ucl.ac.uk::c7dc3482-bea6-42d4-affe-2db0ea701965" providerId="AD" clId="Web-{7334BD77-B42E-30F4-55EA-C5AA0D7E0040}" dt="2024-06-05T20:57:53.920" v="1253"/>
          <ac:spMkLst>
            <pc:docMk/>
            <pc:sldMk cId="1723532460" sldId="350"/>
            <ac:spMk id="51" creationId="{EA25B286-77C1-E7F2-9357-57E090F3C541}"/>
          </ac:spMkLst>
        </pc:spChg>
        <pc:spChg chg="add mod">
          <ac:chgData name="Sokolov, Roman" userId="S::zcapsok@ucl.ac.uk::c7dc3482-bea6-42d4-affe-2db0ea701965" providerId="AD" clId="Web-{7334BD77-B42E-30F4-55EA-C5AA0D7E0040}" dt="2024-06-05T21:08:34.917" v="1418" actId="1076"/>
          <ac:spMkLst>
            <pc:docMk/>
            <pc:sldMk cId="1723532460" sldId="350"/>
            <ac:spMk id="53" creationId="{F93AEAA5-C103-3087-1A48-B7EBFE0AA8AA}"/>
          </ac:spMkLst>
        </pc:spChg>
        <pc:spChg chg="add del mod">
          <ac:chgData name="Sokolov, Roman" userId="S::zcapsok@ucl.ac.uk::c7dc3482-bea6-42d4-affe-2db0ea701965" providerId="AD" clId="Web-{7334BD77-B42E-30F4-55EA-C5AA0D7E0040}" dt="2024-06-05T21:08:44.168" v="1419"/>
          <ac:spMkLst>
            <pc:docMk/>
            <pc:sldMk cId="1723532460" sldId="350"/>
            <ac:spMk id="55" creationId="{D5CF0071-8091-F777-4377-9E5A4D628F28}"/>
          </ac:spMkLst>
        </pc:spChg>
        <pc:spChg chg="add del mod">
          <ac:chgData name="Sokolov, Roman" userId="S::zcapsok@ucl.ac.uk::c7dc3482-bea6-42d4-affe-2db0ea701965" providerId="AD" clId="Web-{7334BD77-B42E-30F4-55EA-C5AA0D7E0040}" dt="2024-06-05T21:08:58.309" v="1424"/>
          <ac:spMkLst>
            <pc:docMk/>
            <pc:sldMk cId="1723532460" sldId="350"/>
            <ac:spMk id="57" creationId="{2F70944F-5F83-A346-E2C6-14920AA2A638}"/>
          </ac:spMkLst>
        </pc:spChg>
        <pc:spChg chg="add mod">
          <ac:chgData name="Sokolov, Roman" userId="S::zcapsok@ucl.ac.uk::c7dc3482-bea6-42d4-affe-2db0ea701965" providerId="AD" clId="Web-{7334BD77-B42E-30F4-55EA-C5AA0D7E0040}" dt="2024-06-05T21:07:25.993" v="1405" actId="20577"/>
          <ac:spMkLst>
            <pc:docMk/>
            <pc:sldMk cId="1723532460" sldId="350"/>
            <ac:spMk id="59" creationId="{C9F70302-9FF7-9102-2D81-43690E3A1D38}"/>
          </ac:spMkLst>
        </pc:spChg>
        <pc:spChg chg="add mod">
          <ac:chgData name="Sokolov, Roman" userId="S::zcapsok@ucl.ac.uk::c7dc3482-bea6-42d4-affe-2db0ea701965" providerId="AD" clId="Web-{7334BD77-B42E-30F4-55EA-C5AA0D7E0040}" dt="2024-06-05T21:08:20.167" v="1413" actId="14100"/>
          <ac:spMkLst>
            <pc:docMk/>
            <pc:sldMk cId="1723532460" sldId="350"/>
            <ac:spMk id="61" creationId="{D829BCDE-924F-64E2-FCEB-B48F99192038}"/>
          </ac:spMkLst>
        </pc:spChg>
        <pc:spChg chg="add mod">
          <ac:chgData name="Sokolov, Roman" userId="S::zcapsok@ucl.ac.uk::c7dc3482-bea6-42d4-affe-2db0ea701965" providerId="AD" clId="Web-{7334BD77-B42E-30F4-55EA-C5AA0D7E0040}" dt="2024-06-05T21:05:12.269" v="1397" actId="20577"/>
          <ac:spMkLst>
            <pc:docMk/>
            <pc:sldMk cId="1723532460" sldId="350"/>
            <ac:spMk id="63" creationId="{6094060C-8903-5731-ED3A-BBDEACB8DA4A}"/>
          </ac:spMkLst>
        </pc:spChg>
        <pc:spChg chg="add mod">
          <ac:chgData name="Sokolov, Roman" userId="S::zcapsok@ucl.ac.uk::c7dc3482-bea6-42d4-affe-2db0ea701965" providerId="AD" clId="Web-{7334BD77-B42E-30F4-55EA-C5AA0D7E0040}" dt="2024-06-05T21:05:49.723" v="1400" actId="20577"/>
          <ac:spMkLst>
            <pc:docMk/>
            <pc:sldMk cId="1723532460" sldId="350"/>
            <ac:spMk id="65" creationId="{4960AD70-1BF6-958B-47DE-1DB8C90223F2}"/>
          </ac:spMkLst>
        </pc:spChg>
        <pc:spChg chg="add mod">
          <ac:chgData name="Sokolov, Roman" userId="S::zcapsok@ucl.ac.uk::c7dc3482-bea6-42d4-affe-2db0ea701965" providerId="AD" clId="Web-{7334BD77-B42E-30F4-55EA-C5AA0D7E0040}" dt="2024-06-05T21:10:08.780" v="1434" actId="20577"/>
          <ac:spMkLst>
            <pc:docMk/>
            <pc:sldMk cId="1723532460" sldId="350"/>
            <ac:spMk id="67" creationId="{03854A05-A6EC-ED84-8B80-996CC01A5E45}"/>
          </ac:spMkLst>
        </pc:spChg>
        <pc:spChg chg="add mod">
          <ac:chgData name="Sokolov, Roman" userId="S::zcapsok@ucl.ac.uk::c7dc3482-bea6-42d4-affe-2db0ea701965" providerId="AD" clId="Web-{7334BD77-B42E-30F4-55EA-C5AA0D7E0040}" dt="2024-06-05T21:11:11.080" v="1440" actId="14100"/>
          <ac:spMkLst>
            <pc:docMk/>
            <pc:sldMk cId="1723532460" sldId="350"/>
            <ac:spMk id="69" creationId="{C2938984-CA33-C8CF-882E-AD073D8E0A3A}"/>
          </ac:spMkLst>
        </pc:spChg>
        <pc:spChg chg="add mod">
          <ac:chgData name="Sokolov, Roman" userId="S::zcapsok@ucl.ac.uk::c7dc3482-bea6-42d4-affe-2db0ea701965" providerId="AD" clId="Web-{7334BD77-B42E-30F4-55EA-C5AA0D7E0040}" dt="2024-06-05T20:58:25" v="1355" actId="1076"/>
          <ac:spMkLst>
            <pc:docMk/>
            <pc:sldMk cId="1723532460" sldId="350"/>
            <ac:spMk id="71" creationId="{3D05F45D-6AC4-4162-126B-91A16E3D2968}"/>
          </ac:spMkLst>
        </pc:spChg>
        <pc:spChg chg="add mod">
          <ac:chgData name="Sokolov, Roman" userId="S::zcapsok@ucl.ac.uk::c7dc3482-bea6-42d4-affe-2db0ea701965" providerId="AD" clId="Web-{7334BD77-B42E-30F4-55EA-C5AA0D7E0040}" dt="2024-06-05T20:58:25.015" v="1356" actId="1076"/>
          <ac:spMkLst>
            <pc:docMk/>
            <pc:sldMk cId="1723532460" sldId="350"/>
            <ac:spMk id="73" creationId="{0190EC80-1E9B-E8C9-82EB-9195B7F7C87E}"/>
          </ac:spMkLst>
        </pc:spChg>
        <pc:spChg chg="add mod">
          <ac:chgData name="Sokolov, Roman" userId="S::zcapsok@ucl.ac.uk::c7dc3482-bea6-42d4-affe-2db0ea701965" providerId="AD" clId="Web-{7334BD77-B42E-30F4-55EA-C5AA0D7E0040}" dt="2024-06-05T20:58:25.031" v="1357" actId="1076"/>
          <ac:spMkLst>
            <pc:docMk/>
            <pc:sldMk cId="1723532460" sldId="350"/>
            <ac:spMk id="75" creationId="{03CACFE2-3C0C-5D68-9652-C17A8E5D0E8C}"/>
          </ac:spMkLst>
        </pc:spChg>
        <pc:spChg chg="add mod ord">
          <ac:chgData name="Sokolov, Roman" userId="S::zcapsok@ucl.ac.uk::c7dc3482-bea6-42d4-affe-2db0ea701965" providerId="AD" clId="Web-{7334BD77-B42E-30F4-55EA-C5AA0D7E0040}" dt="2024-06-05T21:08:53.387" v="1423"/>
          <ac:spMkLst>
            <pc:docMk/>
            <pc:sldMk cId="1723532460" sldId="350"/>
            <ac:spMk id="76" creationId="{D1D3F7FA-5041-6930-CA89-1BB2EC211199}"/>
          </ac:spMkLst>
        </pc:spChg>
        <pc:spChg chg="add mod ord">
          <ac:chgData name="Sokolov, Roman" userId="S::zcapsok@ucl.ac.uk::c7dc3482-bea6-42d4-affe-2db0ea701965" providerId="AD" clId="Web-{7334BD77-B42E-30F4-55EA-C5AA0D7E0040}" dt="2024-06-05T21:09:05.543" v="1427"/>
          <ac:spMkLst>
            <pc:docMk/>
            <pc:sldMk cId="1723532460" sldId="350"/>
            <ac:spMk id="77" creationId="{6F3A9231-1923-EB63-5EB0-AFFD39CA4507}"/>
          </ac:spMkLst>
        </pc:spChg>
        <pc:spChg chg="add del mod">
          <ac:chgData name="Sokolov, Roman" userId="S::zcapsok@ucl.ac.uk::c7dc3482-bea6-42d4-affe-2db0ea701965" providerId="AD" clId="Web-{7334BD77-B42E-30F4-55EA-C5AA0D7E0040}" dt="2024-06-05T22:28:09.015" v="2293"/>
          <ac:spMkLst>
            <pc:docMk/>
            <pc:sldMk cId="1723532460" sldId="350"/>
            <ac:spMk id="79" creationId="{BA5C0CF0-552C-2213-D70F-6BFD8F8BDB03}"/>
          </ac:spMkLst>
        </pc:spChg>
        <pc:spChg chg="add mod">
          <ac:chgData name="Sokolov, Roman" userId="S::zcapsok@ucl.ac.uk::c7dc3482-bea6-42d4-affe-2db0ea701965" providerId="AD" clId="Web-{7334BD77-B42E-30F4-55EA-C5AA0D7E0040}" dt="2024-06-05T22:30:20.660" v="2331" actId="1076"/>
          <ac:spMkLst>
            <pc:docMk/>
            <pc:sldMk cId="1723532460" sldId="350"/>
            <ac:spMk id="81" creationId="{0A3BBF48-C36A-4FA3-A1E0-E955CE7C95CC}"/>
          </ac:spMkLst>
        </pc:spChg>
        <pc:picChg chg="add del">
          <ac:chgData name="Sokolov, Roman" userId="S::zcapsok@ucl.ac.uk::c7dc3482-bea6-42d4-affe-2db0ea701965" providerId="AD" clId="Web-{7334BD77-B42E-30F4-55EA-C5AA0D7E0040}" dt="2024-06-05T20:57:34.076" v="1252"/>
          <ac:picMkLst>
            <pc:docMk/>
            <pc:sldMk cId="1723532460" sldId="350"/>
            <ac:picMk id="10" creationId="{EC085FA0-F207-BCAF-3D04-BFB00F3DDF2E}"/>
          </ac:picMkLst>
        </pc:picChg>
        <pc:picChg chg="mod">
          <ac:chgData name="Sokolov, Roman" userId="S::zcapsok@ucl.ac.uk::c7dc3482-bea6-42d4-affe-2db0ea701965" providerId="AD" clId="Web-{7334BD77-B42E-30F4-55EA-C5AA0D7E0040}" dt="2024-06-05T22:29:57.253" v="2324" actId="1076"/>
          <ac:picMkLst>
            <pc:docMk/>
            <pc:sldMk cId="1723532460" sldId="350"/>
            <ac:picMk id="23" creationId="{A782C98D-B1B7-496A-01C2-8549D47AB97D}"/>
          </ac:picMkLst>
        </pc:picChg>
        <pc:picChg chg="mod">
          <ac:chgData name="Sokolov, Roman" userId="S::zcapsok@ucl.ac.uk::c7dc3482-bea6-42d4-affe-2db0ea701965" providerId="AD" clId="Web-{7334BD77-B42E-30F4-55EA-C5AA0D7E0040}" dt="2024-06-05T22:30:04.988" v="2326" actId="1076"/>
          <ac:picMkLst>
            <pc:docMk/>
            <pc:sldMk cId="1723532460" sldId="350"/>
            <ac:picMk id="26" creationId="{0ED0F861-78CC-ECAB-F5D7-EA3ED335B289}"/>
          </ac:picMkLst>
        </pc:picChg>
        <pc:picChg chg="mod">
          <ac:chgData name="Sokolov, Roman" userId="S::zcapsok@ucl.ac.uk::c7dc3482-bea6-42d4-affe-2db0ea701965" providerId="AD" clId="Web-{7334BD77-B42E-30F4-55EA-C5AA0D7E0040}" dt="2024-06-05T22:30:13.941" v="2330" actId="1076"/>
          <ac:picMkLst>
            <pc:docMk/>
            <pc:sldMk cId="1723532460" sldId="350"/>
            <ac:picMk id="27" creationId="{7AA0FE96-9C97-3D98-A318-92774A8C3E32}"/>
          </ac:picMkLst>
        </pc:picChg>
        <pc:cxnChg chg="mod">
          <ac:chgData name="Sokolov, Roman" userId="S::zcapsok@ucl.ac.uk::c7dc3482-bea6-42d4-affe-2db0ea701965" providerId="AD" clId="Web-{7334BD77-B42E-30F4-55EA-C5AA0D7E0040}" dt="2024-06-05T22:30:03.082" v="2325" actId="14100"/>
          <ac:cxnSpMkLst>
            <pc:docMk/>
            <pc:sldMk cId="1723532460" sldId="350"/>
            <ac:cxnSpMk id="2" creationId="{A11C7DE9-9867-E747-AEB9-BDCF83F500A3}"/>
          </ac:cxnSpMkLst>
        </pc:cxnChg>
        <pc:cxnChg chg="add del mod">
          <ac:chgData name="Sokolov, Roman" userId="S::zcapsok@ucl.ac.uk::c7dc3482-bea6-42d4-affe-2db0ea701965" providerId="AD" clId="Web-{7334BD77-B42E-30F4-55EA-C5AA0D7E0040}" dt="2024-06-05T20:31:25.274" v="1174"/>
          <ac:cxnSpMkLst>
            <pc:docMk/>
            <pc:sldMk cId="1723532460" sldId="350"/>
            <ac:cxnSpMk id="3" creationId="{A695FE36-D0B5-C8CF-86D7-8FD8A3BA8CD7}"/>
          </ac:cxnSpMkLst>
        </pc:cxnChg>
        <pc:cxnChg chg="mod">
          <ac:chgData name="Sokolov, Roman" userId="S::zcapsok@ucl.ac.uk::c7dc3482-bea6-42d4-affe-2db0ea701965" providerId="AD" clId="Web-{7334BD77-B42E-30F4-55EA-C5AA0D7E0040}" dt="2024-06-05T22:29:54.409" v="2322" actId="14100"/>
          <ac:cxnSpMkLst>
            <pc:docMk/>
            <pc:sldMk cId="1723532460" sldId="350"/>
            <ac:cxnSpMk id="7" creationId="{D12B8F54-E215-BD14-B33B-10EA8B105B17}"/>
          </ac:cxnSpMkLst>
        </pc:cxnChg>
        <pc:cxnChg chg="mod">
          <ac:chgData name="Sokolov, Roman" userId="S::zcapsok@ucl.ac.uk::c7dc3482-bea6-42d4-affe-2db0ea701965" providerId="AD" clId="Web-{7334BD77-B42E-30F4-55EA-C5AA0D7E0040}" dt="2024-06-05T22:29:48.347" v="2318" actId="14100"/>
          <ac:cxnSpMkLst>
            <pc:docMk/>
            <pc:sldMk cId="1723532460" sldId="350"/>
            <ac:cxnSpMk id="8" creationId="{AC77CC90-2578-86D0-73DF-338232964616}"/>
          </ac:cxnSpMkLst>
        </pc:cxnChg>
        <pc:cxnChg chg="add del mod">
          <ac:chgData name="Sokolov, Roman" userId="S::zcapsok@ucl.ac.uk::c7dc3482-bea6-42d4-affe-2db0ea701965" providerId="AD" clId="Web-{7334BD77-B42E-30F4-55EA-C5AA0D7E0040}" dt="2024-06-05T20:31:22.100" v="1173"/>
          <ac:cxnSpMkLst>
            <pc:docMk/>
            <pc:sldMk cId="1723532460" sldId="350"/>
            <ac:cxnSpMk id="10" creationId="{B097139B-338C-F297-2559-9F874D1AA6D0}"/>
          </ac:cxnSpMkLst>
        </pc:cxnChg>
        <pc:cxnChg chg="add del">
          <ac:chgData name="Sokolov, Roman" userId="S::zcapsok@ucl.ac.uk::c7dc3482-bea6-42d4-affe-2db0ea701965" providerId="AD" clId="Web-{7334BD77-B42E-30F4-55EA-C5AA0D7E0040}" dt="2024-06-05T20:57:34.076" v="1251"/>
          <ac:cxnSpMkLst>
            <pc:docMk/>
            <pc:sldMk cId="1723532460" sldId="350"/>
            <ac:cxnSpMk id="12" creationId="{048F1DEA-0677-5A18-CB0C-A0DA95A83709}"/>
          </ac:cxnSpMkLst>
        </pc:cxnChg>
        <pc:cxnChg chg="add del">
          <ac:chgData name="Sokolov, Roman" userId="S::zcapsok@ucl.ac.uk::c7dc3482-bea6-42d4-affe-2db0ea701965" providerId="AD" clId="Web-{7334BD77-B42E-30F4-55EA-C5AA0D7E0040}" dt="2024-06-05T20:57:34.076" v="1250"/>
          <ac:cxnSpMkLst>
            <pc:docMk/>
            <pc:sldMk cId="1723532460" sldId="350"/>
            <ac:cxnSpMk id="14" creationId="{8FE2CFB6-4611-740C-74CA-12C4CBB421FB}"/>
          </ac:cxnSpMkLst>
        </pc:cxnChg>
        <pc:cxnChg chg="add del">
          <ac:chgData name="Sokolov, Roman" userId="S::zcapsok@ucl.ac.uk::c7dc3482-bea6-42d4-affe-2db0ea701965" providerId="AD" clId="Web-{7334BD77-B42E-30F4-55EA-C5AA0D7E0040}" dt="2024-06-05T20:57:34.076" v="1249"/>
          <ac:cxnSpMkLst>
            <pc:docMk/>
            <pc:sldMk cId="1723532460" sldId="350"/>
            <ac:cxnSpMk id="16" creationId="{8324EF59-903D-C702-0DE4-EA34AB85B68E}"/>
          </ac:cxnSpMkLst>
        </pc:cxnChg>
      </pc:sldChg>
      <pc:sldChg chg="addSp delSp modSp new del">
        <pc:chgData name="Sokolov, Roman" userId="S::zcapsok@ucl.ac.uk::c7dc3482-bea6-42d4-affe-2db0ea701965" providerId="AD" clId="Web-{7334BD77-B42E-30F4-55EA-C5AA0D7E0040}" dt="2024-06-05T20:58:30.890" v="1358"/>
        <pc:sldMkLst>
          <pc:docMk/>
          <pc:sldMk cId="2047001738" sldId="357"/>
        </pc:sldMkLst>
        <pc:spChg chg="del">
          <ac:chgData name="Sokolov, Roman" userId="S::zcapsok@ucl.ac.uk::c7dc3482-bea6-42d4-affe-2db0ea701965" providerId="AD" clId="Web-{7334BD77-B42E-30F4-55EA-C5AA0D7E0040}" dt="2024-06-05T20:58:00.342" v="1256"/>
          <ac:spMkLst>
            <pc:docMk/>
            <pc:sldMk cId="2047001738" sldId="357"/>
            <ac:spMk id="2" creationId="{3CDC223D-CA85-D87C-CE9E-5AB087E5F826}"/>
          </ac:spMkLst>
        </pc:spChg>
        <pc:spChg chg="del">
          <ac:chgData name="Sokolov, Roman" userId="S::zcapsok@ucl.ac.uk::c7dc3482-bea6-42d4-affe-2db0ea701965" providerId="AD" clId="Web-{7334BD77-B42E-30F4-55EA-C5AA0D7E0040}" dt="2024-06-05T20:58:02.374" v="1257"/>
          <ac:spMkLst>
            <pc:docMk/>
            <pc:sldMk cId="2047001738" sldId="357"/>
            <ac:spMk id="3" creationId="{3B18D043-892F-899D-B150-407945D3B7D1}"/>
          </ac:spMkLst>
        </pc:spChg>
        <pc:spChg chg="del">
          <ac:chgData name="Sokolov, Roman" userId="S::zcapsok@ucl.ac.uk::c7dc3482-bea6-42d4-affe-2db0ea701965" providerId="AD" clId="Web-{7334BD77-B42E-30F4-55EA-C5AA0D7E0040}" dt="2024-06-05T20:57:59.546" v="1255"/>
          <ac:spMkLst>
            <pc:docMk/>
            <pc:sldMk cId="2047001738" sldId="357"/>
            <ac:spMk id="4" creationId="{24AA20C7-A3BE-8848-F835-8CDDE250D0B1}"/>
          </ac:spMkLst>
        </pc:spChg>
        <pc:spChg chg="add del">
          <ac:chgData name="Sokolov, Roman" userId="S::zcapsok@ucl.ac.uk::c7dc3482-bea6-42d4-affe-2db0ea701965" providerId="AD" clId="Web-{7334BD77-B42E-30F4-55EA-C5AA0D7E0040}" dt="2024-06-05T20:58:06.936" v="1294"/>
          <ac:spMkLst>
            <pc:docMk/>
            <pc:sldMk cId="2047001738" sldId="357"/>
            <ac:spMk id="14" creationId="{4926721C-5157-1CD6-48D6-50F77B56A646}"/>
          </ac:spMkLst>
        </pc:spChg>
        <pc:spChg chg="add del">
          <ac:chgData name="Sokolov, Roman" userId="S::zcapsok@ucl.ac.uk::c7dc3482-bea6-42d4-affe-2db0ea701965" providerId="AD" clId="Web-{7334BD77-B42E-30F4-55EA-C5AA0D7E0040}" dt="2024-06-05T20:58:06.936" v="1295"/>
          <ac:spMkLst>
            <pc:docMk/>
            <pc:sldMk cId="2047001738" sldId="357"/>
            <ac:spMk id="16" creationId="{07BE7C8F-6BA5-1A05-1F80-80E3E839BC87}"/>
          </ac:spMkLst>
        </pc:spChg>
        <pc:spChg chg="add del">
          <ac:chgData name="Sokolov, Roman" userId="S::zcapsok@ucl.ac.uk::c7dc3482-bea6-42d4-affe-2db0ea701965" providerId="AD" clId="Web-{7334BD77-B42E-30F4-55EA-C5AA0D7E0040}" dt="2024-06-05T20:58:06.936" v="1296"/>
          <ac:spMkLst>
            <pc:docMk/>
            <pc:sldMk cId="2047001738" sldId="357"/>
            <ac:spMk id="18" creationId="{3108F74D-8DD0-2D7E-7678-22859D9A4AF9}"/>
          </ac:spMkLst>
        </pc:spChg>
        <pc:spChg chg="add del mod">
          <ac:chgData name="Sokolov, Roman" userId="S::zcapsok@ucl.ac.uk::c7dc3482-bea6-42d4-affe-2db0ea701965" providerId="AD" clId="Web-{7334BD77-B42E-30F4-55EA-C5AA0D7E0040}" dt="2024-06-05T20:58:06.936" v="1297"/>
          <ac:spMkLst>
            <pc:docMk/>
            <pc:sldMk cId="2047001738" sldId="357"/>
            <ac:spMk id="20" creationId="{0523DB1F-36A8-8635-7C98-F2143C0C4E39}"/>
          </ac:spMkLst>
        </pc:spChg>
        <pc:spChg chg="add del">
          <ac:chgData name="Sokolov, Roman" userId="S::zcapsok@ucl.ac.uk::c7dc3482-bea6-42d4-affe-2db0ea701965" providerId="AD" clId="Web-{7334BD77-B42E-30F4-55EA-C5AA0D7E0040}" dt="2024-06-05T20:58:06.936" v="1298"/>
          <ac:spMkLst>
            <pc:docMk/>
            <pc:sldMk cId="2047001738" sldId="357"/>
            <ac:spMk id="22" creationId="{2CBE35E4-BBFE-E89C-D527-4520AEF223F6}"/>
          </ac:spMkLst>
        </pc:spChg>
        <pc:spChg chg="add del">
          <ac:chgData name="Sokolov, Roman" userId="S::zcapsok@ucl.ac.uk::c7dc3482-bea6-42d4-affe-2db0ea701965" providerId="AD" clId="Web-{7334BD77-B42E-30F4-55EA-C5AA0D7E0040}" dt="2024-06-05T20:58:06.936" v="1299"/>
          <ac:spMkLst>
            <pc:docMk/>
            <pc:sldMk cId="2047001738" sldId="357"/>
            <ac:spMk id="24" creationId="{B5FB631E-2A4C-FF07-2741-CD0D950A9CBA}"/>
          </ac:spMkLst>
        </pc:spChg>
        <pc:spChg chg="add del">
          <ac:chgData name="Sokolov, Roman" userId="S::zcapsok@ucl.ac.uk::c7dc3482-bea6-42d4-affe-2db0ea701965" providerId="AD" clId="Web-{7334BD77-B42E-30F4-55EA-C5AA0D7E0040}" dt="2024-06-05T20:58:06.936" v="1300"/>
          <ac:spMkLst>
            <pc:docMk/>
            <pc:sldMk cId="2047001738" sldId="357"/>
            <ac:spMk id="26" creationId="{4293DCA5-57BC-CF93-30BD-13CF432D7EB4}"/>
          </ac:spMkLst>
        </pc:spChg>
        <pc:spChg chg="add del">
          <ac:chgData name="Sokolov, Roman" userId="S::zcapsok@ucl.ac.uk::c7dc3482-bea6-42d4-affe-2db0ea701965" providerId="AD" clId="Web-{7334BD77-B42E-30F4-55EA-C5AA0D7E0040}" dt="2024-06-05T20:58:06.936" v="1301"/>
          <ac:spMkLst>
            <pc:docMk/>
            <pc:sldMk cId="2047001738" sldId="357"/>
            <ac:spMk id="28" creationId="{9B5F8172-01AE-B42D-36A1-31BB680FD6AF}"/>
          </ac:spMkLst>
        </pc:spChg>
        <pc:spChg chg="add del">
          <ac:chgData name="Sokolov, Roman" userId="S::zcapsok@ucl.ac.uk::c7dc3482-bea6-42d4-affe-2db0ea701965" providerId="AD" clId="Web-{7334BD77-B42E-30F4-55EA-C5AA0D7E0040}" dt="2024-06-05T20:58:06.936" v="1302"/>
          <ac:spMkLst>
            <pc:docMk/>
            <pc:sldMk cId="2047001738" sldId="357"/>
            <ac:spMk id="30" creationId="{AC9E08E7-9CF5-43F5-07F9-9B04CDC79D2F}"/>
          </ac:spMkLst>
        </pc:spChg>
        <pc:spChg chg="add del">
          <ac:chgData name="Sokolov, Roman" userId="S::zcapsok@ucl.ac.uk::c7dc3482-bea6-42d4-affe-2db0ea701965" providerId="AD" clId="Web-{7334BD77-B42E-30F4-55EA-C5AA0D7E0040}" dt="2024-06-05T20:58:06.936" v="1303"/>
          <ac:spMkLst>
            <pc:docMk/>
            <pc:sldMk cId="2047001738" sldId="357"/>
            <ac:spMk id="32" creationId="{31ABCE18-EC9D-AC81-394D-1D69C0650DD1}"/>
          </ac:spMkLst>
        </pc:spChg>
        <pc:spChg chg="add del">
          <ac:chgData name="Sokolov, Roman" userId="S::zcapsok@ucl.ac.uk::c7dc3482-bea6-42d4-affe-2db0ea701965" providerId="AD" clId="Web-{7334BD77-B42E-30F4-55EA-C5AA0D7E0040}" dt="2024-06-05T20:58:06.936" v="1304"/>
          <ac:spMkLst>
            <pc:docMk/>
            <pc:sldMk cId="2047001738" sldId="357"/>
            <ac:spMk id="34" creationId="{872EC15F-AB17-AD05-E5DE-2297C127FD32}"/>
          </ac:spMkLst>
        </pc:spChg>
        <pc:spChg chg="add del">
          <ac:chgData name="Sokolov, Roman" userId="S::zcapsok@ucl.ac.uk::c7dc3482-bea6-42d4-affe-2db0ea701965" providerId="AD" clId="Web-{7334BD77-B42E-30F4-55EA-C5AA0D7E0040}" dt="2024-06-05T20:58:06.936" v="1305"/>
          <ac:spMkLst>
            <pc:docMk/>
            <pc:sldMk cId="2047001738" sldId="357"/>
            <ac:spMk id="36" creationId="{635A520C-FE32-AF55-628B-360EC983A732}"/>
          </ac:spMkLst>
        </pc:spChg>
        <pc:spChg chg="add del mod">
          <ac:chgData name="Sokolov, Roman" userId="S::zcapsok@ucl.ac.uk::c7dc3482-bea6-42d4-affe-2db0ea701965" providerId="AD" clId="Web-{7334BD77-B42E-30F4-55EA-C5AA0D7E0040}" dt="2024-06-05T20:58:06.936" v="1297"/>
          <ac:spMkLst>
            <pc:docMk/>
            <pc:sldMk cId="2047001738" sldId="357"/>
            <ac:spMk id="38" creationId="{7E5DFC5D-5156-BCF5-E097-E6C5D9EC291B}"/>
          </ac:spMkLst>
        </pc:spChg>
        <pc:spChg chg="add del">
          <ac:chgData name="Sokolov, Roman" userId="S::zcapsok@ucl.ac.uk::c7dc3482-bea6-42d4-affe-2db0ea701965" providerId="AD" clId="Web-{7334BD77-B42E-30F4-55EA-C5AA0D7E0040}" dt="2024-06-05T20:58:16.687" v="1333"/>
          <ac:spMkLst>
            <pc:docMk/>
            <pc:sldMk cId="2047001738" sldId="357"/>
            <ac:spMk id="39" creationId="{26D33329-10E5-4703-FED7-061786684F98}"/>
          </ac:spMkLst>
        </pc:spChg>
        <pc:spChg chg="add del">
          <ac:chgData name="Sokolov, Roman" userId="S::zcapsok@ucl.ac.uk::c7dc3482-bea6-42d4-affe-2db0ea701965" providerId="AD" clId="Web-{7334BD77-B42E-30F4-55EA-C5AA0D7E0040}" dt="2024-06-05T20:58:16.687" v="1332"/>
          <ac:spMkLst>
            <pc:docMk/>
            <pc:sldMk cId="2047001738" sldId="357"/>
            <ac:spMk id="40" creationId="{B91069AE-6FED-747C-107F-EDE5AB19E725}"/>
          </ac:spMkLst>
        </pc:spChg>
        <pc:spChg chg="add del">
          <ac:chgData name="Sokolov, Roman" userId="S::zcapsok@ucl.ac.uk::c7dc3482-bea6-42d4-affe-2db0ea701965" providerId="AD" clId="Web-{7334BD77-B42E-30F4-55EA-C5AA0D7E0040}" dt="2024-06-05T20:58:16.687" v="1331"/>
          <ac:spMkLst>
            <pc:docMk/>
            <pc:sldMk cId="2047001738" sldId="357"/>
            <ac:spMk id="41" creationId="{542A1C28-1411-1B95-5964-147F45F5EB01}"/>
          </ac:spMkLst>
        </pc:spChg>
        <pc:spChg chg="add del">
          <ac:chgData name="Sokolov, Roman" userId="S::zcapsok@ucl.ac.uk::c7dc3482-bea6-42d4-affe-2db0ea701965" providerId="AD" clId="Web-{7334BD77-B42E-30F4-55EA-C5AA0D7E0040}" dt="2024-06-05T20:58:16.687" v="1330"/>
          <ac:spMkLst>
            <pc:docMk/>
            <pc:sldMk cId="2047001738" sldId="357"/>
            <ac:spMk id="43" creationId="{BD3434C6-C1A8-AE25-710D-520CF8E98049}"/>
          </ac:spMkLst>
        </pc:spChg>
        <pc:spChg chg="add del">
          <ac:chgData name="Sokolov, Roman" userId="S::zcapsok@ucl.ac.uk::c7dc3482-bea6-42d4-affe-2db0ea701965" providerId="AD" clId="Web-{7334BD77-B42E-30F4-55EA-C5AA0D7E0040}" dt="2024-06-05T20:58:16.687" v="1329"/>
          <ac:spMkLst>
            <pc:docMk/>
            <pc:sldMk cId="2047001738" sldId="357"/>
            <ac:spMk id="44" creationId="{D0080E01-DF99-294B-5DF1-7E85C1C301C1}"/>
          </ac:spMkLst>
        </pc:spChg>
        <pc:spChg chg="add del">
          <ac:chgData name="Sokolov, Roman" userId="S::zcapsok@ucl.ac.uk::c7dc3482-bea6-42d4-affe-2db0ea701965" providerId="AD" clId="Web-{7334BD77-B42E-30F4-55EA-C5AA0D7E0040}" dt="2024-06-05T20:58:16.687" v="1328"/>
          <ac:spMkLst>
            <pc:docMk/>
            <pc:sldMk cId="2047001738" sldId="357"/>
            <ac:spMk id="45" creationId="{ACA757B6-8DC8-9479-BC9E-F0CE8A06509F}"/>
          </ac:spMkLst>
        </pc:spChg>
        <pc:spChg chg="add del">
          <ac:chgData name="Sokolov, Roman" userId="S::zcapsok@ucl.ac.uk::c7dc3482-bea6-42d4-affe-2db0ea701965" providerId="AD" clId="Web-{7334BD77-B42E-30F4-55EA-C5AA0D7E0040}" dt="2024-06-05T20:58:16.687" v="1327"/>
          <ac:spMkLst>
            <pc:docMk/>
            <pc:sldMk cId="2047001738" sldId="357"/>
            <ac:spMk id="46" creationId="{DE53F111-2A9E-AFC0-9A4B-D6F73180F6CA}"/>
          </ac:spMkLst>
        </pc:spChg>
        <pc:spChg chg="add del">
          <ac:chgData name="Sokolov, Roman" userId="S::zcapsok@ucl.ac.uk::c7dc3482-bea6-42d4-affe-2db0ea701965" providerId="AD" clId="Web-{7334BD77-B42E-30F4-55EA-C5AA0D7E0040}" dt="2024-06-05T20:58:16.687" v="1326"/>
          <ac:spMkLst>
            <pc:docMk/>
            <pc:sldMk cId="2047001738" sldId="357"/>
            <ac:spMk id="47" creationId="{5E9974BE-22B9-CF61-5EB5-F63B1B08C695}"/>
          </ac:spMkLst>
        </pc:spChg>
        <pc:spChg chg="add del">
          <ac:chgData name="Sokolov, Roman" userId="S::zcapsok@ucl.ac.uk::c7dc3482-bea6-42d4-affe-2db0ea701965" providerId="AD" clId="Web-{7334BD77-B42E-30F4-55EA-C5AA0D7E0040}" dt="2024-06-05T20:58:16.687" v="1325"/>
          <ac:spMkLst>
            <pc:docMk/>
            <pc:sldMk cId="2047001738" sldId="357"/>
            <ac:spMk id="48" creationId="{961D606F-2F03-703F-F483-53AF59471D7D}"/>
          </ac:spMkLst>
        </pc:spChg>
        <pc:spChg chg="add del">
          <ac:chgData name="Sokolov, Roman" userId="S::zcapsok@ucl.ac.uk::c7dc3482-bea6-42d4-affe-2db0ea701965" providerId="AD" clId="Web-{7334BD77-B42E-30F4-55EA-C5AA0D7E0040}" dt="2024-06-05T20:58:16.687" v="1324"/>
          <ac:spMkLst>
            <pc:docMk/>
            <pc:sldMk cId="2047001738" sldId="357"/>
            <ac:spMk id="49" creationId="{D6025889-50AA-1991-0C76-A2E6C2826273}"/>
          </ac:spMkLst>
        </pc:spChg>
        <pc:spChg chg="add del">
          <ac:chgData name="Sokolov, Roman" userId="S::zcapsok@ucl.ac.uk::c7dc3482-bea6-42d4-affe-2db0ea701965" providerId="AD" clId="Web-{7334BD77-B42E-30F4-55EA-C5AA0D7E0040}" dt="2024-06-05T20:58:16.687" v="1323"/>
          <ac:spMkLst>
            <pc:docMk/>
            <pc:sldMk cId="2047001738" sldId="357"/>
            <ac:spMk id="50" creationId="{DE6825C3-79D4-3914-419D-346599A13FCD}"/>
          </ac:spMkLst>
        </pc:spChg>
        <pc:spChg chg="add del">
          <ac:chgData name="Sokolov, Roman" userId="S::zcapsok@ucl.ac.uk::c7dc3482-bea6-42d4-affe-2db0ea701965" providerId="AD" clId="Web-{7334BD77-B42E-30F4-55EA-C5AA0D7E0040}" dt="2024-06-05T20:58:16.687" v="1322"/>
          <ac:spMkLst>
            <pc:docMk/>
            <pc:sldMk cId="2047001738" sldId="357"/>
            <ac:spMk id="51" creationId="{BA820032-B34C-16F4-868C-E020CF86A806}"/>
          </ac:spMkLst>
        </pc:spChg>
        <pc:picChg chg="add del">
          <ac:chgData name="Sokolov, Roman" userId="S::zcapsok@ucl.ac.uk::c7dc3482-bea6-42d4-affe-2db0ea701965" providerId="AD" clId="Web-{7334BD77-B42E-30F4-55EA-C5AA0D7E0040}" dt="2024-06-05T20:58:09.655" v="1306"/>
          <ac:picMkLst>
            <pc:docMk/>
            <pc:sldMk cId="2047001738" sldId="357"/>
            <ac:picMk id="6" creationId="{082448A3-5A62-B843-8C3C-3D1E7A63E6D3}"/>
          </ac:picMkLst>
        </pc:picChg>
        <pc:cxnChg chg="add del">
          <ac:chgData name="Sokolov, Roman" userId="S::zcapsok@ucl.ac.uk::c7dc3482-bea6-42d4-affe-2db0ea701965" providerId="AD" clId="Web-{7334BD77-B42E-30F4-55EA-C5AA0D7E0040}" dt="2024-06-05T20:58:10.296" v="1307"/>
          <ac:cxnSpMkLst>
            <pc:docMk/>
            <pc:sldMk cId="2047001738" sldId="357"/>
            <ac:cxnSpMk id="8" creationId="{015C8290-8E3C-71EF-76B1-55D56A2F469A}"/>
          </ac:cxnSpMkLst>
        </pc:cxnChg>
        <pc:cxnChg chg="add del">
          <ac:chgData name="Sokolov, Roman" userId="S::zcapsok@ucl.ac.uk::c7dc3482-bea6-42d4-affe-2db0ea701965" providerId="AD" clId="Web-{7334BD77-B42E-30F4-55EA-C5AA0D7E0040}" dt="2024-06-05T20:58:11.796" v="1309"/>
          <ac:cxnSpMkLst>
            <pc:docMk/>
            <pc:sldMk cId="2047001738" sldId="357"/>
            <ac:cxnSpMk id="10" creationId="{6ADD3F4F-714C-BC15-28FE-FE8CE8661F62}"/>
          </ac:cxnSpMkLst>
        </pc:cxnChg>
        <pc:cxnChg chg="add del">
          <ac:chgData name="Sokolov, Roman" userId="S::zcapsok@ucl.ac.uk::c7dc3482-bea6-42d4-affe-2db0ea701965" providerId="AD" clId="Web-{7334BD77-B42E-30F4-55EA-C5AA0D7E0040}" dt="2024-06-05T20:58:10.968" v="1308"/>
          <ac:cxnSpMkLst>
            <pc:docMk/>
            <pc:sldMk cId="2047001738" sldId="357"/>
            <ac:cxnSpMk id="12" creationId="{DF6072E4-4E42-8C35-D2E2-A9F10C13E701}"/>
          </ac:cxnSpMkLst>
        </pc:cxnChg>
      </pc:sldChg>
      <pc:sldChg chg="add del replId">
        <pc:chgData name="Sokolov, Roman" userId="S::zcapsok@ucl.ac.uk::c7dc3482-bea6-42d4-affe-2db0ea701965" providerId="AD" clId="Web-{7334BD77-B42E-30F4-55EA-C5AA0D7E0040}" dt="2024-06-05T21:21:06.753" v="1598"/>
        <pc:sldMkLst>
          <pc:docMk/>
          <pc:sldMk cId="3206789974" sldId="357"/>
        </pc:sldMkLst>
      </pc:sldChg>
      <pc:sldChg chg="add del replId">
        <pc:chgData name="Sokolov, Roman" userId="S::zcapsok@ucl.ac.uk::c7dc3482-bea6-42d4-affe-2db0ea701965" providerId="AD" clId="Web-{7334BD77-B42E-30F4-55EA-C5AA0D7E0040}" dt="2024-06-05T21:20:59.471" v="1596"/>
        <pc:sldMkLst>
          <pc:docMk/>
          <pc:sldMk cId="3731491608" sldId="357"/>
        </pc:sldMkLst>
      </pc:sldChg>
      <pc:sldChg chg="add del">
        <pc:chgData name="Sokolov, Roman" userId="S::zcapsok@ucl.ac.uk::c7dc3482-bea6-42d4-affe-2db0ea701965" providerId="AD" clId="Web-{7334BD77-B42E-30F4-55EA-C5AA0D7E0040}" dt="2024-06-05T22:14:06.724" v="2105"/>
        <pc:sldMkLst>
          <pc:docMk/>
          <pc:sldMk cId="3811562295" sldId="357"/>
        </pc:sldMkLst>
      </pc:sldChg>
      <pc:sldChg chg="add del replId">
        <pc:chgData name="Sokolov, Roman" userId="S::zcapsok@ucl.ac.uk::c7dc3482-bea6-42d4-affe-2db0ea701965" providerId="AD" clId="Web-{7334BD77-B42E-30F4-55EA-C5AA0D7E0040}" dt="2024-06-05T22:20:50.899" v="2158"/>
        <pc:sldMkLst>
          <pc:docMk/>
          <pc:sldMk cId="1471166741" sldId="359"/>
        </pc:sldMkLst>
      </pc:sldChg>
      <pc:sldChg chg="add del replId">
        <pc:chgData name="Sokolov, Roman" userId="S::zcapsok@ucl.ac.uk::c7dc3482-bea6-42d4-affe-2db0ea701965" providerId="AD" clId="Web-{7334BD77-B42E-30F4-55EA-C5AA0D7E0040}" dt="2024-06-05T22:21:01.274" v="2160"/>
        <pc:sldMkLst>
          <pc:docMk/>
          <pc:sldMk cId="3536380266" sldId="359"/>
        </pc:sldMkLst>
      </pc:sldChg>
      <pc:sldChg chg="add del replId">
        <pc:chgData name="Sokolov, Roman" userId="S::zcapsok@ucl.ac.uk::c7dc3482-bea6-42d4-affe-2db0ea701965" providerId="AD" clId="Web-{7334BD77-B42E-30F4-55EA-C5AA0D7E0040}" dt="2024-06-05T22:20:44.414" v="2156"/>
        <pc:sldMkLst>
          <pc:docMk/>
          <pc:sldMk cId="3876410223" sldId="359"/>
        </pc:sldMkLst>
      </pc:sldChg>
    </pc:docChg>
  </pc:docChgLst>
  <pc:docChgLst>
    <pc:chgData name="Zhang, Zhang" userId="S::zczll25@ucl.ac.uk::a3b58fcd-dd8d-408d-a073-fb5d6f146af8" providerId="AD" clId="Web-{F52FB687-F8E1-46F8-94A0-A782E7C5EE6C}"/>
    <pc:docChg chg="modSld">
      <pc:chgData name="Zhang, Zhang" userId="S::zczll25@ucl.ac.uk::a3b58fcd-dd8d-408d-a073-fb5d6f146af8" providerId="AD" clId="Web-{F52FB687-F8E1-46F8-94A0-A782E7C5EE6C}" dt="2024-06-05T23:08:29.027" v="0" actId="1076"/>
      <pc:docMkLst>
        <pc:docMk/>
      </pc:docMkLst>
      <pc:sldChg chg="modSp">
        <pc:chgData name="Zhang, Zhang" userId="S::zczll25@ucl.ac.uk::a3b58fcd-dd8d-408d-a073-fb5d6f146af8" providerId="AD" clId="Web-{F52FB687-F8E1-46F8-94A0-A782E7C5EE6C}" dt="2024-06-05T23:08:29.027" v="0" actId="1076"/>
        <pc:sldMkLst>
          <pc:docMk/>
          <pc:sldMk cId="1066832833" sldId="325"/>
        </pc:sldMkLst>
        <pc:picChg chg="mod">
          <ac:chgData name="Zhang, Zhang" userId="S::zczll25@ucl.ac.uk::a3b58fcd-dd8d-408d-a073-fb5d6f146af8" providerId="AD" clId="Web-{F52FB687-F8E1-46F8-94A0-A782E7C5EE6C}" dt="2024-06-05T23:08:29.027" v="0" actId="1076"/>
          <ac:picMkLst>
            <pc:docMk/>
            <pc:sldMk cId="1066832833" sldId="325"/>
            <ac:picMk id="5" creationId="{5780C310-2F07-CFC7-2B96-A834BA4DEF5A}"/>
          </ac:picMkLst>
        </pc:picChg>
      </pc:sldChg>
    </pc:docChg>
  </pc:docChgLst>
  <pc:docChgLst>
    <pc:chgData name="Tan, Pat" userId="S::zcappxt@ucl.ac.uk::83d30465-5781-4eb5-a12f-7ea16c3387f5" providerId="AD" clId="Web-{99E512F4-5799-909C-40A5-F5F43F090B78}"/>
    <pc:docChg chg="modSld">
      <pc:chgData name="Tan, Pat" userId="S::zcappxt@ucl.ac.uk::83d30465-5781-4eb5-a12f-7ea16c3387f5" providerId="AD" clId="Web-{99E512F4-5799-909C-40A5-F5F43F090B78}" dt="2024-06-05T12:49:58.957" v="259" actId="20577"/>
      <pc:docMkLst>
        <pc:docMk/>
      </pc:docMkLst>
      <pc:sldChg chg="addSp delSp modSp">
        <pc:chgData name="Tan, Pat" userId="S::zcappxt@ucl.ac.uk::83d30465-5781-4eb5-a12f-7ea16c3387f5" providerId="AD" clId="Web-{99E512F4-5799-909C-40A5-F5F43F090B78}" dt="2024-06-05T12:49:58.957" v="259" actId="20577"/>
        <pc:sldMkLst>
          <pc:docMk/>
          <pc:sldMk cId="2246755007" sldId="324"/>
        </pc:sldMkLst>
        <pc:spChg chg="mod">
          <ac:chgData name="Tan, Pat" userId="S::zcappxt@ucl.ac.uk::83d30465-5781-4eb5-a12f-7ea16c3387f5" providerId="AD" clId="Web-{99E512F4-5799-909C-40A5-F5F43F090B78}" dt="2024-06-05T12:43:07.429" v="193" actId="20577"/>
          <ac:spMkLst>
            <pc:docMk/>
            <pc:sldMk cId="2246755007" sldId="324"/>
            <ac:spMk id="3" creationId="{1F838F11-ECA1-8147-E0EE-E40AF91909E8}"/>
          </ac:spMkLst>
        </pc:spChg>
        <pc:spChg chg="add del mod">
          <ac:chgData name="Tan, Pat" userId="S::zcappxt@ucl.ac.uk::83d30465-5781-4eb5-a12f-7ea16c3387f5" providerId="AD" clId="Web-{99E512F4-5799-909C-40A5-F5F43F090B78}" dt="2024-06-05T12:42:42.506" v="173"/>
          <ac:spMkLst>
            <pc:docMk/>
            <pc:sldMk cId="2246755007" sldId="324"/>
            <ac:spMk id="4" creationId="{D9973F74-ECE0-9625-A967-929F53644FA7}"/>
          </ac:spMkLst>
        </pc:spChg>
        <pc:spChg chg="add del">
          <ac:chgData name="Tan, Pat" userId="S::zcappxt@ucl.ac.uk::83d30465-5781-4eb5-a12f-7ea16c3387f5" providerId="AD" clId="Web-{99E512F4-5799-909C-40A5-F5F43F090B78}" dt="2024-06-05T12:49:08.204" v="251"/>
          <ac:spMkLst>
            <pc:docMk/>
            <pc:sldMk cId="2246755007" sldId="324"/>
            <ac:spMk id="5" creationId="{70A69ED4-349A-3D3F-98CA-11135EBF6E9E}"/>
          </ac:spMkLst>
        </pc:spChg>
        <pc:spChg chg="mod topLvl">
          <ac:chgData name="Tan, Pat" userId="S::zcappxt@ucl.ac.uk::83d30465-5781-4eb5-a12f-7ea16c3387f5" providerId="AD" clId="Web-{99E512F4-5799-909C-40A5-F5F43F090B78}" dt="2024-06-05T12:49:58.957" v="259" actId="20577"/>
          <ac:spMkLst>
            <pc:docMk/>
            <pc:sldMk cId="2246755007" sldId="324"/>
            <ac:spMk id="6" creationId="{6DB593B6-7E98-E0CB-6556-FA8417B821DD}"/>
          </ac:spMkLst>
        </pc:spChg>
        <pc:spChg chg="mod topLvl">
          <ac:chgData name="Tan, Pat" userId="S::zcappxt@ucl.ac.uk::83d30465-5781-4eb5-a12f-7ea16c3387f5" providerId="AD" clId="Web-{99E512F4-5799-909C-40A5-F5F43F090B78}" dt="2024-06-05T12:49:56.269" v="257" actId="1076"/>
          <ac:spMkLst>
            <pc:docMk/>
            <pc:sldMk cId="2246755007" sldId="324"/>
            <ac:spMk id="8" creationId="{203350B5-28E3-7071-3AE3-3D4235C250B8}"/>
          </ac:spMkLst>
        </pc:spChg>
        <pc:grpChg chg="add del mod">
          <ac:chgData name="Tan, Pat" userId="S::zcappxt@ucl.ac.uk::83d30465-5781-4eb5-a12f-7ea16c3387f5" providerId="AD" clId="Web-{99E512F4-5799-909C-40A5-F5F43F090B78}" dt="2024-06-05T12:49:50.753" v="256"/>
          <ac:grpSpMkLst>
            <pc:docMk/>
            <pc:sldMk cId="2246755007" sldId="324"/>
            <ac:grpSpMk id="9" creationId="{D3B4FE22-9DA8-B55B-44AB-F960A6583528}"/>
          </ac:grpSpMkLst>
        </pc:grpChg>
      </pc:sldChg>
      <pc:sldChg chg="delSp">
        <pc:chgData name="Tan, Pat" userId="S::zcappxt@ucl.ac.uk::83d30465-5781-4eb5-a12f-7ea16c3387f5" providerId="AD" clId="Web-{99E512F4-5799-909C-40A5-F5F43F090B78}" dt="2024-06-05T12:37:37.657" v="6"/>
        <pc:sldMkLst>
          <pc:docMk/>
          <pc:sldMk cId="2613749229" sldId="340"/>
        </pc:sldMkLst>
        <pc:spChg chg="del">
          <ac:chgData name="Tan, Pat" userId="S::zcappxt@ucl.ac.uk::83d30465-5781-4eb5-a12f-7ea16c3387f5" providerId="AD" clId="Web-{99E512F4-5799-909C-40A5-F5F43F090B78}" dt="2024-06-05T12:25:20.311" v="0"/>
          <ac:spMkLst>
            <pc:docMk/>
            <pc:sldMk cId="2613749229" sldId="340"/>
            <ac:spMk id="1245" creationId="{00000000-0000-0000-0000-000000000000}"/>
          </ac:spMkLst>
        </pc:spChg>
        <pc:spChg chg="del">
          <ac:chgData name="Tan, Pat" userId="S::zcappxt@ucl.ac.uk::83d30465-5781-4eb5-a12f-7ea16c3387f5" providerId="AD" clId="Web-{99E512F4-5799-909C-40A5-F5F43F090B78}" dt="2024-06-05T12:37:32.563" v="1"/>
          <ac:spMkLst>
            <pc:docMk/>
            <pc:sldMk cId="2613749229" sldId="340"/>
            <ac:spMk id="1304" creationId="{00000000-0000-0000-0000-000000000000}"/>
          </ac:spMkLst>
        </pc:spChg>
        <pc:spChg chg="del">
          <ac:chgData name="Tan, Pat" userId="S::zcappxt@ucl.ac.uk::83d30465-5781-4eb5-a12f-7ea16c3387f5" providerId="AD" clId="Web-{99E512F4-5799-909C-40A5-F5F43F090B78}" dt="2024-06-05T12:37:36.235" v="5"/>
          <ac:spMkLst>
            <pc:docMk/>
            <pc:sldMk cId="2613749229" sldId="340"/>
            <ac:spMk id="1354" creationId="{00000000-0000-0000-0000-000000000000}"/>
          </ac:spMkLst>
        </pc:spChg>
        <pc:grpChg chg="del">
          <ac:chgData name="Tan, Pat" userId="S::zcappxt@ucl.ac.uk::83d30465-5781-4eb5-a12f-7ea16c3387f5" providerId="AD" clId="Web-{99E512F4-5799-909C-40A5-F5F43F090B78}" dt="2024-06-05T12:37:33.673" v="2"/>
          <ac:grpSpMkLst>
            <pc:docMk/>
            <pc:sldMk cId="2613749229" sldId="340"/>
            <ac:grpSpMk id="1246" creationId="{00000000-0000-0000-0000-000000000000}"/>
          </ac:grpSpMkLst>
        </pc:grpChg>
        <pc:grpChg chg="del">
          <ac:chgData name="Tan, Pat" userId="S::zcappxt@ucl.ac.uk::83d30465-5781-4eb5-a12f-7ea16c3387f5" providerId="AD" clId="Web-{99E512F4-5799-909C-40A5-F5F43F090B78}" dt="2024-06-05T12:37:34.079" v="3"/>
          <ac:grpSpMkLst>
            <pc:docMk/>
            <pc:sldMk cId="2613749229" sldId="340"/>
            <ac:grpSpMk id="1316" creationId="{00000000-0000-0000-0000-000000000000}"/>
          </ac:grpSpMkLst>
        </pc:grpChg>
        <pc:grpChg chg="del">
          <ac:chgData name="Tan, Pat" userId="S::zcappxt@ucl.ac.uk::83d30465-5781-4eb5-a12f-7ea16c3387f5" providerId="AD" clId="Web-{99E512F4-5799-909C-40A5-F5F43F090B78}" dt="2024-06-05T12:37:34.704" v="4"/>
          <ac:grpSpMkLst>
            <pc:docMk/>
            <pc:sldMk cId="2613749229" sldId="340"/>
            <ac:grpSpMk id="1342" creationId="{00000000-0000-0000-0000-000000000000}"/>
          </ac:grpSpMkLst>
        </pc:grpChg>
        <pc:grpChg chg="del">
          <ac:chgData name="Tan, Pat" userId="S::zcappxt@ucl.ac.uk::83d30465-5781-4eb5-a12f-7ea16c3387f5" providerId="AD" clId="Web-{99E512F4-5799-909C-40A5-F5F43F090B78}" dt="2024-06-05T12:37:37.657" v="6"/>
          <ac:grpSpMkLst>
            <pc:docMk/>
            <pc:sldMk cId="2613749229" sldId="340"/>
            <ac:grpSpMk id="1357" creationId="{00000000-0000-0000-0000-000000000000}"/>
          </ac:grpSpMkLst>
        </pc:grpChg>
      </pc:sldChg>
    </pc:docChg>
  </pc:docChgLst>
  <pc:docChgLst>
    <pc:chgData name="Sokolov, Roman" userId="S::zcapsok@ucl.ac.uk::c7dc3482-bea6-42d4-affe-2db0ea701965" providerId="AD" clId="Web-{FDF9A2D4-3291-638E-0AA0-D56B0AA6EB2F}"/>
    <pc:docChg chg="addSld delSld modSld">
      <pc:chgData name="Sokolov, Roman" userId="S::zcapsok@ucl.ac.uk::c7dc3482-bea6-42d4-affe-2db0ea701965" providerId="AD" clId="Web-{FDF9A2D4-3291-638E-0AA0-D56B0AA6EB2F}" dt="2024-06-05T16:14:16.654" v="466" actId="1076"/>
      <pc:docMkLst>
        <pc:docMk/>
      </pc:docMkLst>
      <pc:sldChg chg="addSp delSp modSp">
        <pc:chgData name="Sokolov, Roman" userId="S::zcapsok@ucl.ac.uk::c7dc3482-bea6-42d4-affe-2db0ea701965" providerId="AD" clId="Web-{FDF9A2D4-3291-638E-0AA0-D56B0AA6EB2F}" dt="2024-06-05T15:41:00.226" v="343" actId="14100"/>
        <pc:sldMkLst>
          <pc:docMk/>
          <pc:sldMk cId="1490404380" sldId="345"/>
        </pc:sldMkLst>
        <pc:spChg chg="add mod">
          <ac:chgData name="Sokolov, Roman" userId="S::zcapsok@ucl.ac.uk::c7dc3482-bea6-42d4-affe-2db0ea701965" providerId="AD" clId="Web-{FDF9A2D4-3291-638E-0AA0-D56B0AA6EB2F}" dt="2024-06-05T15:11:24.010" v="174" actId="20577"/>
          <ac:spMkLst>
            <pc:docMk/>
            <pc:sldMk cId="1490404380" sldId="345"/>
            <ac:spMk id="7" creationId="{77815AD9-53E7-274E-B770-9D5CE8CDF197}"/>
          </ac:spMkLst>
        </pc:spChg>
        <pc:spChg chg="mod">
          <ac:chgData name="Sokolov, Roman" userId="S::zcapsok@ucl.ac.uk::c7dc3482-bea6-42d4-affe-2db0ea701965" providerId="AD" clId="Web-{FDF9A2D4-3291-638E-0AA0-D56B0AA6EB2F}" dt="2024-06-05T15:33:26.523" v="297" actId="1076"/>
          <ac:spMkLst>
            <pc:docMk/>
            <pc:sldMk cId="1490404380" sldId="345"/>
            <ac:spMk id="9" creationId="{E26A15AC-3569-DD14-DCEA-384716E2EC44}"/>
          </ac:spMkLst>
        </pc:spChg>
        <pc:spChg chg="mod">
          <ac:chgData name="Sokolov, Roman" userId="S::zcapsok@ucl.ac.uk::c7dc3482-bea6-42d4-affe-2db0ea701965" providerId="AD" clId="Web-{FDF9A2D4-3291-638E-0AA0-D56B0AA6EB2F}" dt="2024-06-05T15:24:02.082" v="190" actId="1076"/>
          <ac:spMkLst>
            <pc:docMk/>
            <pc:sldMk cId="1490404380" sldId="345"/>
            <ac:spMk id="10" creationId="{4E8B96A8-BC76-A7EF-FC25-B1921C38D85B}"/>
          </ac:spMkLst>
        </pc:spChg>
        <pc:spChg chg="mod">
          <ac:chgData name="Sokolov, Roman" userId="S::zcapsok@ucl.ac.uk::c7dc3482-bea6-42d4-affe-2db0ea701965" providerId="AD" clId="Web-{FDF9A2D4-3291-638E-0AA0-D56B0AA6EB2F}" dt="2024-06-05T15:26:40.807" v="225" actId="1076"/>
          <ac:spMkLst>
            <pc:docMk/>
            <pc:sldMk cId="1490404380" sldId="345"/>
            <ac:spMk id="12" creationId="{2DFB2BB7-E882-31A2-6D41-598C03DEAB24}"/>
          </ac:spMkLst>
        </pc:spChg>
        <pc:spChg chg="mod">
          <ac:chgData name="Sokolov, Roman" userId="S::zcapsok@ucl.ac.uk::c7dc3482-bea6-42d4-affe-2db0ea701965" providerId="AD" clId="Web-{FDF9A2D4-3291-638E-0AA0-D56B0AA6EB2F}" dt="2024-06-05T15:26:36.853" v="223" actId="1076"/>
          <ac:spMkLst>
            <pc:docMk/>
            <pc:sldMk cId="1490404380" sldId="345"/>
            <ac:spMk id="13" creationId="{AFC3AA35-2232-59E3-D3F5-A389B786F456}"/>
          </ac:spMkLst>
        </pc:spChg>
        <pc:spChg chg="mod">
          <ac:chgData name="Sokolov, Roman" userId="S::zcapsok@ucl.ac.uk::c7dc3482-bea6-42d4-affe-2db0ea701965" providerId="AD" clId="Web-{FDF9A2D4-3291-638E-0AA0-D56B0AA6EB2F}" dt="2024-06-05T15:29:26.718" v="266" actId="1076"/>
          <ac:spMkLst>
            <pc:docMk/>
            <pc:sldMk cId="1490404380" sldId="345"/>
            <ac:spMk id="14" creationId="{C794E5F2-3A56-9C84-51BC-6340434748ED}"/>
          </ac:spMkLst>
        </pc:spChg>
        <pc:spChg chg="mod">
          <ac:chgData name="Sokolov, Roman" userId="S::zcapsok@ucl.ac.uk::c7dc3482-bea6-42d4-affe-2db0ea701965" providerId="AD" clId="Web-{FDF9A2D4-3291-638E-0AA0-D56B0AA6EB2F}" dt="2024-06-05T15:28:02.075" v="258" actId="1076"/>
          <ac:spMkLst>
            <pc:docMk/>
            <pc:sldMk cId="1490404380" sldId="345"/>
            <ac:spMk id="16" creationId="{100C75D4-BF26-A12E-366C-E139B52DFDDC}"/>
          </ac:spMkLst>
        </pc:spChg>
        <pc:spChg chg="mod">
          <ac:chgData name="Sokolov, Roman" userId="S::zcapsok@ucl.ac.uk::c7dc3482-bea6-42d4-affe-2db0ea701965" providerId="AD" clId="Web-{FDF9A2D4-3291-638E-0AA0-D56B0AA6EB2F}" dt="2024-06-05T15:30:01.735" v="278" actId="1076"/>
          <ac:spMkLst>
            <pc:docMk/>
            <pc:sldMk cId="1490404380" sldId="345"/>
            <ac:spMk id="17" creationId="{D5262750-73FE-744D-58DA-12DF8C1A9C17}"/>
          </ac:spMkLst>
        </pc:spChg>
        <pc:spChg chg="mod">
          <ac:chgData name="Sokolov, Roman" userId="S::zcapsok@ucl.ac.uk::c7dc3482-bea6-42d4-affe-2db0ea701965" providerId="AD" clId="Web-{FDF9A2D4-3291-638E-0AA0-D56B0AA6EB2F}" dt="2024-06-05T15:30:31.205" v="282" actId="1076"/>
          <ac:spMkLst>
            <pc:docMk/>
            <pc:sldMk cId="1490404380" sldId="345"/>
            <ac:spMk id="19" creationId="{64F01378-6951-ED49-46B6-EC2A36A54731}"/>
          </ac:spMkLst>
        </pc:spChg>
        <pc:spChg chg="add mod">
          <ac:chgData name="Sokolov, Roman" userId="S::zcapsok@ucl.ac.uk::c7dc3482-bea6-42d4-affe-2db0ea701965" providerId="AD" clId="Web-{FDF9A2D4-3291-638E-0AA0-D56B0AA6EB2F}" dt="2024-06-05T15:31:55.911" v="286"/>
          <ac:spMkLst>
            <pc:docMk/>
            <pc:sldMk cId="1490404380" sldId="345"/>
            <ac:spMk id="23" creationId="{7E03B853-4ED5-F19C-30B2-BAC3DCF84782}"/>
          </ac:spMkLst>
        </pc:spChg>
        <pc:spChg chg="add mod">
          <ac:chgData name="Sokolov, Roman" userId="S::zcapsok@ucl.ac.uk::c7dc3482-bea6-42d4-affe-2db0ea701965" providerId="AD" clId="Web-{FDF9A2D4-3291-638E-0AA0-D56B0AA6EB2F}" dt="2024-06-05T15:31:29.316" v="284"/>
          <ac:spMkLst>
            <pc:docMk/>
            <pc:sldMk cId="1490404380" sldId="345"/>
            <ac:spMk id="24" creationId="{3563639C-EFE8-7917-2396-CB17A1CFD0F5}"/>
          </ac:spMkLst>
        </pc:spChg>
        <pc:spChg chg="add del mod">
          <ac:chgData name="Sokolov, Roman" userId="S::zcapsok@ucl.ac.uk::c7dc3482-bea6-42d4-affe-2db0ea701965" providerId="AD" clId="Web-{FDF9A2D4-3291-638E-0AA0-D56B0AA6EB2F}" dt="2024-06-05T15:26:33.588" v="222"/>
          <ac:spMkLst>
            <pc:docMk/>
            <pc:sldMk cId="1490404380" sldId="345"/>
            <ac:spMk id="25" creationId="{0C502573-B449-558D-9616-6D48416939C6}"/>
          </ac:spMkLst>
        </pc:spChg>
        <pc:spChg chg="add del">
          <ac:chgData name="Sokolov, Roman" userId="S::zcapsok@ucl.ac.uk::c7dc3482-bea6-42d4-affe-2db0ea701965" providerId="AD" clId="Web-{FDF9A2D4-3291-638E-0AA0-D56B0AA6EB2F}" dt="2024-06-05T15:26:17.728" v="219"/>
          <ac:spMkLst>
            <pc:docMk/>
            <pc:sldMk cId="1490404380" sldId="345"/>
            <ac:spMk id="26" creationId="{F3B62F08-2087-D1A7-7EF5-F5108FE83C6C}"/>
          </ac:spMkLst>
        </pc:spChg>
        <pc:spChg chg="add mod">
          <ac:chgData name="Sokolov, Roman" userId="S::zcapsok@ucl.ac.uk::c7dc3482-bea6-42d4-affe-2db0ea701965" providerId="AD" clId="Web-{FDF9A2D4-3291-638E-0AA0-D56B0AA6EB2F}" dt="2024-06-05T15:33:21.851" v="296" actId="14100"/>
          <ac:spMkLst>
            <pc:docMk/>
            <pc:sldMk cId="1490404380" sldId="345"/>
            <ac:spMk id="36" creationId="{8876576B-6B6F-C05C-CAA4-7FD87F5A1DC2}"/>
          </ac:spMkLst>
        </pc:spChg>
        <pc:spChg chg="add del mod">
          <ac:chgData name="Sokolov, Roman" userId="S::zcapsok@ucl.ac.uk::c7dc3482-bea6-42d4-affe-2db0ea701965" providerId="AD" clId="Web-{FDF9A2D4-3291-638E-0AA0-D56B0AA6EB2F}" dt="2024-06-05T15:37:16.703" v="334" actId="14100"/>
          <ac:spMkLst>
            <pc:docMk/>
            <pc:sldMk cId="1490404380" sldId="345"/>
            <ac:spMk id="37" creationId="{DA764574-1DB8-961C-157A-2757624A00FF}"/>
          </ac:spMkLst>
        </pc:spChg>
        <pc:picChg chg="add del mod">
          <ac:chgData name="Sokolov, Roman" userId="S::zcapsok@ucl.ac.uk::c7dc3482-bea6-42d4-affe-2db0ea701965" providerId="AD" clId="Web-{FDF9A2D4-3291-638E-0AA0-D56B0AA6EB2F}" dt="2024-06-05T15:01:41.755" v="10"/>
          <ac:picMkLst>
            <pc:docMk/>
            <pc:sldMk cId="1490404380" sldId="345"/>
            <ac:picMk id="2" creationId="{147EED7F-6336-6F08-B97C-A682BAF5DE0F}"/>
          </ac:picMkLst>
        </pc:picChg>
        <pc:picChg chg="add del mod">
          <ac:chgData name="Sokolov, Roman" userId="S::zcapsok@ucl.ac.uk::c7dc3482-bea6-42d4-affe-2db0ea701965" providerId="AD" clId="Web-{FDF9A2D4-3291-638E-0AA0-D56B0AA6EB2F}" dt="2024-06-05T15:03:39.681" v="15"/>
          <ac:picMkLst>
            <pc:docMk/>
            <pc:sldMk cId="1490404380" sldId="345"/>
            <ac:picMk id="3" creationId="{BB462A8B-8518-DA68-85B4-78A9E372D7CA}"/>
          </ac:picMkLst>
        </pc:picChg>
        <pc:picChg chg="add mod">
          <ac:chgData name="Sokolov, Roman" userId="S::zcapsok@ucl.ac.uk::c7dc3482-bea6-42d4-affe-2db0ea701965" providerId="AD" clId="Web-{FDF9A2D4-3291-638E-0AA0-D56B0AA6EB2F}" dt="2024-06-05T15:23:37.816" v="186" actId="1076"/>
          <ac:picMkLst>
            <pc:docMk/>
            <pc:sldMk cId="1490404380" sldId="345"/>
            <ac:picMk id="4" creationId="{3B40A324-AC6D-3226-C6B3-359538457FDE}"/>
          </ac:picMkLst>
        </pc:picChg>
        <pc:picChg chg="mod">
          <ac:chgData name="Sokolov, Roman" userId="S::zcapsok@ucl.ac.uk::c7dc3482-bea6-42d4-affe-2db0ea701965" providerId="AD" clId="Web-{FDF9A2D4-3291-638E-0AA0-D56B0AA6EB2F}" dt="2024-06-05T15:07:52.034" v="33" actId="1076"/>
          <ac:picMkLst>
            <pc:docMk/>
            <pc:sldMk cId="1490404380" sldId="345"/>
            <ac:picMk id="41" creationId="{D0674A72-5C3B-1E0F-0003-F14D031060B4}"/>
          </ac:picMkLst>
        </pc:picChg>
        <pc:picChg chg="mod">
          <ac:chgData name="Sokolov, Roman" userId="S::zcapsok@ucl.ac.uk::c7dc3482-bea6-42d4-affe-2db0ea701965" providerId="AD" clId="Web-{FDF9A2D4-3291-638E-0AA0-D56B0AA6EB2F}" dt="2024-06-05T15:16:09.597" v="180" actId="1076"/>
          <ac:picMkLst>
            <pc:docMk/>
            <pc:sldMk cId="1490404380" sldId="345"/>
            <ac:picMk id="42" creationId="{1A37FD8B-83F2-1AF0-30E2-7E38DD42B36A}"/>
          </ac:picMkLst>
        </pc:picChg>
        <pc:picChg chg="mod">
          <ac:chgData name="Sokolov, Roman" userId="S::zcapsok@ucl.ac.uk::c7dc3482-bea6-42d4-affe-2db0ea701965" providerId="AD" clId="Web-{FDF9A2D4-3291-638E-0AA0-D56B0AA6EB2F}" dt="2024-06-05T15:05:00.356" v="21" actId="1076"/>
          <ac:picMkLst>
            <pc:docMk/>
            <pc:sldMk cId="1490404380" sldId="345"/>
            <ac:picMk id="43" creationId="{963A29AC-47BA-0E89-91F5-D7174DF190FD}"/>
          </ac:picMkLst>
        </pc:picChg>
        <pc:cxnChg chg="add mod">
          <ac:chgData name="Sokolov, Roman" userId="S::zcapsok@ucl.ac.uk::c7dc3482-bea6-42d4-affe-2db0ea701965" providerId="AD" clId="Web-{FDF9A2D4-3291-638E-0AA0-D56B0AA6EB2F}" dt="2024-06-05T15:24:16.677" v="194" actId="14100"/>
          <ac:cxnSpMkLst>
            <pc:docMk/>
            <pc:sldMk cId="1490404380" sldId="345"/>
            <ac:cxnSpMk id="11" creationId="{57530C15-7175-9F1D-10AF-E3FDAAD42B3B}"/>
          </ac:cxnSpMkLst>
        </pc:cxnChg>
        <pc:cxnChg chg="mod">
          <ac:chgData name="Sokolov, Roman" userId="S::zcapsok@ucl.ac.uk::c7dc3482-bea6-42d4-affe-2db0ea701965" providerId="AD" clId="Web-{FDF9A2D4-3291-638E-0AA0-D56B0AA6EB2F}" dt="2024-06-05T15:25:14.710" v="210" actId="1076"/>
          <ac:cxnSpMkLst>
            <pc:docMk/>
            <pc:sldMk cId="1490404380" sldId="345"/>
            <ac:cxnSpMk id="20" creationId="{A8C19B12-081E-A291-C217-040F20EF7EA0}"/>
          </ac:cxnSpMkLst>
        </pc:cxnChg>
        <pc:cxnChg chg="add mod">
          <ac:chgData name="Sokolov, Roman" userId="S::zcapsok@ucl.ac.uk::c7dc3482-bea6-42d4-affe-2db0ea701965" providerId="AD" clId="Web-{FDF9A2D4-3291-638E-0AA0-D56B0AA6EB2F}" dt="2024-06-05T15:24:34.162" v="202" actId="14100"/>
          <ac:cxnSpMkLst>
            <pc:docMk/>
            <pc:sldMk cId="1490404380" sldId="345"/>
            <ac:cxnSpMk id="21" creationId="{1376BF5C-A97F-FD47-2B1C-966BBF798F39}"/>
          </ac:cxnSpMkLst>
        </pc:cxnChg>
        <pc:cxnChg chg="mod">
          <ac:chgData name="Sokolov, Roman" userId="S::zcapsok@ucl.ac.uk::c7dc3482-bea6-42d4-affe-2db0ea701965" providerId="AD" clId="Web-{FDF9A2D4-3291-638E-0AA0-D56B0AA6EB2F}" dt="2024-06-05T15:24:05.098" v="191" actId="14100"/>
          <ac:cxnSpMkLst>
            <pc:docMk/>
            <pc:sldMk cId="1490404380" sldId="345"/>
            <ac:cxnSpMk id="22" creationId="{1AD378D8-01DE-B7DF-8BBD-47F1585C38C9}"/>
          </ac:cxnSpMkLst>
        </pc:cxnChg>
        <pc:cxnChg chg="add mod">
          <ac:chgData name="Sokolov, Roman" userId="S::zcapsok@ucl.ac.uk::c7dc3482-bea6-42d4-affe-2db0ea701965" providerId="AD" clId="Web-{FDF9A2D4-3291-638E-0AA0-D56B0AA6EB2F}" dt="2024-06-05T15:29:45.953" v="273" actId="14100"/>
          <ac:cxnSpMkLst>
            <pc:docMk/>
            <pc:sldMk cId="1490404380" sldId="345"/>
            <ac:cxnSpMk id="27" creationId="{56E3DDE6-E728-D06A-4BCA-A0C34D057970}"/>
          </ac:cxnSpMkLst>
        </pc:cxnChg>
        <pc:cxnChg chg="add mod">
          <ac:chgData name="Sokolov, Roman" userId="S::zcapsok@ucl.ac.uk::c7dc3482-bea6-42d4-affe-2db0ea701965" providerId="AD" clId="Web-{FDF9A2D4-3291-638E-0AA0-D56B0AA6EB2F}" dt="2024-06-05T15:29:53.094" v="275" actId="14100"/>
          <ac:cxnSpMkLst>
            <pc:docMk/>
            <pc:sldMk cId="1490404380" sldId="345"/>
            <ac:cxnSpMk id="28" creationId="{B93EEBB7-DCCE-A582-FC68-1B54811846E0}"/>
          </ac:cxnSpMkLst>
        </pc:cxnChg>
        <pc:cxnChg chg="mod">
          <ac:chgData name="Sokolov, Roman" userId="S::zcapsok@ucl.ac.uk::c7dc3482-bea6-42d4-affe-2db0ea701965" providerId="AD" clId="Web-{FDF9A2D4-3291-638E-0AA0-D56B0AA6EB2F}" dt="2024-06-05T15:26:43.494" v="226" actId="14100"/>
          <ac:cxnSpMkLst>
            <pc:docMk/>
            <pc:sldMk cId="1490404380" sldId="345"/>
            <ac:cxnSpMk id="29" creationId="{185FAE1E-441E-DEC4-6D21-01FBCB4E8172}"/>
          </ac:cxnSpMkLst>
        </pc:cxnChg>
        <pc:cxnChg chg="mod">
          <ac:chgData name="Sokolov, Roman" userId="S::zcapsok@ucl.ac.uk::c7dc3482-bea6-42d4-affe-2db0ea701965" providerId="AD" clId="Web-{FDF9A2D4-3291-638E-0AA0-D56B0AA6EB2F}" dt="2024-06-05T15:26:39.385" v="224" actId="14100"/>
          <ac:cxnSpMkLst>
            <pc:docMk/>
            <pc:sldMk cId="1490404380" sldId="345"/>
            <ac:cxnSpMk id="30" creationId="{65326943-C0A1-D3E9-7B82-BC466DF31525}"/>
          </ac:cxnSpMkLst>
        </pc:cxnChg>
        <pc:cxnChg chg="del mod">
          <ac:chgData name="Sokolov, Roman" userId="S::zcapsok@ucl.ac.uk::c7dc3482-bea6-42d4-affe-2db0ea701965" providerId="AD" clId="Web-{FDF9A2D4-3291-638E-0AA0-D56B0AA6EB2F}" dt="2024-06-05T15:28:57.108" v="261"/>
          <ac:cxnSpMkLst>
            <pc:docMk/>
            <pc:sldMk cId="1490404380" sldId="345"/>
            <ac:cxnSpMk id="31" creationId="{065C1303-94DD-9B83-B0D0-3DBB482288AE}"/>
          </ac:cxnSpMkLst>
        </pc:cxnChg>
        <pc:cxnChg chg="mod">
          <ac:chgData name="Sokolov, Roman" userId="S::zcapsok@ucl.ac.uk::c7dc3482-bea6-42d4-affe-2db0ea701965" providerId="AD" clId="Web-{FDF9A2D4-3291-638E-0AA0-D56B0AA6EB2F}" dt="2024-06-05T15:40:19.538" v="338" actId="14100"/>
          <ac:cxnSpMkLst>
            <pc:docMk/>
            <pc:sldMk cId="1490404380" sldId="345"/>
            <ac:cxnSpMk id="33" creationId="{C29CD448-F23B-A75B-1408-208543AEEDCF}"/>
          </ac:cxnSpMkLst>
        </pc:cxnChg>
        <pc:cxnChg chg="mod">
          <ac:chgData name="Sokolov, Roman" userId="S::zcapsok@ucl.ac.uk::c7dc3482-bea6-42d4-affe-2db0ea701965" providerId="AD" clId="Web-{FDF9A2D4-3291-638E-0AA0-D56B0AA6EB2F}" dt="2024-06-05T15:40:38.351" v="342" actId="1076"/>
          <ac:cxnSpMkLst>
            <pc:docMk/>
            <pc:sldMk cId="1490404380" sldId="345"/>
            <ac:cxnSpMk id="34" creationId="{2717852C-82C8-B997-65EC-71378FE675AA}"/>
          </ac:cxnSpMkLst>
        </pc:cxnChg>
        <pc:cxnChg chg="mod">
          <ac:chgData name="Sokolov, Roman" userId="S::zcapsok@ucl.ac.uk::c7dc3482-bea6-42d4-affe-2db0ea701965" providerId="AD" clId="Web-{FDF9A2D4-3291-638E-0AA0-D56B0AA6EB2F}" dt="2024-06-05T15:41:00.226" v="343" actId="14100"/>
          <ac:cxnSpMkLst>
            <pc:docMk/>
            <pc:sldMk cId="1490404380" sldId="345"/>
            <ac:cxnSpMk id="45" creationId="{4CEE73D7-4289-AF9F-68C8-751472F27571}"/>
          </ac:cxnSpMkLst>
        </pc:cxnChg>
        <pc:cxnChg chg="mod">
          <ac:chgData name="Sokolov, Roman" userId="S::zcapsok@ucl.ac.uk::c7dc3482-bea6-42d4-affe-2db0ea701965" providerId="AD" clId="Web-{FDF9A2D4-3291-638E-0AA0-D56B0AA6EB2F}" dt="2024-06-05T15:30:20.439" v="280" actId="14100"/>
          <ac:cxnSpMkLst>
            <pc:docMk/>
            <pc:sldMk cId="1490404380" sldId="345"/>
            <ac:cxnSpMk id="46" creationId="{41A9832C-80B2-10CF-DA59-EEF2B50D2BAE}"/>
          </ac:cxnSpMkLst>
        </pc:cxnChg>
        <pc:cxnChg chg="mod">
          <ac:chgData name="Sokolov, Roman" userId="S::zcapsok@ucl.ac.uk::c7dc3482-bea6-42d4-affe-2db0ea701965" providerId="AD" clId="Web-{FDF9A2D4-3291-638E-0AA0-D56B0AA6EB2F}" dt="2024-06-05T15:30:26.189" v="281" actId="14100"/>
          <ac:cxnSpMkLst>
            <pc:docMk/>
            <pc:sldMk cId="1490404380" sldId="345"/>
            <ac:cxnSpMk id="47" creationId="{EDC30B14-4A49-3B42-2824-A42BBD8BFC58}"/>
          </ac:cxnSpMkLst>
        </pc:cxnChg>
      </pc:sldChg>
      <pc:sldChg chg="modSp">
        <pc:chgData name="Sokolov, Roman" userId="S::zcapsok@ucl.ac.uk::c7dc3482-bea6-42d4-affe-2db0ea701965" providerId="AD" clId="Web-{FDF9A2D4-3291-638E-0AA0-D56B0AA6EB2F}" dt="2024-06-05T15:46:14.628" v="400" actId="1076"/>
        <pc:sldMkLst>
          <pc:docMk/>
          <pc:sldMk cId="2685889367" sldId="346"/>
        </pc:sldMkLst>
        <pc:spChg chg="mod">
          <ac:chgData name="Sokolov, Roman" userId="S::zcapsok@ucl.ac.uk::c7dc3482-bea6-42d4-affe-2db0ea701965" providerId="AD" clId="Web-{FDF9A2D4-3291-638E-0AA0-D56B0AA6EB2F}" dt="2024-06-05T15:46:14.628" v="400" actId="1076"/>
          <ac:spMkLst>
            <pc:docMk/>
            <pc:sldMk cId="2685889367" sldId="346"/>
            <ac:spMk id="8" creationId="{81AB1D99-C025-FD3F-3363-D9F5796AD9CC}"/>
          </ac:spMkLst>
        </pc:spChg>
      </pc:sldChg>
      <pc:sldChg chg="addSp delSp modSp">
        <pc:chgData name="Sokolov, Roman" userId="S::zcapsok@ucl.ac.uk::c7dc3482-bea6-42d4-affe-2db0ea701965" providerId="AD" clId="Web-{FDF9A2D4-3291-638E-0AA0-D56B0AA6EB2F}" dt="2024-06-05T16:14:16.654" v="466" actId="1076"/>
        <pc:sldMkLst>
          <pc:docMk/>
          <pc:sldMk cId="2644234666" sldId="349"/>
        </pc:sldMkLst>
        <pc:spChg chg="mod">
          <ac:chgData name="Sokolov, Roman" userId="S::zcapsok@ucl.ac.uk::c7dc3482-bea6-42d4-affe-2db0ea701965" providerId="AD" clId="Web-{FDF9A2D4-3291-638E-0AA0-D56B0AA6EB2F}" dt="2024-06-05T16:14:16.654" v="466" actId="1076"/>
          <ac:spMkLst>
            <pc:docMk/>
            <pc:sldMk cId="2644234666" sldId="349"/>
            <ac:spMk id="8" creationId="{81AB1D99-C025-FD3F-3363-D9F5796AD9CC}"/>
          </ac:spMkLst>
        </pc:spChg>
        <pc:picChg chg="add del mod">
          <ac:chgData name="Sokolov, Roman" userId="S::zcapsok@ucl.ac.uk::c7dc3482-bea6-42d4-affe-2db0ea701965" providerId="AD" clId="Web-{FDF9A2D4-3291-638E-0AA0-D56B0AA6EB2F}" dt="2024-06-05T16:09:42.910" v="437"/>
          <ac:picMkLst>
            <pc:docMk/>
            <pc:sldMk cId="2644234666" sldId="349"/>
            <ac:picMk id="3" creationId="{C5223CE3-7B22-A2E2-0BFE-9BA6BC1D58E1}"/>
          </ac:picMkLst>
        </pc:picChg>
        <pc:picChg chg="add del mod">
          <ac:chgData name="Sokolov, Roman" userId="S::zcapsok@ucl.ac.uk::c7dc3482-bea6-42d4-affe-2db0ea701965" providerId="AD" clId="Web-{FDF9A2D4-3291-638E-0AA0-D56B0AA6EB2F}" dt="2024-06-05T16:10:26.381" v="440"/>
          <ac:picMkLst>
            <pc:docMk/>
            <pc:sldMk cId="2644234666" sldId="349"/>
            <ac:picMk id="5" creationId="{C91D9141-8213-C5B4-54C5-99C81BE968B3}"/>
          </ac:picMkLst>
        </pc:picChg>
        <pc:picChg chg="add del mod">
          <ac:chgData name="Sokolov, Roman" userId="S::zcapsok@ucl.ac.uk::c7dc3482-bea6-42d4-affe-2db0ea701965" providerId="AD" clId="Web-{FDF9A2D4-3291-638E-0AA0-D56B0AA6EB2F}" dt="2024-06-05T16:11:04.304" v="443"/>
          <ac:picMkLst>
            <pc:docMk/>
            <pc:sldMk cId="2644234666" sldId="349"/>
            <ac:picMk id="7" creationId="{67EE1A7D-EFA2-9EFE-B723-820D0BA7A6CA}"/>
          </ac:picMkLst>
        </pc:picChg>
        <pc:picChg chg="add del mod">
          <ac:chgData name="Sokolov, Roman" userId="S::zcapsok@ucl.ac.uk::c7dc3482-bea6-42d4-affe-2db0ea701965" providerId="AD" clId="Web-{FDF9A2D4-3291-638E-0AA0-D56B0AA6EB2F}" dt="2024-06-05T16:11:36.742" v="445"/>
          <ac:picMkLst>
            <pc:docMk/>
            <pc:sldMk cId="2644234666" sldId="349"/>
            <ac:picMk id="9" creationId="{AFD22CD4-0A27-A6CA-C5A7-4217D08F5F31}"/>
          </ac:picMkLst>
        </pc:picChg>
        <pc:picChg chg="add del mod">
          <ac:chgData name="Sokolov, Roman" userId="S::zcapsok@ucl.ac.uk::c7dc3482-bea6-42d4-affe-2db0ea701965" providerId="AD" clId="Web-{FDF9A2D4-3291-638E-0AA0-D56B0AA6EB2F}" dt="2024-06-05T16:12:00.368" v="447"/>
          <ac:picMkLst>
            <pc:docMk/>
            <pc:sldMk cId="2644234666" sldId="349"/>
            <ac:picMk id="10" creationId="{6E6C5DE2-9CD0-3208-455C-D69526E7C2AE}"/>
          </ac:picMkLst>
        </pc:picChg>
        <pc:picChg chg="add del mod">
          <ac:chgData name="Sokolov, Roman" userId="S::zcapsok@ucl.ac.uk::c7dc3482-bea6-42d4-affe-2db0ea701965" providerId="AD" clId="Web-{FDF9A2D4-3291-638E-0AA0-D56B0AA6EB2F}" dt="2024-06-05T16:12:44.073" v="452"/>
          <ac:picMkLst>
            <pc:docMk/>
            <pc:sldMk cId="2644234666" sldId="349"/>
            <ac:picMk id="11" creationId="{F5A46C72-EFD2-F9F4-CCD5-9E113B0B40DA}"/>
          </ac:picMkLst>
        </pc:picChg>
      </pc:sldChg>
      <pc:sldChg chg="addSp delSp modSp">
        <pc:chgData name="Sokolov, Roman" userId="S::zcapsok@ucl.ac.uk::c7dc3482-bea6-42d4-affe-2db0ea701965" providerId="AD" clId="Web-{FDF9A2D4-3291-638E-0AA0-D56B0AA6EB2F}" dt="2024-06-05T16:04:18.602" v="431" actId="14100"/>
        <pc:sldMkLst>
          <pc:docMk/>
          <pc:sldMk cId="1723532460" sldId="350"/>
        </pc:sldMkLst>
        <pc:spChg chg="del mod">
          <ac:chgData name="Sokolov, Roman" userId="S::zcapsok@ucl.ac.uk::c7dc3482-bea6-42d4-affe-2db0ea701965" providerId="AD" clId="Web-{FDF9A2D4-3291-638E-0AA0-D56B0AA6EB2F}" dt="2024-06-05T15:42:54.340" v="348"/>
          <ac:spMkLst>
            <pc:docMk/>
            <pc:sldMk cId="1723532460" sldId="350"/>
            <ac:spMk id="3" creationId="{8B30F73B-A9DD-C0FE-635B-37E85291A498}"/>
          </ac:spMkLst>
        </pc:spChg>
        <pc:spChg chg="add mod">
          <ac:chgData name="Sokolov, Roman" userId="S::zcapsok@ucl.ac.uk::c7dc3482-bea6-42d4-affe-2db0ea701965" providerId="AD" clId="Web-{FDF9A2D4-3291-638E-0AA0-D56B0AA6EB2F}" dt="2024-06-05T16:02:04.160" v="418" actId="1076"/>
          <ac:spMkLst>
            <pc:docMk/>
            <pc:sldMk cId="1723532460" sldId="350"/>
            <ac:spMk id="4" creationId="{75FC2D70-6B58-6E00-E54F-F0AF7C5BC7C6}"/>
          </ac:spMkLst>
        </pc:spChg>
        <pc:spChg chg="mod">
          <ac:chgData name="Sokolov, Roman" userId="S::zcapsok@ucl.ac.uk::c7dc3482-bea6-42d4-affe-2db0ea701965" providerId="AD" clId="Web-{FDF9A2D4-3291-638E-0AA0-D56B0AA6EB2F}" dt="2024-06-05T15:46:35.722" v="403" actId="1076"/>
          <ac:spMkLst>
            <pc:docMk/>
            <pc:sldMk cId="1723532460" sldId="350"/>
            <ac:spMk id="9" creationId="{E26A15AC-3569-DD14-DCEA-384716E2EC44}"/>
          </ac:spMkLst>
        </pc:spChg>
        <pc:picChg chg="add mod">
          <ac:chgData name="Sokolov, Roman" userId="S::zcapsok@ucl.ac.uk::c7dc3482-bea6-42d4-affe-2db0ea701965" providerId="AD" clId="Web-{FDF9A2D4-3291-638E-0AA0-D56B0AA6EB2F}" dt="2024-06-05T16:02:34.177" v="429" actId="1076"/>
          <ac:picMkLst>
            <pc:docMk/>
            <pc:sldMk cId="1723532460" sldId="350"/>
            <ac:picMk id="5" creationId="{00D9C26E-2D05-ABE1-5D4A-D08A0F0B17A6}"/>
          </ac:picMkLst>
        </pc:picChg>
        <pc:picChg chg="add mod">
          <ac:chgData name="Sokolov, Roman" userId="S::zcapsok@ucl.ac.uk::c7dc3482-bea6-42d4-affe-2db0ea701965" providerId="AD" clId="Web-{FDF9A2D4-3291-638E-0AA0-D56B0AA6EB2F}" dt="2024-06-05T16:02:37.239" v="430" actId="1076"/>
          <ac:picMkLst>
            <pc:docMk/>
            <pc:sldMk cId="1723532460" sldId="350"/>
            <ac:picMk id="6" creationId="{9F9B46A0-FFA8-D048-33F1-D09318D1B15A}"/>
          </ac:picMkLst>
        </pc:picChg>
        <pc:picChg chg="mod">
          <ac:chgData name="Sokolov, Roman" userId="S::zcapsok@ucl.ac.uk::c7dc3482-bea6-42d4-affe-2db0ea701965" providerId="AD" clId="Web-{FDF9A2D4-3291-638E-0AA0-D56B0AA6EB2F}" dt="2024-06-05T16:04:18.602" v="431" actId="14100"/>
          <ac:picMkLst>
            <pc:docMk/>
            <pc:sldMk cId="1723532460" sldId="350"/>
            <ac:picMk id="20" creationId="{CF43171D-F1DD-F007-3417-5ECF057A3227}"/>
          </ac:picMkLst>
        </pc:picChg>
        <pc:picChg chg="del mod">
          <ac:chgData name="Sokolov, Roman" userId="S::zcapsok@ucl.ac.uk::c7dc3482-bea6-42d4-affe-2db0ea701965" providerId="AD" clId="Web-{FDF9A2D4-3291-638E-0AA0-D56B0AA6EB2F}" dt="2024-06-05T15:21:19.467" v="185"/>
          <ac:picMkLst>
            <pc:docMk/>
            <pc:sldMk cId="1723532460" sldId="350"/>
            <ac:picMk id="21" creationId="{38F49797-0D63-5DB3-6B8E-0E4F90E1703C}"/>
          </ac:picMkLst>
        </pc:picChg>
      </pc:sldChg>
      <pc:sldChg chg="add del replId">
        <pc:chgData name="Sokolov, Roman" userId="S::zcapsok@ucl.ac.uk::c7dc3482-bea6-42d4-affe-2db0ea701965" providerId="AD" clId="Web-{FDF9A2D4-3291-638E-0AA0-D56B0AA6EB2F}" dt="2024-06-05T16:01:28.597" v="410"/>
        <pc:sldMkLst>
          <pc:docMk/>
          <pc:sldMk cId="1680697814" sldId="356"/>
        </pc:sldMkLst>
      </pc:sldChg>
    </pc:docChg>
  </pc:docChgLst>
  <pc:docChgLst>
    <pc:chgData name="Sokolov, Roman" userId="S::zcapsok@ucl.ac.uk::c7dc3482-bea6-42d4-affe-2db0ea701965" providerId="AD" clId="Web-{48AAE0CD-7391-1ADE-29EB-86349FAE9B04}"/>
    <pc:docChg chg="modSld">
      <pc:chgData name="Sokolov, Roman" userId="S::zcapsok@ucl.ac.uk::c7dc3482-bea6-42d4-affe-2db0ea701965" providerId="AD" clId="Web-{48AAE0CD-7391-1ADE-29EB-86349FAE9B04}" dt="2024-06-05T17:18:05.239" v="59" actId="1076"/>
      <pc:docMkLst>
        <pc:docMk/>
      </pc:docMkLst>
      <pc:sldChg chg="addSp delSp modSp">
        <pc:chgData name="Sokolov, Roman" userId="S::zcapsok@ucl.ac.uk::c7dc3482-bea6-42d4-affe-2db0ea701965" providerId="AD" clId="Web-{48AAE0CD-7391-1ADE-29EB-86349FAE9B04}" dt="2024-06-05T17:12:00.902" v="38" actId="14100"/>
        <pc:sldMkLst>
          <pc:docMk/>
          <pc:sldMk cId="1490404380" sldId="345"/>
        </pc:sldMkLst>
        <pc:spChg chg="mod">
          <ac:chgData name="Sokolov, Roman" userId="S::zcapsok@ucl.ac.uk::c7dc3482-bea6-42d4-affe-2db0ea701965" providerId="AD" clId="Web-{48AAE0CD-7391-1ADE-29EB-86349FAE9B04}" dt="2024-06-05T17:12:00.902" v="38" actId="14100"/>
          <ac:spMkLst>
            <pc:docMk/>
            <pc:sldMk cId="1490404380" sldId="345"/>
            <ac:spMk id="7" creationId="{77815AD9-53E7-274E-B770-9D5CE8CDF197}"/>
          </ac:spMkLst>
        </pc:spChg>
        <pc:picChg chg="add mod">
          <ac:chgData name="Sokolov, Roman" userId="S::zcapsok@ucl.ac.uk::c7dc3482-bea6-42d4-affe-2db0ea701965" providerId="AD" clId="Web-{48AAE0CD-7391-1ADE-29EB-86349FAE9B04}" dt="2024-06-05T17:11:53.902" v="36" actId="14100"/>
          <ac:picMkLst>
            <pc:docMk/>
            <pc:sldMk cId="1490404380" sldId="345"/>
            <ac:picMk id="3" creationId="{298FF13E-E172-2F7C-7EE0-FB524B946934}"/>
          </ac:picMkLst>
        </pc:picChg>
        <pc:picChg chg="mod">
          <ac:chgData name="Sokolov, Roman" userId="S::zcapsok@ucl.ac.uk::c7dc3482-bea6-42d4-affe-2db0ea701965" providerId="AD" clId="Web-{48AAE0CD-7391-1ADE-29EB-86349FAE9B04}" dt="2024-06-05T17:11:57.902" v="37" actId="1076"/>
          <ac:picMkLst>
            <pc:docMk/>
            <pc:sldMk cId="1490404380" sldId="345"/>
            <ac:picMk id="4" creationId="{3B40A324-AC6D-3226-C6B3-359538457FDE}"/>
          </ac:picMkLst>
        </pc:picChg>
        <pc:picChg chg="del">
          <ac:chgData name="Sokolov, Roman" userId="S::zcapsok@ucl.ac.uk::c7dc3482-bea6-42d4-affe-2db0ea701965" providerId="AD" clId="Web-{48AAE0CD-7391-1ADE-29EB-86349FAE9B04}" dt="2024-06-05T16:45:28.597" v="0"/>
          <ac:picMkLst>
            <pc:docMk/>
            <pc:sldMk cId="1490404380" sldId="345"/>
            <ac:picMk id="41" creationId="{D0674A72-5C3B-1E0F-0003-F14D031060B4}"/>
          </ac:picMkLst>
        </pc:picChg>
        <pc:picChg chg="mod">
          <ac:chgData name="Sokolov, Roman" userId="S::zcapsok@ucl.ac.uk::c7dc3482-bea6-42d4-affe-2db0ea701965" providerId="AD" clId="Web-{48AAE0CD-7391-1ADE-29EB-86349FAE9B04}" dt="2024-06-05T16:45:34.878" v="3" actId="1076"/>
          <ac:picMkLst>
            <pc:docMk/>
            <pc:sldMk cId="1490404380" sldId="345"/>
            <ac:picMk id="42" creationId="{1A37FD8B-83F2-1AF0-30E2-7E38DD42B36A}"/>
          </ac:picMkLst>
        </pc:picChg>
      </pc:sldChg>
      <pc:sldChg chg="modSp">
        <pc:chgData name="Sokolov, Roman" userId="S::zcapsok@ucl.ac.uk::c7dc3482-bea6-42d4-affe-2db0ea701965" providerId="AD" clId="Web-{48AAE0CD-7391-1ADE-29EB-86349FAE9B04}" dt="2024-06-05T16:46:25.426" v="8" actId="20577"/>
        <pc:sldMkLst>
          <pc:docMk/>
          <pc:sldMk cId="2685889367" sldId="346"/>
        </pc:sldMkLst>
        <pc:spChg chg="mod">
          <ac:chgData name="Sokolov, Roman" userId="S::zcapsok@ucl.ac.uk::c7dc3482-bea6-42d4-affe-2db0ea701965" providerId="AD" clId="Web-{48AAE0CD-7391-1ADE-29EB-86349FAE9B04}" dt="2024-06-05T16:46:25.426" v="8" actId="20577"/>
          <ac:spMkLst>
            <pc:docMk/>
            <pc:sldMk cId="2685889367" sldId="346"/>
            <ac:spMk id="8" creationId="{81AB1D99-C025-FD3F-3363-D9F5796AD9CC}"/>
          </ac:spMkLst>
        </pc:spChg>
      </pc:sldChg>
      <pc:sldChg chg="addSp modSp">
        <pc:chgData name="Sokolov, Roman" userId="S::zcapsok@ucl.ac.uk::c7dc3482-bea6-42d4-affe-2db0ea701965" providerId="AD" clId="Web-{48AAE0CD-7391-1ADE-29EB-86349FAE9B04}" dt="2024-06-05T17:18:05.239" v="59" actId="1076"/>
        <pc:sldMkLst>
          <pc:docMk/>
          <pc:sldMk cId="2644234666" sldId="349"/>
        </pc:sldMkLst>
        <pc:picChg chg="add mod">
          <ac:chgData name="Sokolov, Roman" userId="S::zcapsok@ucl.ac.uk::c7dc3482-bea6-42d4-affe-2db0ea701965" providerId="AD" clId="Web-{48AAE0CD-7391-1ADE-29EB-86349FAE9B04}" dt="2024-06-05T17:18:05.239" v="59" actId="1076"/>
          <ac:picMkLst>
            <pc:docMk/>
            <pc:sldMk cId="2644234666" sldId="349"/>
            <ac:picMk id="2" creationId="{B8C1AFE9-D60A-9E82-E7E5-AA9FA20DB320}"/>
          </ac:picMkLst>
        </pc:picChg>
      </pc:sldChg>
      <pc:sldChg chg="addSp delSp modSp">
        <pc:chgData name="Sokolov, Roman" userId="S::zcapsok@ucl.ac.uk::c7dc3482-bea6-42d4-affe-2db0ea701965" providerId="AD" clId="Web-{48AAE0CD-7391-1ADE-29EB-86349FAE9B04}" dt="2024-06-05T17:16:24.659" v="54" actId="1076"/>
        <pc:sldMkLst>
          <pc:docMk/>
          <pc:sldMk cId="1723532460" sldId="350"/>
        </pc:sldMkLst>
        <pc:spChg chg="mod">
          <ac:chgData name="Sokolov, Roman" userId="S::zcapsok@ucl.ac.uk::c7dc3482-bea6-42d4-affe-2db0ea701965" providerId="AD" clId="Web-{48AAE0CD-7391-1ADE-29EB-86349FAE9B04}" dt="2024-06-05T17:16:24.659" v="54" actId="1076"/>
          <ac:spMkLst>
            <pc:docMk/>
            <pc:sldMk cId="1723532460" sldId="350"/>
            <ac:spMk id="4" creationId="{75FC2D70-6B58-6E00-E54F-F0AF7C5BC7C6}"/>
          </ac:spMkLst>
        </pc:spChg>
        <pc:picChg chg="mod">
          <ac:chgData name="Sokolov, Roman" userId="S::zcapsok@ucl.ac.uk::c7dc3482-bea6-42d4-affe-2db0ea701965" providerId="AD" clId="Web-{48AAE0CD-7391-1ADE-29EB-86349FAE9B04}" dt="2024-06-05T17:15:58.299" v="48" actId="1076"/>
          <ac:picMkLst>
            <pc:docMk/>
            <pc:sldMk cId="1723532460" sldId="350"/>
            <ac:picMk id="23" creationId="{A782C98D-B1B7-496A-01C2-8549D47AB97D}"/>
          </ac:picMkLst>
        </pc:picChg>
        <pc:picChg chg="mod">
          <ac:chgData name="Sokolov, Roman" userId="S::zcapsok@ucl.ac.uk::c7dc3482-bea6-42d4-affe-2db0ea701965" providerId="AD" clId="Web-{48AAE0CD-7391-1ADE-29EB-86349FAE9B04}" dt="2024-06-05T17:16:09.752" v="52" actId="1076"/>
          <ac:picMkLst>
            <pc:docMk/>
            <pc:sldMk cId="1723532460" sldId="350"/>
            <ac:picMk id="26" creationId="{0ED0F861-78CC-ECAB-F5D7-EA3ED335B289}"/>
          </ac:picMkLst>
        </pc:picChg>
        <pc:picChg chg="mod">
          <ac:chgData name="Sokolov, Roman" userId="S::zcapsok@ucl.ac.uk::c7dc3482-bea6-42d4-affe-2db0ea701965" providerId="AD" clId="Web-{48AAE0CD-7391-1ADE-29EB-86349FAE9B04}" dt="2024-06-05T17:16:04.689" v="51" actId="1076"/>
          <ac:picMkLst>
            <pc:docMk/>
            <pc:sldMk cId="1723532460" sldId="350"/>
            <ac:picMk id="27" creationId="{7AA0FE96-9C97-3D98-A318-92774A8C3E32}"/>
          </ac:picMkLst>
        </pc:picChg>
        <pc:cxnChg chg="add mod">
          <ac:chgData name="Sokolov, Roman" userId="S::zcapsok@ucl.ac.uk::c7dc3482-bea6-42d4-affe-2db0ea701965" providerId="AD" clId="Web-{48AAE0CD-7391-1ADE-29EB-86349FAE9B04}" dt="2024-06-05T17:12:26.637" v="45" actId="14100"/>
          <ac:cxnSpMkLst>
            <pc:docMk/>
            <pc:sldMk cId="1723532460" sldId="350"/>
            <ac:cxnSpMk id="2" creationId="{A11C7DE9-9867-E747-AEB9-BDCF83F500A3}"/>
          </ac:cxnSpMkLst>
        </pc:cxnChg>
        <pc:cxnChg chg="add del mod">
          <ac:chgData name="Sokolov, Roman" userId="S::zcapsok@ucl.ac.uk::c7dc3482-bea6-42d4-affe-2db0ea701965" providerId="AD" clId="Web-{48AAE0CD-7391-1ADE-29EB-86349FAE9B04}" dt="2024-06-05T17:09:23.148" v="19"/>
          <ac:cxnSpMkLst>
            <pc:docMk/>
            <pc:sldMk cId="1723532460" sldId="350"/>
            <ac:cxnSpMk id="3" creationId="{9752213F-CCBA-C13E-9622-F87BB74D8B9D}"/>
          </ac:cxnSpMkLst>
        </pc:cxnChg>
        <pc:cxnChg chg="add mod">
          <ac:chgData name="Sokolov, Roman" userId="S::zcapsok@ucl.ac.uk::c7dc3482-bea6-42d4-affe-2db0ea701965" providerId="AD" clId="Web-{48AAE0CD-7391-1ADE-29EB-86349FAE9B04}" dt="2024-06-05T17:12:20.731" v="42" actId="14100"/>
          <ac:cxnSpMkLst>
            <pc:docMk/>
            <pc:sldMk cId="1723532460" sldId="350"/>
            <ac:cxnSpMk id="7" creationId="{D12B8F54-E215-BD14-B33B-10EA8B105B17}"/>
          </ac:cxnSpMkLst>
        </pc:cxnChg>
        <pc:cxnChg chg="add mod">
          <ac:chgData name="Sokolov, Roman" userId="S::zcapsok@ucl.ac.uk::c7dc3482-bea6-42d4-affe-2db0ea701965" providerId="AD" clId="Web-{48AAE0CD-7391-1ADE-29EB-86349FAE9B04}" dt="2024-06-05T17:12:16.153" v="40" actId="14100"/>
          <ac:cxnSpMkLst>
            <pc:docMk/>
            <pc:sldMk cId="1723532460" sldId="350"/>
            <ac:cxnSpMk id="8" creationId="{AC77CC90-2578-86D0-73DF-338232964616}"/>
          </ac:cxnSpMkLst>
        </pc:cxnChg>
      </pc:sldChg>
    </pc:docChg>
  </pc:docChgLst>
  <pc:docChgLst>
    <pc:chgData name="Zhang, Zhang" userId="S::zczll25@ucl.ac.uk::a3b58fcd-dd8d-408d-a073-fb5d6f146af8" providerId="AD" clId="Web-{53C30AE2-C2BA-B8E6-0B31-9EE5B2314A75}"/>
    <pc:docChg chg="addSld delSld modSld sldOrd modMainMaster">
      <pc:chgData name="Zhang, Zhang" userId="S::zczll25@ucl.ac.uk::a3b58fcd-dd8d-408d-a073-fb5d6f146af8" providerId="AD" clId="Web-{53C30AE2-C2BA-B8E6-0B31-9EE5B2314A75}" dt="2024-06-04T14:32:07.200" v="146" actId="20577"/>
      <pc:docMkLst>
        <pc:docMk/>
      </pc:docMkLst>
      <pc:sldChg chg="modSp">
        <pc:chgData name="Zhang, Zhang" userId="S::zczll25@ucl.ac.uk::a3b58fcd-dd8d-408d-a073-fb5d6f146af8" providerId="AD" clId="Web-{53C30AE2-C2BA-B8E6-0B31-9EE5B2314A75}" dt="2024-06-04T14:17:06.018" v="15" actId="14100"/>
        <pc:sldMkLst>
          <pc:docMk/>
          <pc:sldMk cId="1141027388" sldId="283"/>
        </pc:sldMkLst>
        <pc:spChg chg="mod">
          <ac:chgData name="Zhang, Zhang" userId="S::zczll25@ucl.ac.uk::a3b58fcd-dd8d-408d-a073-fb5d6f146af8" providerId="AD" clId="Web-{53C30AE2-C2BA-B8E6-0B31-9EE5B2314A75}" dt="2024-06-04T14:17:06.018" v="15" actId="14100"/>
          <ac:spMkLst>
            <pc:docMk/>
            <pc:sldMk cId="1141027388" sldId="283"/>
            <ac:spMk id="1244" creationId="{00000000-0000-0000-0000-000000000000}"/>
          </ac:spMkLst>
        </pc:spChg>
      </pc:sldChg>
      <pc:sldChg chg="addSp delSp modSp del">
        <pc:chgData name="Zhang, Zhang" userId="S::zczll25@ucl.ac.uk::a3b58fcd-dd8d-408d-a073-fb5d6f146af8" providerId="AD" clId="Web-{53C30AE2-C2BA-B8E6-0B31-9EE5B2314A75}" dt="2024-06-04T14:24:52.829" v="73"/>
        <pc:sldMkLst>
          <pc:docMk/>
          <pc:sldMk cId="1848738573" sldId="284"/>
        </pc:sldMkLst>
        <pc:spChg chg="add del mod">
          <ac:chgData name="Zhang, Zhang" userId="S::zczll25@ucl.ac.uk::a3b58fcd-dd8d-408d-a073-fb5d6f146af8" providerId="AD" clId="Web-{53C30AE2-C2BA-B8E6-0B31-9EE5B2314A75}" dt="2024-06-04T14:24:32.156" v="72"/>
          <ac:spMkLst>
            <pc:docMk/>
            <pc:sldMk cId="1848738573" sldId="284"/>
            <ac:spMk id="16" creationId="{3B9F880A-9130-10C1-33D0-D329FEE7F0E7}"/>
          </ac:spMkLst>
        </pc:spChg>
        <pc:picChg chg="add del mod">
          <ac:chgData name="Zhang, Zhang" userId="S::zczll25@ucl.ac.uk::a3b58fcd-dd8d-408d-a073-fb5d6f146af8" providerId="AD" clId="Web-{53C30AE2-C2BA-B8E6-0B31-9EE5B2314A75}" dt="2024-06-04T14:10:20.647" v="1"/>
          <ac:picMkLst>
            <pc:docMk/>
            <pc:sldMk cId="1848738573" sldId="284"/>
            <ac:picMk id="5" creationId="{D0FD67D0-24BE-EE11-A899-B9D25F135275}"/>
          </ac:picMkLst>
        </pc:picChg>
        <pc:picChg chg="add del mod">
          <ac:chgData name="Zhang, Zhang" userId="S::zczll25@ucl.ac.uk::a3b58fcd-dd8d-408d-a073-fb5d6f146af8" providerId="AD" clId="Web-{53C30AE2-C2BA-B8E6-0B31-9EE5B2314A75}" dt="2024-06-04T14:11:36.837" v="4"/>
          <ac:picMkLst>
            <pc:docMk/>
            <pc:sldMk cId="1848738573" sldId="284"/>
            <ac:picMk id="14" creationId="{CF2B655C-AE29-E990-60EE-53FF8767C054}"/>
          </ac:picMkLst>
        </pc:picChg>
        <pc:picChg chg="add mod">
          <ac:chgData name="Zhang, Zhang" userId="S::zczll25@ucl.ac.uk::a3b58fcd-dd8d-408d-a073-fb5d6f146af8" providerId="AD" clId="Web-{53C30AE2-C2BA-B8E6-0B31-9EE5B2314A75}" dt="2024-06-04T14:24:04.187" v="68"/>
          <ac:picMkLst>
            <pc:docMk/>
            <pc:sldMk cId="1848738573" sldId="284"/>
            <ac:picMk id="15" creationId="{EF3527FD-7CFB-CCC4-3789-B6DAFA61538C}"/>
          </ac:picMkLst>
        </pc:picChg>
      </pc:sldChg>
      <pc:sldChg chg="addSp modSp add del">
        <pc:chgData name="Zhang, Zhang" userId="S::zczll25@ucl.ac.uk::a3b58fcd-dd8d-408d-a073-fb5d6f146af8" providerId="AD" clId="Web-{53C30AE2-C2BA-B8E6-0B31-9EE5B2314A75}" dt="2024-06-04T14:22:34.122" v="60"/>
        <pc:sldMkLst>
          <pc:docMk/>
          <pc:sldMk cId="2210307775" sldId="285"/>
        </pc:sldMkLst>
        <pc:spChg chg="mod">
          <ac:chgData name="Zhang, Zhang" userId="S::zczll25@ucl.ac.uk::a3b58fcd-dd8d-408d-a073-fb5d6f146af8" providerId="AD" clId="Web-{53C30AE2-C2BA-B8E6-0B31-9EE5B2314A75}" dt="2024-06-04T14:18:36.990" v="33" actId="1076"/>
          <ac:spMkLst>
            <pc:docMk/>
            <pc:sldMk cId="2210307775" sldId="285"/>
            <ac:spMk id="31" creationId="{266A4937-6232-5338-0E32-365A35F95B69}"/>
          </ac:spMkLst>
        </pc:spChg>
        <pc:spChg chg="mod">
          <ac:chgData name="Zhang, Zhang" userId="S::zczll25@ucl.ac.uk::a3b58fcd-dd8d-408d-a073-fb5d6f146af8" providerId="AD" clId="Web-{53C30AE2-C2BA-B8E6-0B31-9EE5B2314A75}" dt="2024-06-04T14:18:49.240" v="38" actId="1076"/>
          <ac:spMkLst>
            <pc:docMk/>
            <pc:sldMk cId="2210307775" sldId="285"/>
            <ac:spMk id="32" creationId="{F2B859D8-BC6A-594E-BEE9-091F2BAB107F}"/>
          </ac:spMkLst>
        </pc:spChg>
        <pc:spChg chg="mod">
          <ac:chgData name="Zhang, Zhang" userId="S::zczll25@ucl.ac.uk::a3b58fcd-dd8d-408d-a073-fb5d6f146af8" providerId="AD" clId="Web-{53C30AE2-C2BA-B8E6-0B31-9EE5B2314A75}" dt="2024-06-04T14:18:49.256" v="39" actId="1076"/>
          <ac:spMkLst>
            <pc:docMk/>
            <pc:sldMk cId="2210307775" sldId="285"/>
            <ac:spMk id="33" creationId="{FC57253E-7BDA-D4B2-2080-7962611B73AC}"/>
          </ac:spMkLst>
        </pc:spChg>
        <pc:spChg chg="mod">
          <ac:chgData name="Zhang, Zhang" userId="S::zczll25@ucl.ac.uk::a3b58fcd-dd8d-408d-a073-fb5d6f146af8" providerId="AD" clId="Web-{53C30AE2-C2BA-B8E6-0B31-9EE5B2314A75}" dt="2024-06-04T14:18:57.647" v="40" actId="1076"/>
          <ac:spMkLst>
            <pc:docMk/>
            <pc:sldMk cId="2210307775" sldId="285"/>
            <ac:spMk id="39" creationId="{B6F15E17-2BA7-35B5-592D-DC10E9D7B9D5}"/>
          </ac:spMkLst>
        </pc:spChg>
        <pc:spChg chg="mod">
          <ac:chgData name="Zhang, Zhang" userId="S::zczll25@ucl.ac.uk::a3b58fcd-dd8d-408d-a073-fb5d6f146af8" providerId="AD" clId="Web-{53C30AE2-C2BA-B8E6-0B31-9EE5B2314A75}" dt="2024-06-04T14:18:57.662" v="41" actId="1076"/>
          <ac:spMkLst>
            <pc:docMk/>
            <pc:sldMk cId="2210307775" sldId="285"/>
            <ac:spMk id="40" creationId="{D7BA135D-535C-495A-7947-03EBB91CE843}"/>
          </ac:spMkLst>
        </pc:spChg>
        <pc:spChg chg="mod">
          <ac:chgData name="Zhang, Zhang" userId="S::zczll25@ucl.ac.uk::a3b58fcd-dd8d-408d-a073-fb5d6f146af8" providerId="AD" clId="Web-{53C30AE2-C2BA-B8E6-0B31-9EE5B2314A75}" dt="2024-06-04T14:18:59.959" v="42" actId="1076"/>
          <ac:spMkLst>
            <pc:docMk/>
            <pc:sldMk cId="2210307775" sldId="285"/>
            <ac:spMk id="44" creationId="{0ADF6F1C-E454-1C58-DDB3-C20AB7A83E3C}"/>
          </ac:spMkLst>
        </pc:spChg>
        <pc:spChg chg="mod">
          <ac:chgData name="Zhang, Zhang" userId="S::zczll25@ucl.ac.uk::a3b58fcd-dd8d-408d-a073-fb5d6f146af8" providerId="AD" clId="Web-{53C30AE2-C2BA-B8E6-0B31-9EE5B2314A75}" dt="2024-06-04T14:19:05.678" v="44" actId="20577"/>
          <ac:spMkLst>
            <pc:docMk/>
            <pc:sldMk cId="2210307775" sldId="285"/>
            <ac:spMk id="58" creationId="{9427661C-5B41-12C9-014E-31CEDAD2C498}"/>
          </ac:spMkLst>
        </pc:spChg>
        <pc:spChg chg="mod">
          <ac:chgData name="Zhang, Zhang" userId="S::zczll25@ucl.ac.uk::a3b58fcd-dd8d-408d-a073-fb5d6f146af8" providerId="AD" clId="Web-{53C30AE2-C2BA-B8E6-0B31-9EE5B2314A75}" dt="2024-06-04T14:19:58.930" v="58" actId="1076"/>
          <ac:spMkLst>
            <pc:docMk/>
            <pc:sldMk cId="2210307775" sldId="285"/>
            <ac:spMk id="60" creationId="{8E755D46-23FF-1D66-F433-0C0624295F5B}"/>
          </ac:spMkLst>
        </pc:spChg>
        <pc:spChg chg="mod">
          <ac:chgData name="Zhang, Zhang" userId="S::zczll25@ucl.ac.uk::a3b58fcd-dd8d-408d-a073-fb5d6f146af8" providerId="AD" clId="Web-{53C30AE2-C2BA-B8E6-0B31-9EE5B2314A75}" dt="2024-06-04T14:19:56.305" v="57" actId="1076"/>
          <ac:spMkLst>
            <pc:docMk/>
            <pc:sldMk cId="2210307775" sldId="285"/>
            <ac:spMk id="2371" creationId="{EF18ECAB-0475-0B7E-15E5-90A9737D01EF}"/>
          </ac:spMkLst>
        </pc:spChg>
        <pc:spChg chg="mod">
          <ac:chgData name="Zhang, Zhang" userId="S::zczll25@ucl.ac.uk::a3b58fcd-dd8d-408d-a073-fb5d6f146af8" providerId="AD" clId="Web-{53C30AE2-C2BA-B8E6-0B31-9EE5B2314A75}" dt="2024-06-04T14:18:31.349" v="31" actId="20577"/>
          <ac:spMkLst>
            <pc:docMk/>
            <pc:sldMk cId="2210307775" sldId="285"/>
            <ac:spMk id="2429" creationId="{00000000-0000-0000-0000-000000000000}"/>
          </ac:spMkLst>
        </pc:spChg>
        <pc:spChg chg="mod">
          <ac:chgData name="Zhang, Zhang" userId="S::zczll25@ucl.ac.uk::a3b58fcd-dd8d-408d-a073-fb5d6f146af8" providerId="AD" clId="Web-{53C30AE2-C2BA-B8E6-0B31-9EE5B2314A75}" dt="2024-06-04T14:17:18.441" v="16" actId="20577"/>
          <ac:spMkLst>
            <pc:docMk/>
            <pc:sldMk cId="2210307775" sldId="285"/>
            <ac:spMk id="2431" creationId="{00000000-0000-0000-0000-000000000000}"/>
          </ac:spMkLst>
        </pc:spChg>
        <pc:spChg chg="mod">
          <ac:chgData name="Zhang, Zhang" userId="S::zczll25@ucl.ac.uk::a3b58fcd-dd8d-408d-a073-fb5d6f146af8" providerId="AD" clId="Web-{53C30AE2-C2BA-B8E6-0B31-9EE5B2314A75}" dt="2024-06-04T14:18:49.225" v="37" actId="1076"/>
          <ac:spMkLst>
            <pc:docMk/>
            <pc:sldMk cId="2210307775" sldId="285"/>
            <ac:spMk id="2435" creationId="{00000000-0000-0000-0000-000000000000}"/>
          </ac:spMkLst>
        </pc:spChg>
        <pc:spChg chg="mod">
          <ac:chgData name="Zhang, Zhang" userId="S::zczll25@ucl.ac.uk::a3b58fcd-dd8d-408d-a073-fb5d6f146af8" providerId="AD" clId="Web-{53C30AE2-C2BA-B8E6-0B31-9EE5B2314A75}" dt="2024-06-04T14:18:36.974" v="32" actId="1076"/>
          <ac:spMkLst>
            <pc:docMk/>
            <pc:sldMk cId="2210307775" sldId="285"/>
            <ac:spMk id="2448" creationId="{00000000-0000-0000-0000-000000000000}"/>
          </ac:spMkLst>
        </pc:spChg>
        <pc:picChg chg="add mod">
          <ac:chgData name="Zhang, Zhang" userId="S::zczll25@ucl.ac.uk::a3b58fcd-dd8d-408d-a073-fb5d6f146af8" providerId="AD" clId="Web-{53C30AE2-C2BA-B8E6-0B31-9EE5B2314A75}" dt="2024-06-04T14:22:19.418" v="59"/>
          <ac:picMkLst>
            <pc:docMk/>
            <pc:sldMk cId="2210307775" sldId="285"/>
            <ac:picMk id="2" creationId="{B456634B-D8BF-83D3-2F75-47E1374333E4}"/>
          </ac:picMkLst>
        </pc:picChg>
      </pc:sldChg>
      <pc:sldChg chg="add del">
        <pc:chgData name="Zhang, Zhang" userId="S::zczll25@ucl.ac.uk::a3b58fcd-dd8d-408d-a073-fb5d6f146af8" providerId="AD" clId="Web-{53C30AE2-C2BA-B8E6-0B31-9EE5B2314A75}" dt="2024-06-04T14:28:01.022" v="87"/>
        <pc:sldMkLst>
          <pc:docMk/>
          <pc:sldMk cId="4007001040" sldId="286"/>
        </pc:sldMkLst>
      </pc:sldChg>
      <pc:sldChg chg="addSp delSp modSp">
        <pc:chgData name="Zhang, Zhang" userId="S::zczll25@ucl.ac.uk::a3b58fcd-dd8d-408d-a073-fb5d6f146af8" providerId="AD" clId="Web-{53C30AE2-C2BA-B8E6-0B31-9EE5B2314A75}" dt="2024-06-04T14:26:19.206" v="79"/>
        <pc:sldMkLst>
          <pc:docMk/>
          <pc:sldMk cId="2442076402" sldId="305"/>
        </pc:sldMkLst>
        <pc:picChg chg="add del mod">
          <ac:chgData name="Zhang, Zhang" userId="S::zczll25@ucl.ac.uk::a3b58fcd-dd8d-408d-a073-fb5d6f146af8" providerId="AD" clId="Web-{53C30AE2-C2BA-B8E6-0B31-9EE5B2314A75}" dt="2024-06-04T14:26:19.206" v="79"/>
          <ac:picMkLst>
            <pc:docMk/>
            <pc:sldMk cId="2442076402" sldId="305"/>
            <ac:picMk id="2" creationId="{969AB295-279B-7128-D70F-3698B90BCE16}"/>
          </ac:picMkLst>
        </pc:picChg>
      </pc:sldChg>
      <pc:sldChg chg="new del">
        <pc:chgData name="Zhang, Zhang" userId="S::zczll25@ucl.ac.uk::a3b58fcd-dd8d-408d-a073-fb5d6f146af8" providerId="AD" clId="Web-{53C30AE2-C2BA-B8E6-0B31-9EE5B2314A75}" dt="2024-06-04T14:13:18.184" v="6"/>
        <pc:sldMkLst>
          <pc:docMk/>
          <pc:sldMk cId="2869478305" sldId="309"/>
        </pc:sldMkLst>
      </pc:sldChg>
      <pc:sldChg chg="addSp delSp modSp add del">
        <pc:chgData name="Zhang, Zhang" userId="S::zczll25@ucl.ac.uk::a3b58fcd-dd8d-408d-a073-fb5d6f146af8" providerId="AD" clId="Web-{53C30AE2-C2BA-B8E6-0B31-9EE5B2314A75}" dt="2024-06-04T14:23:41.092" v="67"/>
        <pc:sldMkLst>
          <pc:docMk/>
          <pc:sldMk cId="3740148353" sldId="310"/>
        </pc:sldMkLst>
        <pc:spChg chg="del mod">
          <ac:chgData name="Zhang, Zhang" userId="S::zczll25@ucl.ac.uk::a3b58fcd-dd8d-408d-a073-fb5d6f146af8" providerId="AD" clId="Web-{53C30AE2-C2BA-B8E6-0B31-9EE5B2314A75}" dt="2024-06-04T14:23:29.655" v="63"/>
          <ac:spMkLst>
            <pc:docMk/>
            <pc:sldMk cId="3740148353" sldId="310"/>
            <ac:spMk id="2" creationId="{8DF8EFEA-600D-CAE5-107E-D145F580C05F}"/>
          </ac:spMkLst>
        </pc:spChg>
        <pc:spChg chg="add mod">
          <ac:chgData name="Zhang, Zhang" userId="S::zczll25@ucl.ac.uk::a3b58fcd-dd8d-408d-a073-fb5d6f146af8" providerId="AD" clId="Web-{53C30AE2-C2BA-B8E6-0B31-9EE5B2314A75}" dt="2024-06-04T14:23:34.186" v="66" actId="14100"/>
          <ac:spMkLst>
            <pc:docMk/>
            <pc:sldMk cId="3740148353" sldId="310"/>
            <ac:spMk id="4" creationId="{803307FF-F5AA-0330-3802-5ABC7B3CFB91}"/>
          </ac:spMkLst>
        </pc:spChg>
      </pc:sldChg>
      <pc:sldChg chg="add del">
        <pc:chgData name="Zhang, Zhang" userId="S::zczll25@ucl.ac.uk::a3b58fcd-dd8d-408d-a073-fb5d6f146af8" providerId="AD" clId="Web-{53C30AE2-C2BA-B8E6-0B31-9EE5B2314A75}" dt="2024-06-04T14:28:02.693" v="88"/>
        <pc:sldMkLst>
          <pc:docMk/>
          <pc:sldMk cId="3474114866" sldId="311"/>
        </pc:sldMkLst>
      </pc:sldChg>
      <pc:sldChg chg="add del">
        <pc:chgData name="Zhang, Zhang" userId="S::zczll25@ucl.ac.uk::a3b58fcd-dd8d-408d-a073-fb5d6f146af8" providerId="AD" clId="Web-{53C30AE2-C2BA-B8E6-0B31-9EE5B2314A75}" dt="2024-06-04T14:28:05.569" v="89"/>
        <pc:sldMkLst>
          <pc:docMk/>
          <pc:sldMk cId="1327175231" sldId="312"/>
        </pc:sldMkLst>
      </pc:sldChg>
      <pc:sldChg chg="add">
        <pc:chgData name="Zhang, Zhang" userId="S::zczll25@ucl.ac.uk::a3b58fcd-dd8d-408d-a073-fb5d6f146af8" providerId="AD" clId="Web-{53C30AE2-C2BA-B8E6-0B31-9EE5B2314A75}" dt="2024-06-04T14:15:25.594" v="12"/>
        <pc:sldMkLst>
          <pc:docMk/>
          <pc:sldMk cId="583327873" sldId="313"/>
        </pc:sldMkLst>
      </pc:sldChg>
      <pc:sldChg chg="add">
        <pc:chgData name="Zhang, Zhang" userId="S::zczll25@ucl.ac.uk::a3b58fcd-dd8d-408d-a073-fb5d6f146af8" providerId="AD" clId="Web-{53C30AE2-C2BA-B8E6-0B31-9EE5B2314A75}" dt="2024-06-04T14:16:50.112" v="13"/>
        <pc:sldMkLst>
          <pc:docMk/>
          <pc:sldMk cId="1545006396" sldId="314"/>
        </pc:sldMkLst>
      </pc:sldChg>
      <pc:sldChg chg="add ord">
        <pc:chgData name="Zhang, Zhang" userId="S::zczll25@ucl.ac.uk::a3b58fcd-dd8d-408d-a073-fb5d6f146af8" providerId="AD" clId="Web-{53C30AE2-C2BA-B8E6-0B31-9EE5B2314A75}" dt="2024-06-04T14:29:56.681" v="96"/>
        <pc:sldMkLst>
          <pc:docMk/>
          <pc:sldMk cId="2792001371" sldId="317"/>
        </pc:sldMkLst>
      </pc:sldChg>
      <pc:sldChg chg="add ord">
        <pc:chgData name="Zhang, Zhang" userId="S::zczll25@ucl.ac.uk::a3b58fcd-dd8d-408d-a073-fb5d6f146af8" providerId="AD" clId="Web-{53C30AE2-C2BA-B8E6-0B31-9EE5B2314A75}" dt="2024-06-04T14:28:37.819" v="90"/>
        <pc:sldMkLst>
          <pc:docMk/>
          <pc:sldMk cId="1848738573" sldId="318"/>
        </pc:sldMkLst>
      </pc:sldChg>
      <pc:sldChg chg="modSp add ord">
        <pc:chgData name="Zhang, Zhang" userId="S::zczll25@ucl.ac.uk::a3b58fcd-dd8d-408d-a073-fb5d6f146af8" providerId="AD" clId="Web-{53C30AE2-C2BA-B8E6-0B31-9EE5B2314A75}" dt="2024-06-04T14:30:56.808" v="107" actId="1076"/>
        <pc:sldMkLst>
          <pc:docMk/>
          <pc:sldMk cId="2210307775" sldId="319"/>
        </pc:sldMkLst>
        <pc:spChg chg="mod">
          <ac:chgData name="Zhang, Zhang" userId="S::zczll25@ucl.ac.uk::a3b58fcd-dd8d-408d-a073-fb5d6f146af8" providerId="AD" clId="Web-{53C30AE2-C2BA-B8E6-0B31-9EE5B2314A75}" dt="2024-06-04T14:30:56.808" v="106" actId="1076"/>
          <ac:spMkLst>
            <pc:docMk/>
            <pc:sldMk cId="2210307775" sldId="319"/>
            <ac:spMk id="39" creationId="{B6F15E17-2BA7-35B5-592D-DC10E9D7B9D5}"/>
          </ac:spMkLst>
        </pc:spChg>
        <pc:spChg chg="mod">
          <ac:chgData name="Zhang, Zhang" userId="S::zczll25@ucl.ac.uk::a3b58fcd-dd8d-408d-a073-fb5d6f146af8" providerId="AD" clId="Web-{53C30AE2-C2BA-B8E6-0B31-9EE5B2314A75}" dt="2024-06-04T14:30:56.808" v="107" actId="1076"/>
          <ac:spMkLst>
            <pc:docMk/>
            <pc:sldMk cId="2210307775" sldId="319"/>
            <ac:spMk id="40" creationId="{D7BA135D-535C-495A-7947-03EBB91CE843}"/>
          </ac:spMkLst>
        </pc:spChg>
        <pc:spChg chg="mod">
          <ac:chgData name="Zhang, Zhang" userId="S::zczll25@ucl.ac.uk::a3b58fcd-dd8d-408d-a073-fb5d6f146af8" providerId="AD" clId="Web-{53C30AE2-C2BA-B8E6-0B31-9EE5B2314A75}" dt="2024-06-04T14:30:40.885" v="105" actId="1076"/>
          <ac:spMkLst>
            <pc:docMk/>
            <pc:sldMk cId="2210307775" sldId="319"/>
            <ac:spMk id="44" creationId="{0ADF6F1C-E454-1C58-DDB3-C20AB7A83E3C}"/>
          </ac:spMkLst>
        </pc:spChg>
        <pc:spChg chg="mod">
          <ac:chgData name="Zhang, Zhang" userId="S::zczll25@ucl.ac.uk::a3b58fcd-dd8d-408d-a073-fb5d6f146af8" providerId="AD" clId="Web-{53C30AE2-C2BA-B8E6-0B31-9EE5B2314A75}" dt="2024-06-04T14:30:25.744" v="99" actId="20577"/>
          <ac:spMkLst>
            <pc:docMk/>
            <pc:sldMk cId="2210307775" sldId="319"/>
            <ac:spMk id="2431" creationId="{00000000-0000-0000-0000-000000000000}"/>
          </ac:spMkLst>
        </pc:spChg>
        <pc:spChg chg="mod">
          <ac:chgData name="Zhang, Zhang" userId="S::zczll25@ucl.ac.uk::a3b58fcd-dd8d-408d-a073-fb5d6f146af8" providerId="AD" clId="Web-{53C30AE2-C2BA-B8E6-0B31-9EE5B2314A75}" dt="2024-06-04T14:30:21.010" v="98" actId="20577"/>
          <ac:spMkLst>
            <pc:docMk/>
            <pc:sldMk cId="2210307775" sldId="319"/>
            <ac:spMk id="2435" creationId="{00000000-0000-0000-0000-000000000000}"/>
          </ac:spMkLst>
        </pc:spChg>
      </pc:sldChg>
      <pc:sldChg chg="addSp modSp add ord">
        <pc:chgData name="Zhang, Zhang" userId="S::zczll25@ucl.ac.uk::a3b58fcd-dd8d-408d-a073-fb5d6f146af8" providerId="AD" clId="Web-{53C30AE2-C2BA-B8E6-0B31-9EE5B2314A75}" dt="2024-06-04T14:32:07.200" v="146" actId="20577"/>
        <pc:sldMkLst>
          <pc:docMk/>
          <pc:sldMk cId="2194870234" sldId="320"/>
        </pc:sldMkLst>
        <pc:spChg chg="add mod">
          <ac:chgData name="Zhang, Zhang" userId="S::zczll25@ucl.ac.uk::a3b58fcd-dd8d-408d-a073-fb5d6f146af8" providerId="AD" clId="Web-{53C30AE2-C2BA-B8E6-0B31-9EE5B2314A75}" dt="2024-06-04T14:32:07.200" v="146" actId="20577"/>
          <ac:spMkLst>
            <pc:docMk/>
            <pc:sldMk cId="2194870234" sldId="320"/>
            <ac:spMk id="2" creationId="{FB741B59-FB36-8FC5-8D66-FDC1152B9769}"/>
          </ac:spMkLst>
        </pc:spChg>
      </pc:sldChg>
      <pc:sldChg chg="add ord">
        <pc:chgData name="Zhang, Zhang" userId="S::zczll25@ucl.ac.uk::a3b58fcd-dd8d-408d-a073-fb5d6f146af8" providerId="AD" clId="Web-{53C30AE2-C2BA-B8E6-0B31-9EE5B2314A75}" dt="2024-06-04T14:29:18.102" v="93"/>
        <pc:sldMkLst>
          <pc:docMk/>
          <pc:sldMk cId="2678413044" sldId="321"/>
        </pc:sldMkLst>
      </pc:sldChg>
      <pc:sldChg chg="add ord">
        <pc:chgData name="Zhang, Zhang" userId="S::zczll25@ucl.ac.uk::a3b58fcd-dd8d-408d-a073-fb5d6f146af8" providerId="AD" clId="Web-{53C30AE2-C2BA-B8E6-0B31-9EE5B2314A75}" dt="2024-06-04T14:29:30.133" v="94"/>
        <pc:sldMkLst>
          <pc:docMk/>
          <pc:sldMk cId="435266578" sldId="322"/>
        </pc:sldMkLst>
      </pc:sldChg>
      <pc:sldChg chg="add ord">
        <pc:chgData name="Zhang, Zhang" userId="S::zczll25@ucl.ac.uk::a3b58fcd-dd8d-408d-a073-fb5d6f146af8" providerId="AD" clId="Web-{53C30AE2-C2BA-B8E6-0B31-9EE5B2314A75}" dt="2024-06-04T14:29:43.524" v="95"/>
        <pc:sldMkLst>
          <pc:docMk/>
          <pc:sldMk cId="533551633" sldId="323"/>
        </pc:sldMkLst>
      </pc:sldChg>
      <pc:sldMasterChg chg="replId addSldLayout modSldLayout">
        <pc:chgData name="Zhang, Zhang" userId="S::zczll25@ucl.ac.uk::a3b58fcd-dd8d-408d-a073-fb5d6f146af8" providerId="AD" clId="Web-{53C30AE2-C2BA-B8E6-0B31-9EE5B2314A75}" dt="2024-06-04T14:14:13.389" v="7"/>
        <pc:sldMasterMkLst>
          <pc:docMk/>
          <pc:sldMasterMk cId="0" sldId="2147483692"/>
        </pc:sldMasterMkLst>
        <pc:sldLayoutChg chg="add">
          <pc:chgData name="Zhang, Zhang" userId="S::zczll25@ucl.ac.uk::a3b58fcd-dd8d-408d-a073-fb5d6f146af8" providerId="AD" clId="Web-{53C30AE2-C2BA-B8E6-0B31-9EE5B2314A75}" dt="2024-06-04T14:14:13.389" v="7"/>
          <pc:sldLayoutMkLst>
            <pc:docMk/>
            <pc:sldMasterMk cId="0" sldId="2147483692"/>
            <pc:sldLayoutMk cId="2013255019" sldId="2147483661"/>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385518036" sldId="2147483662"/>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343928251" sldId="2147483663"/>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2227301149" sldId="2147483664"/>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792730197" sldId="2147483665"/>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937819677" sldId="2147483666"/>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1257260655" sldId="2147483667"/>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2507917398" sldId="2147483668"/>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1735801526" sldId="2147483669"/>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1224392430" sldId="2147483671"/>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1137801018" sldId="2147483672"/>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2990227104" sldId="2147483673"/>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2592971837" sldId="2147483674"/>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2951259132" sldId="2147483675"/>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801438101" sldId="2147483676"/>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1188113762" sldId="2147483677"/>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1342206174" sldId="2147483678"/>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2010483019" sldId="2147483679"/>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862816226" sldId="2147483680"/>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2924300699" sldId="2147483681"/>
          </pc:sldLayoutMkLst>
        </pc:sldLayoutChg>
        <pc:sldLayoutChg chg="add">
          <pc:chgData name="Zhang, Zhang" userId="S::zczll25@ucl.ac.uk::a3b58fcd-dd8d-408d-a073-fb5d6f146af8" providerId="AD" clId="Web-{53C30AE2-C2BA-B8E6-0B31-9EE5B2314A75}" dt="2024-06-04T14:14:13.389" v="7"/>
          <pc:sldLayoutMkLst>
            <pc:docMk/>
            <pc:sldMasterMk cId="0" sldId="2147483692"/>
            <pc:sldLayoutMk cId="2083206164" sldId="2147483682"/>
          </pc:sldLayoutMkLst>
        </pc:sldLayoutChg>
        <pc:sldLayoutChg chg="replId">
          <pc:chgData name="Zhang, Zhang" userId="S::zczll25@ucl.ac.uk::a3b58fcd-dd8d-408d-a073-fb5d6f146af8" providerId="AD" clId="Web-{53C30AE2-C2BA-B8E6-0B31-9EE5B2314A75}" dt="2024-06-04T14:14:13.389" v="7"/>
          <pc:sldLayoutMkLst>
            <pc:docMk/>
            <pc:sldMasterMk cId="0" sldId="2147483692"/>
            <pc:sldLayoutMk cId="0" sldId="2147483683"/>
          </pc:sldLayoutMkLst>
        </pc:sldLayoutChg>
        <pc:sldLayoutChg chg="replId">
          <pc:chgData name="Zhang, Zhang" userId="S::zczll25@ucl.ac.uk::a3b58fcd-dd8d-408d-a073-fb5d6f146af8" providerId="AD" clId="Web-{53C30AE2-C2BA-B8E6-0B31-9EE5B2314A75}" dt="2024-06-04T14:14:13.389" v="7"/>
          <pc:sldLayoutMkLst>
            <pc:docMk/>
            <pc:sldMasterMk cId="0" sldId="2147483692"/>
            <pc:sldLayoutMk cId="0" sldId="2147483684"/>
          </pc:sldLayoutMkLst>
        </pc:sldLayoutChg>
        <pc:sldLayoutChg chg="replId">
          <pc:chgData name="Zhang, Zhang" userId="S::zczll25@ucl.ac.uk::a3b58fcd-dd8d-408d-a073-fb5d6f146af8" providerId="AD" clId="Web-{53C30AE2-C2BA-B8E6-0B31-9EE5B2314A75}" dt="2024-06-04T14:14:13.389" v="7"/>
          <pc:sldLayoutMkLst>
            <pc:docMk/>
            <pc:sldMasterMk cId="0" sldId="2147483692"/>
            <pc:sldLayoutMk cId="0" sldId="2147483685"/>
          </pc:sldLayoutMkLst>
        </pc:sldLayoutChg>
        <pc:sldLayoutChg chg="replId">
          <pc:chgData name="Zhang, Zhang" userId="S::zczll25@ucl.ac.uk::a3b58fcd-dd8d-408d-a073-fb5d6f146af8" providerId="AD" clId="Web-{53C30AE2-C2BA-B8E6-0B31-9EE5B2314A75}" dt="2024-06-04T14:14:13.389" v="7"/>
          <pc:sldLayoutMkLst>
            <pc:docMk/>
            <pc:sldMasterMk cId="0" sldId="2147483692"/>
            <pc:sldLayoutMk cId="0" sldId="2147483686"/>
          </pc:sldLayoutMkLst>
        </pc:sldLayoutChg>
        <pc:sldLayoutChg chg="replId">
          <pc:chgData name="Zhang, Zhang" userId="S::zczll25@ucl.ac.uk::a3b58fcd-dd8d-408d-a073-fb5d6f146af8" providerId="AD" clId="Web-{53C30AE2-C2BA-B8E6-0B31-9EE5B2314A75}" dt="2024-06-04T14:14:13.389" v="7"/>
          <pc:sldLayoutMkLst>
            <pc:docMk/>
            <pc:sldMasterMk cId="0" sldId="2147483692"/>
            <pc:sldLayoutMk cId="0" sldId="2147483687"/>
          </pc:sldLayoutMkLst>
        </pc:sldLayoutChg>
        <pc:sldLayoutChg chg="replId">
          <pc:chgData name="Zhang, Zhang" userId="S::zczll25@ucl.ac.uk::a3b58fcd-dd8d-408d-a073-fb5d6f146af8" providerId="AD" clId="Web-{53C30AE2-C2BA-B8E6-0B31-9EE5B2314A75}" dt="2024-06-04T14:14:13.389" v="7"/>
          <pc:sldLayoutMkLst>
            <pc:docMk/>
            <pc:sldMasterMk cId="0" sldId="2147483692"/>
            <pc:sldLayoutMk cId="0" sldId="2147483688"/>
          </pc:sldLayoutMkLst>
        </pc:sldLayoutChg>
        <pc:sldLayoutChg chg="replId">
          <pc:chgData name="Zhang, Zhang" userId="S::zczll25@ucl.ac.uk::a3b58fcd-dd8d-408d-a073-fb5d6f146af8" providerId="AD" clId="Web-{53C30AE2-C2BA-B8E6-0B31-9EE5B2314A75}" dt="2024-06-04T14:14:13.389" v="7"/>
          <pc:sldLayoutMkLst>
            <pc:docMk/>
            <pc:sldMasterMk cId="0" sldId="2147483692"/>
            <pc:sldLayoutMk cId="0" sldId="2147483689"/>
          </pc:sldLayoutMkLst>
        </pc:sldLayoutChg>
        <pc:sldLayoutChg chg="replId">
          <pc:chgData name="Zhang, Zhang" userId="S::zczll25@ucl.ac.uk::a3b58fcd-dd8d-408d-a073-fb5d6f146af8" providerId="AD" clId="Web-{53C30AE2-C2BA-B8E6-0B31-9EE5B2314A75}" dt="2024-06-04T14:14:13.389" v="7"/>
          <pc:sldLayoutMkLst>
            <pc:docMk/>
            <pc:sldMasterMk cId="0" sldId="2147483692"/>
            <pc:sldLayoutMk cId="0" sldId="2147483690"/>
          </pc:sldLayoutMkLst>
        </pc:sldLayoutChg>
        <pc:sldLayoutChg chg="replId">
          <pc:chgData name="Zhang, Zhang" userId="S::zczll25@ucl.ac.uk::a3b58fcd-dd8d-408d-a073-fb5d6f146af8" providerId="AD" clId="Web-{53C30AE2-C2BA-B8E6-0B31-9EE5B2314A75}" dt="2024-06-04T14:14:13.389" v="7"/>
          <pc:sldLayoutMkLst>
            <pc:docMk/>
            <pc:sldMasterMk cId="0" sldId="2147483692"/>
            <pc:sldLayoutMk cId="0" sldId="2147483691"/>
          </pc:sldLayoutMkLst>
        </pc:sldLayoutChg>
      </pc:sldMasterChg>
    </pc:docChg>
  </pc:docChgLst>
  <pc:docChgLst>
    <pc:chgData name="Tan, Pat" userId="S::zcappxt@ucl.ac.uk::83d30465-5781-4eb5-a12f-7ea16c3387f5" providerId="AD" clId="Web-{F41DB411-BEBB-DD7F-3B85-2C941CEDDC89}"/>
    <pc:docChg chg="addSld delSld modSld sldOrd">
      <pc:chgData name="Tan, Pat" userId="S::zcappxt@ucl.ac.uk::83d30465-5781-4eb5-a12f-7ea16c3387f5" providerId="AD" clId="Web-{F41DB411-BEBB-DD7F-3B85-2C941CEDDC89}" dt="2024-06-05T12:20:38.161" v="551" actId="1076"/>
      <pc:docMkLst>
        <pc:docMk/>
      </pc:docMkLst>
      <pc:sldChg chg="del">
        <pc:chgData name="Tan, Pat" userId="S::zcappxt@ucl.ac.uk::83d30465-5781-4eb5-a12f-7ea16c3387f5" providerId="AD" clId="Web-{F41DB411-BEBB-DD7F-3B85-2C941CEDDC89}" dt="2024-06-05T12:11:38.782" v="537"/>
        <pc:sldMkLst>
          <pc:docMk/>
          <pc:sldMk cId="2442076402" sldId="305"/>
        </pc:sldMkLst>
      </pc:sldChg>
      <pc:sldChg chg="modSp">
        <pc:chgData name="Tan, Pat" userId="S::zcappxt@ucl.ac.uk::83d30465-5781-4eb5-a12f-7ea16c3387f5" providerId="AD" clId="Web-{F41DB411-BEBB-DD7F-3B85-2C941CEDDC89}" dt="2024-06-05T11:19:13.322" v="37" actId="20577"/>
        <pc:sldMkLst>
          <pc:docMk/>
          <pc:sldMk cId="218244124" sldId="306"/>
        </pc:sldMkLst>
        <pc:spChg chg="mod">
          <ac:chgData name="Tan, Pat" userId="S::zcappxt@ucl.ac.uk::83d30465-5781-4eb5-a12f-7ea16c3387f5" providerId="AD" clId="Web-{F41DB411-BEBB-DD7F-3B85-2C941CEDDC89}" dt="2024-06-05T11:19:13.322" v="37" actId="20577"/>
          <ac:spMkLst>
            <pc:docMk/>
            <pc:sldMk cId="218244124" sldId="306"/>
            <ac:spMk id="10" creationId="{C10F1358-ADD9-E931-8439-783C432895B8}"/>
          </ac:spMkLst>
        </pc:spChg>
      </pc:sldChg>
      <pc:sldChg chg="add del mod modShow">
        <pc:chgData name="Tan, Pat" userId="S::zcappxt@ucl.ac.uk::83d30465-5781-4eb5-a12f-7ea16c3387f5" providerId="AD" clId="Web-{F41DB411-BEBB-DD7F-3B85-2C941CEDDC89}" dt="2024-06-05T12:07:58.836" v="518"/>
        <pc:sldMkLst>
          <pc:docMk/>
          <pc:sldMk cId="1712620079" sldId="307"/>
        </pc:sldMkLst>
      </pc:sldChg>
      <pc:sldChg chg="add del mod ord modShow">
        <pc:chgData name="Tan, Pat" userId="S::zcappxt@ucl.ac.uk::83d30465-5781-4eb5-a12f-7ea16c3387f5" providerId="AD" clId="Web-{F41DB411-BEBB-DD7F-3B85-2C941CEDDC89}" dt="2024-06-05T12:11:53.454" v="539"/>
        <pc:sldMkLst>
          <pc:docMk/>
          <pc:sldMk cId="2101941815" sldId="308"/>
        </pc:sldMkLst>
      </pc:sldChg>
      <pc:sldChg chg="add del mod modShow">
        <pc:chgData name="Tan, Pat" userId="S::zcappxt@ucl.ac.uk::83d30465-5781-4eb5-a12f-7ea16c3387f5" providerId="AD" clId="Web-{F41DB411-BEBB-DD7F-3B85-2C941CEDDC89}" dt="2024-06-05T12:07:58.711" v="517"/>
        <pc:sldMkLst>
          <pc:docMk/>
          <pc:sldMk cId="2391688605" sldId="309"/>
        </pc:sldMkLst>
      </pc:sldChg>
      <pc:sldChg chg="modSp">
        <pc:chgData name="Tan, Pat" userId="S::zcappxt@ucl.ac.uk::83d30465-5781-4eb5-a12f-7ea16c3387f5" providerId="AD" clId="Web-{F41DB411-BEBB-DD7F-3B85-2C941CEDDC89}" dt="2024-06-05T12:20:38.161" v="551" actId="1076"/>
        <pc:sldMkLst>
          <pc:docMk/>
          <pc:sldMk cId="1342622427" sldId="315"/>
        </pc:sldMkLst>
        <pc:spChg chg="mod">
          <ac:chgData name="Tan, Pat" userId="S::zcappxt@ucl.ac.uk::83d30465-5781-4eb5-a12f-7ea16c3387f5" providerId="AD" clId="Web-{F41DB411-BEBB-DD7F-3B85-2C941CEDDC89}" dt="2024-06-05T11:16:48.223" v="13" actId="1076"/>
          <ac:spMkLst>
            <pc:docMk/>
            <pc:sldMk cId="1342622427" sldId="315"/>
            <ac:spMk id="3" creationId="{50D8D557-76B0-68BB-C829-5B0444DA5C8E}"/>
          </ac:spMkLst>
        </pc:spChg>
        <pc:picChg chg="mod">
          <ac:chgData name="Tan, Pat" userId="S::zcappxt@ucl.ac.uk::83d30465-5781-4eb5-a12f-7ea16c3387f5" providerId="AD" clId="Web-{F41DB411-BEBB-DD7F-3B85-2C941CEDDC89}" dt="2024-06-05T12:20:38.161" v="551" actId="1076"/>
          <ac:picMkLst>
            <pc:docMk/>
            <pc:sldMk cId="1342622427" sldId="315"/>
            <ac:picMk id="1028" creationId="{1FBCC8A7-0D26-5520-53AE-3E61FBE0E40D}"/>
          </ac:picMkLst>
        </pc:picChg>
        <pc:picChg chg="mod">
          <ac:chgData name="Tan, Pat" userId="S::zcappxt@ucl.ac.uk::83d30465-5781-4eb5-a12f-7ea16c3387f5" providerId="AD" clId="Web-{F41DB411-BEBB-DD7F-3B85-2C941CEDDC89}" dt="2024-06-05T12:18:10.890" v="546" actId="1076"/>
          <ac:picMkLst>
            <pc:docMk/>
            <pc:sldMk cId="1342622427" sldId="315"/>
            <ac:picMk id="1029" creationId="{74229B97-84AC-5C77-31DD-821A7A6EC50F}"/>
          </ac:picMkLst>
        </pc:picChg>
        <pc:picChg chg="mod">
          <ac:chgData name="Tan, Pat" userId="S::zcappxt@ucl.ac.uk::83d30465-5781-4eb5-a12f-7ea16c3387f5" providerId="AD" clId="Web-{F41DB411-BEBB-DD7F-3B85-2C941CEDDC89}" dt="2024-06-05T12:18:07.859" v="545" actId="1076"/>
          <ac:picMkLst>
            <pc:docMk/>
            <pc:sldMk cId="1342622427" sldId="315"/>
            <ac:picMk id="1034" creationId="{2801CAC5-8496-A5A9-22C4-63429C8ED25B}"/>
          </ac:picMkLst>
        </pc:picChg>
      </pc:sldChg>
      <pc:sldChg chg="add del">
        <pc:chgData name="Tan, Pat" userId="S::zcappxt@ucl.ac.uk::83d30465-5781-4eb5-a12f-7ea16c3387f5" providerId="AD" clId="Web-{F41DB411-BEBB-DD7F-3B85-2C941CEDDC89}" dt="2024-06-05T11:46:01.616" v="360"/>
        <pc:sldMkLst>
          <pc:docMk/>
          <pc:sldMk cId="1848738573" sldId="318"/>
        </pc:sldMkLst>
      </pc:sldChg>
      <pc:sldChg chg="add del">
        <pc:chgData name="Tan, Pat" userId="S::zcappxt@ucl.ac.uk::83d30465-5781-4eb5-a12f-7ea16c3387f5" providerId="AD" clId="Web-{F41DB411-BEBB-DD7F-3B85-2C941CEDDC89}" dt="2024-06-05T11:46:01.663" v="361"/>
        <pc:sldMkLst>
          <pc:docMk/>
          <pc:sldMk cId="1066832833" sldId="325"/>
        </pc:sldMkLst>
      </pc:sldChg>
      <pc:sldChg chg="add del">
        <pc:chgData name="Tan, Pat" userId="S::zcappxt@ucl.ac.uk::83d30465-5781-4eb5-a12f-7ea16c3387f5" providerId="AD" clId="Web-{F41DB411-BEBB-DD7F-3B85-2C941CEDDC89}" dt="2024-06-05T11:46:01.694" v="362"/>
        <pc:sldMkLst>
          <pc:docMk/>
          <pc:sldMk cId="567000942" sldId="326"/>
        </pc:sldMkLst>
      </pc:sldChg>
      <pc:sldChg chg="add del">
        <pc:chgData name="Tan, Pat" userId="S::zcappxt@ucl.ac.uk::83d30465-5781-4eb5-a12f-7ea16c3387f5" providerId="AD" clId="Web-{F41DB411-BEBB-DD7F-3B85-2C941CEDDC89}" dt="2024-06-05T11:46:01.725" v="363"/>
        <pc:sldMkLst>
          <pc:docMk/>
          <pc:sldMk cId="1865031647" sldId="327"/>
        </pc:sldMkLst>
      </pc:sldChg>
      <pc:sldChg chg="add del">
        <pc:chgData name="Tan, Pat" userId="S::zcappxt@ucl.ac.uk::83d30465-5781-4eb5-a12f-7ea16c3387f5" providerId="AD" clId="Web-{F41DB411-BEBB-DD7F-3B85-2C941CEDDC89}" dt="2024-06-05T11:46:01.772" v="364"/>
        <pc:sldMkLst>
          <pc:docMk/>
          <pc:sldMk cId="2460363402" sldId="328"/>
        </pc:sldMkLst>
      </pc:sldChg>
      <pc:sldChg chg="add del">
        <pc:chgData name="Tan, Pat" userId="S::zcappxt@ucl.ac.uk::83d30465-5781-4eb5-a12f-7ea16c3387f5" providerId="AD" clId="Web-{F41DB411-BEBB-DD7F-3B85-2C941CEDDC89}" dt="2024-06-05T11:46:01.803" v="365"/>
        <pc:sldMkLst>
          <pc:docMk/>
          <pc:sldMk cId="98726754" sldId="329"/>
        </pc:sldMkLst>
      </pc:sldChg>
      <pc:sldChg chg="add del">
        <pc:chgData name="Tan, Pat" userId="S::zcappxt@ucl.ac.uk::83d30465-5781-4eb5-a12f-7ea16c3387f5" providerId="AD" clId="Web-{F41DB411-BEBB-DD7F-3B85-2C941CEDDC89}" dt="2024-06-05T11:46:01.850" v="366"/>
        <pc:sldMkLst>
          <pc:docMk/>
          <pc:sldMk cId="3038248228" sldId="330"/>
        </pc:sldMkLst>
      </pc:sldChg>
      <pc:sldChg chg="add del">
        <pc:chgData name="Tan, Pat" userId="S::zcappxt@ucl.ac.uk::83d30465-5781-4eb5-a12f-7ea16c3387f5" providerId="AD" clId="Web-{F41DB411-BEBB-DD7F-3B85-2C941CEDDC89}" dt="2024-06-05T11:46:01.881" v="367"/>
        <pc:sldMkLst>
          <pc:docMk/>
          <pc:sldMk cId="1198137862" sldId="331"/>
        </pc:sldMkLst>
      </pc:sldChg>
      <pc:sldChg chg="add del">
        <pc:chgData name="Tan, Pat" userId="S::zcappxt@ucl.ac.uk::83d30465-5781-4eb5-a12f-7ea16c3387f5" providerId="AD" clId="Web-{F41DB411-BEBB-DD7F-3B85-2C941CEDDC89}" dt="2024-06-05T11:46:01.913" v="368"/>
        <pc:sldMkLst>
          <pc:docMk/>
          <pc:sldMk cId="3374033792" sldId="333"/>
        </pc:sldMkLst>
      </pc:sldChg>
      <pc:sldChg chg="ord">
        <pc:chgData name="Tan, Pat" userId="S::zcappxt@ucl.ac.uk::83d30465-5781-4eb5-a12f-7ea16c3387f5" providerId="AD" clId="Web-{F41DB411-BEBB-DD7F-3B85-2C941CEDDC89}" dt="2024-06-05T11:43:13.859" v="343"/>
        <pc:sldMkLst>
          <pc:docMk/>
          <pc:sldMk cId="3953215466" sldId="335"/>
        </pc:sldMkLst>
      </pc:sldChg>
      <pc:sldChg chg="del">
        <pc:chgData name="Tan, Pat" userId="S::zcappxt@ucl.ac.uk::83d30465-5781-4eb5-a12f-7ea16c3387f5" providerId="AD" clId="Web-{F41DB411-BEBB-DD7F-3B85-2C941CEDDC89}" dt="2024-06-05T12:11:38.782" v="538"/>
        <pc:sldMkLst>
          <pc:docMk/>
          <pc:sldMk cId="650120210" sldId="336"/>
        </pc:sldMkLst>
      </pc:sldChg>
      <pc:sldChg chg="modSp">
        <pc:chgData name="Tan, Pat" userId="S::zcappxt@ucl.ac.uk::83d30465-5781-4eb5-a12f-7ea16c3387f5" providerId="AD" clId="Web-{F41DB411-BEBB-DD7F-3B85-2C941CEDDC89}" dt="2024-06-05T10:52:41.892" v="3" actId="1076"/>
        <pc:sldMkLst>
          <pc:docMk/>
          <pc:sldMk cId="3443153217" sldId="337"/>
        </pc:sldMkLst>
        <pc:picChg chg="mod">
          <ac:chgData name="Tan, Pat" userId="S::zcappxt@ucl.ac.uk::83d30465-5781-4eb5-a12f-7ea16c3387f5" providerId="AD" clId="Web-{F41DB411-BEBB-DD7F-3B85-2C941CEDDC89}" dt="2024-06-05T10:52:41.892" v="3" actId="1076"/>
          <ac:picMkLst>
            <pc:docMk/>
            <pc:sldMk cId="3443153217" sldId="337"/>
            <ac:picMk id="6" creationId="{25C2EBDF-1C51-43F2-9F21-298F5746F361}"/>
          </ac:picMkLst>
        </pc:picChg>
      </pc:sldChg>
      <pc:sldChg chg="addSp modSp">
        <pc:chgData name="Tan, Pat" userId="S::zcappxt@ucl.ac.uk::83d30465-5781-4eb5-a12f-7ea16c3387f5" providerId="AD" clId="Web-{F41DB411-BEBB-DD7F-3B85-2C941CEDDC89}" dt="2024-06-05T12:06:40.099" v="515"/>
        <pc:sldMkLst>
          <pc:docMk/>
          <pc:sldMk cId="522948286" sldId="341"/>
        </pc:sldMkLst>
        <pc:spChg chg="mod">
          <ac:chgData name="Tan, Pat" userId="S::zcappxt@ucl.ac.uk::83d30465-5781-4eb5-a12f-7ea16c3387f5" providerId="AD" clId="Web-{F41DB411-BEBB-DD7F-3B85-2C941CEDDC89}" dt="2024-06-05T11:24:47.928" v="57" actId="20577"/>
          <ac:spMkLst>
            <pc:docMk/>
            <pc:sldMk cId="522948286" sldId="341"/>
            <ac:spMk id="2" creationId="{A18DE308-EA43-9A42-A08F-968239615CBE}"/>
          </ac:spMkLst>
        </pc:spChg>
        <pc:spChg chg="add mod">
          <ac:chgData name="Tan, Pat" userId="S::zcappxt@ucl.ac.uk::83d30465-5781-4eb5-a12f-7ea16c3387f5" providerId="AD" clId="Web-{F41DB411-BEBB-DD7F-3B85-2C941CEDDC89}" dt="2024-06-05T12:06:40.099" v="515"/>
          <ac:spMkLst>
            <pc:docMk/>
            <pc:sldMk cId="522948286" sldId="341"/>
            <ac:spMk id="3" creationId="{A719F07B-EDC0-37FF-F577-E2E349F41EE5}"/>
          </ac:spMkLst>
        </pc:spChg>
      </pc:sldChg>
      <pc:sldChg chg="modSp add replId">
        <pc:chgData name="Tan, Pat" userId="S::zcappxt@ucl.ac.uk::83d30465-5781-4eb5-a12f-7ea16c3387f5" providerId="AD" clId="Web-{F41DB411-BEBB-DD7F-3B85-2C941CEDDC89}" dt="2024-06-05T12:09:23.293" v="536" actId="20577"/>
        <pc:sldMkLst>
          <pc:docMk/>
          <pc:sldMk cId="3372196822" sldId="344"/>
        </pc:sldMkLst>
        <pc:spChg chg="mod">
          <ac:chgData name="Tan, Pat" userId="S::zcappxt@ucl.ac.uk::83d30465-5781-4eb5-a12f-7ea16c3387f5" providerId="AD" clId="Web-{F41DB411-BEBB-DD7F-3B85-2C941CEDDC89}" dt="2024-06-05T12:09:23.293" v="536" actId="20577"/>
          <ac:spMkLst>
            <pc:docMk/>
            <pc:sldMk cId="3372196822" sldId="344"/>
            <ac:spMk id="1244" creationId="{00000000-0000-0000-0000-000000000000}"/>
          </ac:spMkLst>
        </pc:spChg>
        <pc:spChg chg="mod">
          <ac:chgData name="Tan, Pat" userId="S::zcappxt@ucl.ac.uk::83d30465-5781-4eb5-a12f-7ea16c3387f5" providerId="AD" clId="Web-{F41DB411-BEBB-DD7F-3B85-2C941CEDDC89}" dt="2024-06-05T12:09:06.792" v="521" actId="20577"/>
          <ac:spMkLst>
            <pc:docMk/>
            <pc:sldMk cId="3372196822" sldId="344"/>
            <ac:spMk id="1315" creationId="{00000000-0000-0000-0000-000000000000}"/>
          </ac:spMkLst>
        </pc:spChg>
      </pc:sldChg>
    </pc:docChg>
  </pc:docChgLst>
  <pc:docChgLst>
    <pc:chgData name="Matthews, Max" userId="S::zcapmem@ucl.ac.uk::5b715cbc-0f39-40d8-a6ed-c8ac098198d1" providerId="AD" clId="Web-{0AACCE1A-7954-4A30-8CAE-A98C5D7A3970}"/>
    <pc:docChg chg="modSld">
      <pc:chgData name="Matthews, Max" userId="S::zcapmem@ucl.ac.uk::5b715cbc-0f39-40d8-a6ed-c8ac098198d1" providerId="AD" clId="Web-{0AACCE1A-7954-4A30-8CAE-A98C5D7A3970}" dt="2024-06-05T15:08:27.212" v="6" actId="1076"/>
      <pc:docMkLst>
        <pc:docMk/>
      </pc:docMkLst>
      <pc:sldChg chg="addSp delSp modSp">
        <pc:chgData name="Matthews, Max" userId="S::zcapmem@ucl.ac.uk::5b715cbc-0f39-40d8-a6ed-c8ac098198d1" providerId="AD" clId="Web-{0AACCE1A-7954-4A30-8CAE-A98C5D7A3970}" dt="2024-06-05T15:08:27.212" v="6" actId="1076"/>
        <pc:sldMkLst>
          <pc:docMk/>
          <pc:sldMk cId="1342622427" sldId="315"/>
        </pc:sldMkLst>
        <pc:graphicFrameChg chg="add del mod">
          <ac:chgData name="Matthews, Max" userId="S::zcapmem@ucl.ac.uk::5b715cbc-0f39-40d8-a6ed-c8ac098198d1" providerId="AD" clId="Web-{0AACCE1A-7954-4A30-8CAE-A98C5D7A3970}" dt="2024-06-05T15:08:27.212" v="6" actId="1076"/>
          <ac:graphicFrameMkLst>
            <pc:docMk/>
            <pc:sldMk cId="1342622427" sldId="315"/>
            <ac:graphicFrameMk id="7" creationId="{D7C40635-73DB-837E-0569-B6F061FAE6E3}"/>
          </ac:graphicFrameMkLst>
        </pc:graphicFrameChg>
      </pc:sldChg>
      <pc:sldChg chg="addSp delSp">
        <pc:chgData name="Matthews, Max" userId="S::zcapmem@ucl.ac.uk::5b715cbc-0f39-40d8-a6ed-c8ac098198d1" providerId="AD" clId="Web-{0AACCE1A-7954-4A30-8CAE-A98C5D7A3970}" dt="2024-06-05T15:06:16.709" v="1"/>
        <pc:sldMkLst>
          <pc:docMk/>
          <pc:sldMk cId="1924102916" sldId="353"/>
        </pc:sldMkLst>
        <pc:graphicFrameChg chg="add">
          <ac:chgData name="Matthews, Max" userId="S::zcapmem@ucl.ac.uk::5b715cbc-0f39-40d8-a6ed-c8ac098198d1" providerId="AD" clId="Web-{0AACCE1A-7954-4A30-8CAE-A98C5D7A3970}" dt="2024-06-05T15:06:16.709" v="1"/>
          <ac:graphicFrameMkLst>
            <pc:docMk/>
            <pc:sldMk cId="1924102916" sldId="353"/>
            <ac:graphicFrameMk id="2" creationId="{88944DBC-6021-7953-F2CD-35B8413D8B5F}"/>
          </ac:graphicFrameMkLst>
        </pc:graphicFrameChg>
        <pc:picChg chg="del">
          <ac:chgData name="Matthews, Max" userId="S::zcapmem@ucl.ac.uk::5b715cbc-0f39-40d8-a6ed-c8ac098198d1" providerId="AD" clId="Web-{0AACCE1A-7954-4A30-8CAE-A98C5D7A3970}" dt="2024-06-05T15:06:15.818" v="0"/>
          <ac:picMkLst>
            <pc:docMk/>
            <pc:sldMk cId="1924102916" sldId="353"/>
            <ac:picMk id="1029" creationId="{6B39948A-5FC6-F22C-FE93-B3BCF7CD8F2E}"/>
          </ac:picMkLst>
        </pc:picChg>
      </pc:sldChg>
    </pc:docChg>
  </pc:docChgLst>
  <pc:docChgLst>
    <pc:chgData name="Zhang, Zhang" userId="S::zczll25@ucl.ac.uk::a3b58fcd-dd8d-408d-a073-fb5d6f146af8" providerId="AD" clId="Web-{5ECC8468-1D0A-45A6-9DA1-D78A724A6E65}"/>
    <pc:docChg chg="modSld">
      <pc:chgData name="Zhang, Zhang" userId="S::zczll25@ucl.ac.uk::a3b58fcd-dd8d-408d-a073-fb5d6f146af8" providerId="AD" clId="Web-{5ECC8468-1D0A-45A6-9DA1-D78A724A6E65}" dt="2024-06-05T00:10:01.813" v="98" actId="1076"/>
      <pc:docMkLst>
        <pc:docMk/>
      </pc:docMkLst>
      <pc:sldChg chg="addSp delSp modSp">
        <pc:chgData name="Zhang, Zhang" userId="S::zczll25@ucl.ac.uk::a3b58fcd-dd8d-408d-a073-fb5d6f146af8" providerId="AD" clId="Web-{5ECC8468-1D0A-45A6-9DA1-D78A724A6E65}" dt="2024-06-05T00:10:01.813" v="98" actId="1076"/>
        <pc:sldMkLst>
          <pc:docMk/>
          <pc:sldMk cId="1198137862" sldId="331"/>
        </pc:sldMkLst>
        <pc:spChg chg="add mod">
          <ac:chgData name="Zhang, Zhang" userId="S::zczll25@ucl.ac.uk::a3b58fcd-dd8d-408d-a073-fb5d6f146af8" providerId="AD" clId="Web-{5ECC8468-1D0A-45A6-9DA1-D78A724A6E65}" dt="2024-06-05T00:07:14.615" v="44" actId="20577"/>
          <ac:spMkLst>
            <pc:docMk/>
            <pc:sldMk cId="1198137862" sldId="331"/>
            <ac:spMk id="5" creationId="{633B1C18-5846-B5A4-6A72-9419A4082AE3}"/>
          </ac:spMkLst>
        </pc:spChg>
        <pc:spChg chg="add mod">
          <ac:chgData name="Zhang, Zhang" userId="S::zczll25@ucl.ac.uk::a3b58fcd-dd8d-408d-a073-fb5d6f146af8" providerId="AD" clId="Web-{5ECC8468-1D0A-45A6-9DA1-D78A724A6E65}" dt="2024-06-05T00:10:01.813" v="98" actId="1076"/>
          <ac:spMkLst>
            <pc:docMk/>
            <pc:sldMk cId="1198137862" sldId="331"/>
            <ac:spMk id="6" creationId="{0C792F4F-7EC5-8624-8A5D-E6D054991DEC}"/>
          </ac:spMkLst>
        </pc:spChg>
        <pc:picChg chg="add mod">
          <ac:chgData name="Zhang, Zhang" userId="S::zczll25@ucl.ac.uk::a3b58fcd-dd8d-408d-a073-fb5d6f146af8" providerId="AD" clId="Web-{5ECC8468-1D0A-45A6-9DA1-D78A724A6E65}" dt="2024-06-05T00:06:18.237" v="10" actId="1076"/>
          <ac:picMkLst>
            <pc:docMk/>
            <pc:sldMk cId="1198137862" sldId="331"/>
            <ac:picMk id="2" creationId="{6EBD0B6F-9532-42FD-387C-7C99EEF16880}"/>
          </ac:picMkLst>
        </pc:picChg>
        <pc:picChg chg="del">
          <ac:chgData name="Zhang, Zhang" userId="S::zczll25@ucl.ac.uk::a3b58fcd-dd8d-408d-a073-fb5d6f146af8" providerId="AD" clId="Web-{5ECC8468-1D0A-45A6-9DA1-D78A724A6E65}" dt="2024-06-05T00:04:06.258" v="0"/>
          <ac:picMkLst>
            <pc:docMk/>
            <pc:sldMk cId="1198137862" sldId="331"/>
            <ac:picMk id="3" creationId="{B4255D0C-1F63-9295-F7D9-8795A9E972E8}"/>
          </ac:picMkLst>
        </pc:picChg>
        <pc:picChg chg="add mod">
          <ac:chgData name="Zhang, Zhang" userId="S::zczll25@ucl.ac.uk::a3b58fcd-dd8d-408d-a073-fb5d6f146af8" providerId="AD" clId="Web-{5ECC8468-1D0A-45A6-9DA1-D78A724A6E65}" dt="2024-06-05T00:07:31.710" v="48" actId="1076"/>
          <ac:picMkLst>
            <pc:docMk/>
            <pc:sldMk cId="1198137862" sldId="331"/>
            <ac:picMk id="4" creationId="{78DDA266-A3CD-57DA-19C0-E005E2F216E9}"/>
          </ac:picMkLst>
        </pc:picChg>
      </pc:sldChg>
    </pc:docChg>
  </pc:docChgLst>
  <pc:docChgLst>
    <pc:chgData name="Zhang, Zhang" userId="S::zczll25@ucl.ac.uk::a3b58fcd-dd8d-408d-a073-fb5d6f146af8" providerId="AD" clId="Web-{A76491EE-6018-44D4-ACC7-7F15C3EC185C}"/>
    <pc:docChg chg="modSld">
      <pc:chgData name="Zhang, Zhang" userId="S::zczll25@ucl.ac.uk::a3b58fcd-dd8d-408d-a073-fb5d6f146af8" providerId="AD" clId="Web-{A76491EE-6018-44D4-ACC7-7F15C3EC185C}" dt="2024-06-06T09:44:40.491" v="230" actId="1076"/>
      <pc:docMkLst>
        <pc:docMk/>
      </pc:docMkLst>
      <pc:sldChg chg="modNotes">
        <pc:chgData name="Zhang, Zhang" userId="S::zczll25@ucl.ac.uk::a3b58fcd-dd8d-408d-a073-fb5d6f146af8" providerId="AD" clId="Web-{A76491EE-6018-44D4-ACC7-7F15C3EC185C}" dt="2024-06-06T08:29:40.426" v="5"/>
        <pc:sldMkLst>
          <pc:docMk/>
          <pc:sldMk cId="1848738573" sldId="318"/>
        </pc:sldMkLst>
      </pc:sldChg>
      <pc:sldChg chg="addSp modSp modNotes">
        <pc:chgData name="Zhang, Zhang" userId="S::zczll25@ucl.ac.uk::a3b58fcd-dd8d-408d-a073-fb5d6f146af8" providerId="AD" clId="Web-{A76491EE-6018-44D4-ACC7-7F15C3EC185C}" dt="2024-06-06T09:39:05.575" v="93"/>
        <pc:sldMkLst>
          <pc:docMk/>
          <pc:sldMk cId="1066832833" sldId="325"/>
        </pc:sldMkLst>
        <pc:spChg chg="mod">
          <ac:chgData name="Zhang, Zhang" userId="S::zczll25@ucl.ac.uk::a3b58fcd-dd8d-408d-a073-fb5d6f146af8" providerId="AD" clId="Web-{A76491EE-6018-44D4-ACC7-7F15C3EC185C}" dt="2024-06-06T09:18:26.191" v="24" actId="14100"/>
          <ac:spMkLst>
            <pc:docMk/>
            <pc:sldMk cId="1066832833" sldId="325"/>
            <ac:spMk id="2" creationId="{B863DC6C-D223-4B53-5B13-35E19E319B33}"/>
          </ac:spMkLst>
        </pc:spChg>
        <pc:spChg chg="add mod">
          <ac:chgData name="Zhang, Zhang" userId="S::zczll25@ucl.ac.uk::a3b58fcd-dd8d-408d-a073-fb5d6f146af8" providerId="AD" clId="Web-{A76491EE-6018-44D4-ACC7-7F15C3EC185C}" dt="2024-06-06T09:19:03.427" v="33" actId="1076"/>
          <ac:spMkLst>
            <pc:docMk/>
            <pc:sldMk cId="1066832833" sldId="325"/>
            <ac:spMk id="4" creationId="{E14E6C95-083E-5957-C850-F7A40AF3E30F}"/>
          </ac:spMkLst>
        </pc:spChg>
      </pc:sldChg>
      <pc:sldChg chg="modNotes">
        <pc:chgData name="Zhang, Zhang" userId="S::zczll25@ucl.ac.uk::a3b58fcd-dd8d-408d-a073-fb5d6f146af8" providerId="AD" clId="Web-{A76491EE-6018-44D4-ACC7-7F15C3EC185C}" dt="2024-06-06T08:30:03.427" v="9"/>
        <pc:sldMkLst>
          <pc:docMk/>
          <pc:sldMk cId="567000942" sldId="326"/>
        </pc:sldMkLst>
      </pc:sldChg>
      <pc:sldChg chg="addSp modSp modNotes">
        <pc:chgData name="Zhang, Zhang" userId="S::zczll25@ucl.ac.uk::a3b58fcd-dd8d-408d-a073-fb5d6f146af8" providerId="AD" clId="Web-{A76491EE-6018-44D4-ACC7-7F15C3EC185C}" dt="2024-06-06T09:21:22.447" v="62" actId="20577"/>
        <pc:sldMkLst>
          <pc:docMk/>
          <pc:sldMk cId="1865031647" sldId="327"/>
        </pc:sldMkLst>
        <pc:spChg chg="add mod">
          <ac:chgData name="Zhang, Zhang" userId="S::zczll25@ucl.ac.uk::a3b58fcd-dd8d-408d-a073-fb5d6f146af8" providerId="AD" clId="Web-{A76491EE-6018-44D4-ACC7-7F15C3EC185C}" dt="2024-06-06T09:21:22.447" v="62" actId="20577"/>
          <ac:spMkLst>
            <pc:docMk/>
            <pc:sldMk cId="1865031647" sldId="327"/>
            <ac:spMk id="2" creationId="{C96A0E3C-28EF-E3D1-7609-6B165F82C590}"/>
          </ac:spMkLst>
        </pc:spChg>
      </pc:sldChg>
      <pc:sldChg chg="addSp delSp modSp modNotes">
        <pc:chgData name="Zhang, Zhang" userId="S::zczll25@ucl.ac.uk::a3b58fcd-dd8d-408d-a073-fb5d6f146af8" providerId="AD" clId="Web-{A76491EE-6018-44D4-ACC7-7F15C3EC185C}" dt="2024-06-06T09:20:56.853" v="55" actId="20577"/>
        <pc:sldMkLst>
          <pc:docMk/>
          <pc:sldMk cId="3038248228" sldId="330"/>
        </pc:sldMkLst>
        <pc:spChg chg="add mod">
          <ac:chgData name="Zhang, Zhang" userId="S::zczll25@ucl.ac.uk::a3b58fcd-dd8d-408d-a073-fb5d6f146af8" providerId="AD" clId="Web-{A76491EE-6018-44D4-ACC7-7F15C3EC185C}" dt="2024-06-06T09:20:56.853" v="55" actId="20577"/>
          <ac:spMkLst>
            <pc:docMk/>
            <pc:sldMk cId="3038248228" sldId="330"/>
            <ac:spMk id="2" creationId="{2F07CD75-A4E1-5562-07B2-1A367A037448}"/>
          </ac:spMkLst>
        </pc:spChg>
        <pc:picChg chg="del">
          <ac:chgData name="Zhang, Zhang" userId="S::zczll25@ucl.ac.uk::a3b58fcd-dd8d-408d-a073-fb5d6f146af8" providerId="AD" clId="Web-{A76491EE-6018-44D4-ACC7-7F15C3EC185C}" dt="2024-06-06T08:28:14.705" v="0"/>
          <ac:picMkLst>
            <pc:docMk/>
            <pc:sldMk cId="3038248228" sldId="330"/>
            <ac:picMk id="2" creationId="{4E8F8C0F-0333-6039-ED4E-99EA28AE38F5}"/>
          </ac:picMkLst>
        </pc:picChg>
        <pc:picChg chg="add mod">
          <ac:chgData name="Zhang, Zhang" userId="S::zczll25@ucl.ac.uk::a3b58fcd-dd8d-408d-a073-fb5d6f146af8" providerId="AD" clId="Web-{A76491EE-6018-44D4-ACC7-7F15C3EC185C}" dt="2024-06-06T08:28:23.002" v="3" actId="14100"/>
          <ac:picMkLst>
            <pc:docMk/>
            <pc:sldMk cId="3038248228" sldId="330"/>
            <ac:picMk id="6" creationId="{0297659B-97BF-5B53-EE89-F2A00FBE690B}"/>
          </ac:picMkLst>
        </pc:picChg>
      </pc:sldChg>
      <pc:sldChg chg="addSp modSp modNotes">
        <pc:chgData name="Zhang, Zhang" userId="S::zczll25@ucl.ac.uk::a3b58fcd-dd8d-408d-a073-fb5d6f146af8" providerId="AD" clId="Web-{A76491EE-6018-44D4-ACC7-7F15C3EC185C}" dt="2024-06-06T09:22:05.589" v="72" actId="1076"/>
        <pc:sldMkLst>
          <pc:docMk/>
          <pc:sldMk cId="1198137862" sldId="331"/>
        </pc:sldMkLst>
        <pc:spChg chg="add mod">
          <ac:chgData name="Zhang, Zhang" userId="S::zczll25@ucl.ac.uk::a3b58fcd-dd8d-408d-a073-fb5d6f146af8" providerId="AD" clId="Web-{A76491EE-6018-44D4-ACC7-7F15C3EC185C}" dt="2024-06-06T09:22:05.589" v="72" actId="1076"/>
          <ac:spMkLst>
            <pc:docMk/>
            <pc:sldMk cId="1198137862" sldId="331"/>
            <ac:spMk id="8" creationId="{DDDE3D14-324B-A1F2-0214-BBCC3183DE65}"/>
          </ac:spMkLst>
        </pc:spChg>
      </pc:sldChg>
      <pc:sldChg chg="modSp modNotes">
        <pc:chgData name="Zhang, Zhang" userId="S::zczll25@ucl.ac.uk::a3b58fcd-dd8d-408d-a073-fb5d6f146af8" providerId="AD" clId="Web-{A76491EE-6018-44D4-ACC7-7F15C3EC185C}" dt="2024-06-06T09:44:40.491" v="230" actId="1076"/>
        <pc:sldMkLst>
          <pc:docMk/>
          <pc:sldMk cId="3374033792" sldId="333"/>
        </pc:sldMkLst>
        <pc:spChg chg="mod">
          <ac:chgData name="Zhang, Zhang" userId="S::zczll25@ucl.ac.uk::a3b58fcd-dd8d-408d-a073-fb5d6f146af8" providerId="AD" clId="Web-{A76491EE-6018-44D4-ACC7-7F15C3EC185C}" dt="2024-06-06T09:44:17.647" v="227"/>
          <ac:spMkLst>
            <pc:docMk/>
            <pc:sldMk cId="3374033792" sldId="333"/>
            <ac:spMk id="2" creationId="{70F34154-7B33-C9C3-74B5-A46AFC9BC925}"/>
          </ac:spMkLst>
        </pc:spChg>
        <pc:spChg chg="mod">
          <ac:chgData name="Zhang, Zhang" userId="S::zczll25@ucl.ac.uk::a3b58fcd-dd8d-408d-a073-fb5d6f146af8" providerId="AD" clId="Web-{A76491EE-6018-44D4-ACC7-7F15C3EC185C}" dt="2024-06-06T09:44:40.491" v="230" actId="1076"/>
          <ac:spMkLst>
            <pc:docMk/>
            <pc:sldMk cId="3374033792" sldId="333"/>
            <ac:spMk id="7" creationId="{7456FD22-741D-40D8-AF4A-BC32CBBE9F9E}"/>
          </ac:spMkLst>
        </pc:spChg>
        <pc:picChg chg="mod">
          <ac:chgData name="Zhang, Zhang" userId="S::zczll25@ucl.ac.uk::a3b58fcd-dd8d-408d-a073-fb5d6f146af8" providerId="AD" clId="Web-{A76491EE-6018-44D4-ACC7-7F15C3EC185C}" dt="2024-06-06T09:44:37.944" v="229" actId="1076"/>
          <ac:picMkLst>
            <pc:docMk/>
            <pc:sldMk cId="3374033792" sldId="333"/>
            <ac:picMk id="3" creationId="{D02168C9-5F96-462D-4A76-7F9601B0EEFE}"/>
          </ac:picMkLst>
        </pc:picChg>
      </pc:sldChg>
      <pc:sldChg chg="modNotes">
        <pc:chgData name="Zhang, Zhang" userId="S::zczll25@ucl.ac.uk::a3b58fcd-dd8d-408d-a073-fb5d6f146af8" providerId="AD" clId="Web-{A76491EE-6018-44D4-ACC7-7F15C3EC185C}" dt="2024-06-06T09:17:29.361" v="23"/>
        <pc:sldMkLst>
          <pc:docMk/>
          <pc:sldMk cId="2537790734" sldId="347"/>
        </pc:sldMkLst>
      </pc:sldChg>
    </pc:docChg>
  </pc:docChgLst>
  <pc:docChgLst>
    <pc:chgData name="Zhang, Zhang" userId="S::zczll25@ucl.ac.uk::a3b58fcd-dd8d-408d-a073-fb5d6f146af8" providerId="AD" clId="Web-{4BD8D716-3ABB-0C2A-E170-01F2A9D68E8D}"/>
    <pc:docChg chg="modSld">
      <pc:chgData name="Zhang, Zhang" userId="S::zczll25@ucl.ac.uk::a3b58fcd-dd8d-408d-a073-fb5d6f146af8" providerId="AD" clId="Web-{4BD8D716-3ABB-0C2A-E170-01F2A9D68E8D}" dt="2024-06-05T17:50:38.015" v="0"/>
      <pc:docMkLst>
        <pc:docMk/>
      </pc:docMkLst>
      <pc:sldChg chg="delSp">
        <pc:chgData name="Zhang, Zhang" userId="S::zczll25@ucl.ac.uk::a3b58fcd-dd8d-408d-a073-fb5d6f146af8" providerId="AD" clId="Web-{4BD8D716-3ABB-0C2A-E170-01F2A9D68E8D}" dt="2024-06-05T17:50:38.015" v="0"/>
        <pc:sldMkLst>
          <pc:docMk/>
          <pc:sldMk cId="3038248228" sldId="330"/>
        </pc:sldMkLst>
        <pc:picChg chg="del">
          <ac:chgData name="Zhang, Zhang" userId="S::zczll25@ucl.ac.uk::a3b58fcd-dd8d-408d-a073-fb5d6f146af8" providerId="AD" clId="Web-{4BD8D716-3ABB-0C2A-E170-01F2A9D68E8D}" dt="2024-06-05T17:50:38.015" v="0"/>
          <ac:picMkLst>
            <pc:docMk/>
            <pc:sldMk cId="3038248228" sldId="330"/>
            <ac:picMk id="9" creationId="{843B2ADC-636C-D801-AFCD-D01A93254EE5}"/>
          </ac:picMkLst>
        </pc:picChg>
      </pc:sldChg>
    </pc:docChg>
  </pc:docChgLst>
  <pc:docChgLst>
    <pc:chgData name="Sokolov, Roman" userId="S::zcapsok@ucl.ac.uk::c7dc3482-bea6-42d4-affe-2db0ea701965" providerId="AD" clId="Web-{F7547853-577C-C6ED-06F1-00673DB29EE9}"/>
    <pc:docChg chg="modSld">
      <pc:chgData name="Sokolov, Roman" userId="S::zcapsok@ucl.ac.uk::c7dc3482-bea6-42d4-affe-2db0ea701965" providerId="AD" clId="Web-{F7547853-577C-C6ED-06F1-00673DB29EE9}" dt="2024-06-05T18:59:22.040" v="3" actId="1076"/>
      <pc:docMkLst>
        <pc:docMk/>
      </pc:docMkLst>
      <pc:sldChg chg="addSp modSp">
        <pc:chgData name="Sokolov, Roman" userId="S::zcapsok@ucl.ac.uk::c7dc3482-bea6-42d4-affe-2db0ea701965" providerId="AD" clId="Web-{F7547853-577C-C6ED-06F1-00673DB29EE9}" dt="2024-06-05T18:59:22.040" v="3" actId="1076"/>
        <pc:sldMkLst>
          <pc:docMk/>
          <pc:sldMk cId="2644234666" sldId="349"/>
        </pc:sldMkLst>
        <pc:picChg chg="add mod">
          <ac:chgData name="Sokolov, Roman" userId="S::zcapsok@ucl.ac.uk::c7dc3482-bea6-42d4-affe-2db0ea701965" providerId="AD" clId="Web-{F7547853-577C-C6ED-06F1-00673DB29EE9}" dt="2024-06-05T18:59:22.040" v="3" actId="1076"/>
          <ac:picMkLst>
            <pc:docMk/>
            <pc:sldMk cId="2644234666" sldId="349"/>
            <ac:picMk id="4" creationId="{5B51EA8B-B5BC-0139-34E4-FD974B15B379}"/>
          </ac:picMkLst>
        </pc:picChg>
      </pc:sldChg>
    </pc:docChg>
  </pc:docChgLst>
  <pc:docChgLst>
    <pc:chgData name="Zhang, Zhang" userId="S::zczll25@ucl.ac.uk::a3b58fcd-dd8d-408d-a073-fb5d6f146af8" providerId="AD" clId="Web-{DD66D01F-13FF-F4BB-42EC-E9B53E2B32AE}"/>
    <pc:docChg chg="delSld modSld sldOrd">
      <pc:chgData name="Zhang, Zhang" userId="S::zczll25@ucl.ac.uk::a3b58fcd-dd8d-408d-a073-fb5d6f146af8" providerId="AD" clId="Web-{DD66D01F-13FF-F4BB-42EC-E9B53E2B32AE}" dt="2024-06-05T16:23:46.416" v="612" actId="20577"/>
      <pc:docMkLst>
        <pc:docMk/>
      </pc:docMkLst>
      <pc:sldChg chg="modSp ord">
        <pc:chgData name="Zhang, Zhang" userId="S::zczll25@ucl.ac.uk::a3b58fcd-dd8d-408d-a073-fb5d6f146af8" providerId="AD" clId="Web-{DD66D01F-13FF-F4BB-42EC-E9B53E2B32AE}" dt="2024-06-05T16:15:43.354" v="604"/>
        <pc:sldMkLst>
          <pc:docMk/>
          <pc:sldMk cId="1848738573" sldId="318"/>
        </pc:sldMkLst>
        <pc:spChg chg="mod">
          <ac:chgData name="Zhang, Zhang" userId="S::zczll25@ucl.ac.uk::a3b58fcd-dd8d-408d-a073-fb5d6f146af8" providerId="AD" clId="Web-{DD66D01F-13FF-F4BB-42EC-E9B53E2B32AE}" dt="2024-06-05T13:08:49.195" v="123" actId="20577"/>
          <ac:spMkLst>
            <pc:docMk/>
            <pc:sldMk cId="1848738573" sldId="318"/>
            <ac:spMk id="2012" creationId="{00000000-0000-0000-0000-000000000000}"/>
          </ac:spMkLst>
        </pc:spChg>
      </pc:sldChg>
      <pc:sldChg chg="modSp ord">
        <pc:chgData name="Zhang, Zhang" userId="S::zczll25@ucl.ac.uk::a3b58fcd-dd8d-408d-a073-fb5d6f146af8" providerId="AD" clId="Web-{DD66D01F-13FF-F4BB-42EC-E9B53E2B32AE}" dt="2024-06-05T16:16:31.888" v="605"/>
        <pc:sldMkLst>
          <pc:docMk/>
          <pc:sldMk cId="1066832833" sldId="325"/>
        </pc:sldMkLst>
        <pc:spChg chg="mod">
          <ac:chgData name="Zhang, Zhang" userId="S::zczll25@ucl.ac.uk::a3b58fcd-dd8d-408d-a073-fb5d6f146af8" providerId="AD" clId="Web-{DD66D01F-13FF-F4BB-42EC-E9B53E2B32AE}" dt="2024-06-05T13:05:08.134" v="80" actId="20577"/>
          <ac:spMkLst>
            <pc:docMk/>
            <pc:sldMk cId="1066832833" sldId="325"/>
            <ac:spMk id="2" creationId="{B863DC6C-D223-4B53-5B13-35E19E319B33}"/>
          </ac:spMkLst>
        </pc:spChg>
        <pc:spChg chg="mod">
          <ac:chgData name="Zhang, Zhang" userId="S::zczll25@ucl.ac.uk::a3b58fcd-dd8d-408d-a073-fb5d6f146af8" providerId="AD" clId="Web-{DD66D01F-13FF-F4BB-42EC-E9B53E2B32AE}" dt="2024-06-05T13:08:22.631" v="120" actId="20577"/>
          <ac:spMkLst>
            <pc:docMk/>
            <pc:sldMk cId="1066832833" sldId="325"/>
            <ac:spMk id="3" creationId="{1DAD6788-6338-2323-48B1-FBA1BE28ED58}"/>
          </ac:spMkLst>
        </pc:spChg>
        <pc:picChg chg="mod">
          <ac:chgData name="Zhang, Zhang" userId="S::zczll25@ucl.ac.uk::a3b58fcd-dd8d-408d-a073-fb5d6f146af8" providerId="AD" clId="Web-{DD66D01F-13FF-F4BB-42EC-E9B53E2B32AE}" dt="2024-06-05T13:05:12.525" v="81" actId="1076"/>
          <ac:picMkLst>
            <pc:docMk/>
            <pc:sldMk cId="1066832833" sldId="325"/>
            <ac:picMk id="5" creationId="{5780C310-2F07-CFC7-2B96-A834BA4DEF5A}"/>
          </ac:picMkLst>
        </pc:picChg>
      </pc:sldChg>
      <pc:sldChg chg="modSp ord">
        <pc:chgData name="Zhang, Zhang" userId="S::zczll25@ucl.ac.uk::a3b58fcd-dd8d-408d-a073-fb5d6f146af8" providerId="AD" clId="Web-{DD66D01F-13FF-F4BB-42EC-E9B53E2B32AE}" dt="2024-06-05T16:16:48.202" v="606"/>
        <pc:sldMkLst>
          <pc:docMk/>
          <pc:sldMk cId="567000942" sldId="326"/>
        </pc:sldMkLst>
        <pc:spChg chg="mod">
          <ac:chgData name="Zhang, Zhang" userId="S::zczll25@ucl.ac.uk::a3b58fcd-dd8d-408d-a073-fb5d6f146af8" providerId="AD" clId="Web-{DD66D01F-13FF-F4BB-42EC-E9B53E2B32AE}" dt="2024-06-05T13:08:17.912" v="119" actId="20577"/>
          <ac:spMkLst>
            <pc:docMk/>
            <pc:sldMk cId="567000942" sldId="326"/>
            <ac:spMk id="2" creationId="{37EF79A9-BA48-BB60-8293-757D681CABBA}"/>
          </ac:spMkLst>
        </pc:spChg>
        <pc:spChg chg="mod">
          <ac:chgData name="Zhang, Zhang" userId="S::zczll25@ucl.ac.uk::a3b58fcd-dd8d-408d-a073-fb5d6f146af8" providerId="AD" clId="Web-{DD66D01F-13FF-F4BB-42EC-E9B53E2B32AE}" dt="2024-06-05T13:06:29.202" v="89" actId="20577"/>
          <ac:spMkLst>
            <pc:docMk/>
            <pc:sldMk cId="567000942" sldId="326"/>
            <ac:spMk id="4" creationId="{9D160A2A-ABAB-C304-1BE2-7FFA667924BD}"/>
          </ac:spMkLst>
        </pc:spChg>
      </pc:sldChg>
      <pc:sldChg chg="addSp delSp modSp ord">
        <pc:chgData name="Zhang, Zhang" userId="S::zczll25@ucl.ac.uk::a3b58fcd-dd8d-408d-a073-fb5d6f146af8" providerId="AD" clId="Web-{DD66D01F-13FF-F4BB-42EC-E9B53E2B32AE}" dt="2024-06-05T16:17:09.688" v="607"/>
        <pc:sldMkLst>
          <pc:docMk/>
          <pc:sldMk cId="1865031647" sldId="327"/>
        </pc:sldMkLst>
        <pc:spChg chg="add del ord">
          <ac:chgData name="Zhang, Zhang" userId="S::zczll25@ucl.ac.uk::a3b58fcd-dd8d-408d-a073-fb5d6f146af8" providerId="AD" clId="Web-{DD66D01F-13FF-F4BB-42EC-E9B53E2B32AE}" dt="2024-06-05T12:53:39.466" v="5"/>
          <ac:spMkLst>
            <pc:docMk/>
            <pc:sldMk cId="1865031647" sldId="327"/>
            <ac:spMk id="5" creationId="{7B3492BC-2D14-6506-C073-6700F309F492}"/>
          </ac:spMkLst>
        </pc:spChg>
        <pc:spChg chg="add mod ord">
          <ac:chgData name="Zhang, Zhang" userId="S::zczll25@ucl.ac.uk::a3b58fcd-dd8d-408d-a073-fb5d6f146af8" providerId="AD" clId="Web-{DD66D01F-13FF-F4BB-42EC-E9B53E2B32AE}" dt="2024-06-05T12:54:25.641" v="11" actId="1076"/>
          <ac:spMkLst>
            <pc:docMk/>
            <pc:sldMk cId="1865031647" sldId="327"/>
            <ac:spMk id="6" creationId="{D8B16637-4A32-F939-49CE-AE4521CDA8B4}"/>
          </ac:spMkLst>
        </pc:spChg>
        <pc:picChg chg="add del mod">
          <ac:chgData name="Zhang, Zhang" userId="S::zczll25@ucl.ac.uk::a3b58fcd-dd8d-408d-a073-fb5d6f146af8" providerId="AD" clId="Web-{DD66D01F-13FF-F4BB-42EC-E9B53E2B32AE}" dt="2024-06-05T12:54:23.422" v="10"/>
          <ac:picMkLst>
            <pc:docMk/>
            <pc:sldMk cId="1865031647" sldId="327"/>
            <ac:picMk id="4" creationId="{1AE2754A-8183-09C2-3F13-EE4CA889CAB5}"/>
          </ac:picMkLst>
        </pc:picChg>
        <pc:picChg chg="add mod">
          <ac:chgData name="Zhang, Zhang" userId="S::zczll25@ucl.ac.uk::a3b58fcd-dd8d-408d-a073-fb5d6f146af8" providerId="AD" clId="Web-{DD66D01F-13FF-F4BB-42EC-E9B53E2B32AE}" dt="2024-06-05T12:55:20.644" v="16" actId="1076"/>
          <ac:picMkLst>
            <pc:docMk/>
            <pc:sldMk cId="1865031647" sldId="327"/>
            <ac:picMk id="8" creationId="{9B246489-6401-5C9A-5F79-763D757ECF4C}"/>
          </ac:picMkLst>
        </pc:picChg>
      </pc:sldChg>
      <pc:sldChg chg="delSp del">
        <pc:chgData name="Zhang, Zhang" userId="S::zczll25@ucl.ac.uk::a3b58fcd-dd8d-408d-a073-fb5d6f146af8" providerId="AD" clId="Web-{DD66D01F-13FF-F4BB-42EC-E9B53E2B32AE}" dt="2024-06-05T12:55:26.739" v="18"/>
        <pc:sldMkLst>
          <pc:docMk/>
          <pc:sldMk cId="2460363402" sldId="328"/>
        </pc:sldMkLst>
        <pc:picChg chg="del">
          <ac:chgData name="Zhang, Zhang" userId="S::zczll25@ucl.ac.uk::a3b58fcd-dd8d-408d-a073-fb5d6f146af8" providerId="AD" clId="Web-{DD66D01F-13FF-F4BB-42EC-E9B53E2B32AE}" dt="2024-06-05T12:55:23.848" v="17"/>
          <ac:picMkLst>
            <pc:docMk/>
            <pc:sldMk cId="2460363402" sldId="328"/>
            <ac:picMk id="3" creationId="{FE32B916-EEDF-2975-CB63-EE2ECE7A130D}"/>
          </ac:picMkLst>
        </pc:picChg>
      </pc:sldChg>
      <pc:sldChg chg="modSp del">
        <pc:chgData name="Zhang, Zhang" userId="S::zczll25@ucl.ac.uk::a3b58fcd-dd8d-408d-a073-fb5d6f146af8" providerId="AD" clId="Web-{DD66D01F-13FF-F4BB-42EC-E9B53E2B32AE}" dt="2024-06-05T13:02:18.780" v="71"/>
        <pc:sldMkLst>
          <pc:docMk/>
          <pc:sldMk cId="98726754" sldId="329"/>
        </pc:sldMkLst>
        <pc:spChg chg="mod">
          <ac:chgData name="Zhang, Zhang" userId="S::zczll25@ucl.ac.uk::a3b58fcd-dd8d-408d-a073-fb5d6f146af8" providerId="AD" clId="Web-{DD66D01F-13FF-F4BB-42EC-E9B53E2B32AE}" dt="2024-06-05T12:59:28.660" v="40" actId="20577"/>
          <ac:spMkLst>
            <pc:docMk/>
            <pc:sldMk cId="98726754" sldId="329"/>
            <ac:spMk id="1103" creationId="{00000000-0000-0000-0000-000000000000}"/>
          </ac:spMkLst>
        </pc:spChg>
        <pc:spChg chg="mod">
          <ac:chgData name="Zhang, Zhang" userId="S::zczll25@ucl.ac.uk::a3b58fcd-dd8d-408d-a073-fb5d6f146af8" providerId="AD" clId="Web-{DD66D01F-13FF-F4BB-42EC-E9B53E2B32AE}" dt="2024-06-05T12:57:34.215" v="39" actId="20577"/>
          <ac:spMkLst>
            <pc:docMk/>
            <pc:sldMk cId="98726754" sldId="329"/>
            <ac:spMk id="1112" creationId="{00000000-0000-0000-0000-000000000000}"/>
          </ac:spMkLst>
        </pc:spChg>
      </pc:sldChg>
      <pc:sldChg chg="addSp delSp modSp ord">
        <pc:chgData name="Zhang, Zhang" userId="S::zczll25@ucl.ac.uk::a3b58fcd-dd8d-408d-a073-fb5d6f146af8" providerId="AD" clId="Web-{DD66D01F-13FF-F4BB-42EC-E9B53E2B32AE}" dt="2024-06-05T16:18:54.163" v="608"/>
        <pc:sldMkLst>
          <pc:docMk/>
          <pc:sldMk cId="3038248228" sldId="330"/>
        </pc:sldMkLst>
        <pc:spChg chg="del mod">
          <ac:chgData name="Zhang, Zhang" userId="S::zczll25@ucl.ac.uk::a3b58fcd-dd8d-408d-a073-fb5d6f146af8" providerId="AD" clId="Web-{DD66D01F-13FF-F4BB-42EC-E9B53E2B32AE}" dt="2024-06-05T12:56:53.619" v="28"/>
          <ac:spMkLst>
            <pc:docMk/>
            <pc:sldMk cId="3038248228" sldId="330"/>
            <ac:spMk id="2" creationId="{109086BC-A078-C4FD-5B3A-3033E7E3DFB7}"/>
          </ac:spMkLst>
        </pc:spChg>
        <pc:spChg chg="add mod">
          <ac:chgData name="Zhang, Zhang" userId="S::zczll25@ucl.ac.uk::a3b58fcd-dd8d-408d-a073-fb5d6f146af8" providerId="AD" clId="Web-{DD66D01F-13FF-F4BB-42EC-E9B53E2B32AE}" dt="2024-06-05T12:59:46.474" v="45" actId="1076"/>
          <ac:spMkLst>
            <pc:docMk/>
            <pc:sldMk cId="3038248228" sldId="330"/>
            <ac:spMk id="4" creationId="{C939E4B6-51CF-7BBA-3E6A-0C180ACD0176}"/>
          </ac:spMkLst>
        </pc:spChg>
        <pc:spChg chg="mod">
          <ac:chgData name="Zhang, Zhang" userId="S::zczll25@ucl.ac.uk::a3b58fcd-dd8d-408d-a073-fb5d6f146af8" providerId="AD" clId="Web-{DD66D01F-13FF-F4BB-42EC-E9B53E2B32AE}" dt="2024-06-05T13:18:11.652" v="167" actId="20577"/>
          <ac:spMkLst>
            <pc:docMk/>
            <pc:sldMk cId="3038248228" sldId="330"/>
            <ac:spMk id="5" creationId="{38FFF707-A089-6E66-A1DE-4A0583309E40}"/>
          </ac:spMkLst>
        </pc:spChg>
        <pc:spChg chg="add mod">
          <ac:chgData name="Zhang, Zhang" userId="S::zczll25@ucl.ac.uk::a3b58fcd-dd8d-408d-a073-fb5d6f146af8" providerId="AD" clId="Web-{DD66D01F-13FF-F4BB-42EC-E9B53E2B32AE}" dt="2024-06-05T13:18:18.918" v="168" actId="20577"/>
          <ac:spMkLst>
            <pc:docMk/>
            <pc:sldMk cId="3038248228" sldId="330"/>
            <ac:spMk id="7" creationId="{A19F2ECA-5D14-02C1-73B1-039211628F0A}"/>
          </ac:spMkLst>
        </pc:spChg>
        <pc:picChg chg="del">
          <ac:chgData name="Zhang, Zhang" userId="S::zczll25@ucl.ac.uk::a3b58fcd-dd8d-408d-a073-fb5d6f146af8" providerId="AD" clId="Web-{DD66D01F-13FF-F4BB-42EC-E9B53E2B32AE}" dt="2024-06-05T13:18:30.122" v="169"/>
          <ac:picMkLst>
            <pc:docMk/>
            <pc:sldMk cId="3038248228" sldId="330"/>
            <ac:picMk id="6" creationId="{334AD091-981C-7013-D9C6-54B61BCE17EE}"/>
          </ac:picMkLst>
        </pc:picChg>
        <pc:picChg chg="add mod">
          <ac:chgData name="Zhang, Zhang" userId="S::zczll25@ucl.ac.uk::a3b58fcd-dd8d-408d-a073-fb5d6f146af8" providerId="AD" clId="Web-{DD66D01F-13FF-F4BB-42EC-E9B53E2B32AE}" dt="2024-06-05T13:20:12.035" v="172" actId="14100"/>
          <ac:picMkLst>
            <pc:docMk/>
            <pc:sldMk cId="3038248228" sldId="330"/>
            <ac:picMk id="9" creationId="{843B2ADC-636C-D801-AFCD-D01A93254EE5}"/>
          </ac:picMkLst>
        </pc:picChg>
      </pc:sldChg>
      <pc:sldChg chg="addSp delSp modSp del ord">
        <pc:chgData name="Zhang, Zhang" userId="S::zczll25@ucl.ac.uk::a3b58fcd-dd8d-408d-a073-fb5d6f146af8" providerId="AD" clId="Web-{DD66D01F-13FF-F4BB-42EC-E9B53E2B32AE}" dt="2024-06-05T16:19:21.446" v="609"/>
        <pc:sldMkLst>
          <pc:docMk/>
          <pc:sldMk cId="1198137862" sldId="331"/>
        </pc:sldMkLst>
        <pc:spChg chg="mod">
          <ac:chgData name="Zhang, Zhang" userId="S::zczll25@ucl.ac.uk::a3b58fcd-dd8d-408d-a073-fb5d6f146af8" providerId="AD" clId="Web-{DD66D01F-13FF-F4BB-42EC-E9B53E2B32AE}" dt="2024-06-05T13:04:19.803" v="75" actId="20577"/>
          <ac:spMkLst>
            <pc:docMk/>
            <pc:sldMk cId="1198137862" sldId="331"/>
            <ac:spMk id="7" creationId="{633F10A2-90C8-A99C-2D78-BDBDCFC83B7F}"/>
          </ac:spMkLst>
        </pc:spChg>
        <pc:picChg chg="add del mod">
          <ac:chgData name="Zhang, Zhang" userId="S::zczll25@ucl.ac.uk::a3b58fcd-dd8d-408d-a073-fb5d6f146af8" providerId="AD" clId="Web-{DD66D01F-13FF-F4BB-42EC-E9B53E2B32AE}" dt="2024-06-05T13:25:36.665" v="180"/>
          <ac:picMkLst>
            <pc:docMk/>
            <pc:sldMk cId="1198137862" sldId="331"/>
            <ac:picMk id="3" creationId="{C037F4B6-210A-D65A-502D-86159CE349CC}"/>
          </ac:picMkLst>
        </pc:picChg>
        <pc:picChg chg="del mod">
          <ac:chgData name="Zhang, Zhang" userId="S::zczll25@ucl.ac.uk::a3b58fcd-dd8d-408d-a073-fb5d6f146af8" providerId="AD" clId="Web-{DD66D01F-13FF-F4BB-42EC-E9B53E2B32AE}" dt="2024-06-05T13:20:29.474" v="175"/>
          <ac:picMkLst>
            <pc:docMk/>
            <pc:sldMk cId="1198137862" sldId="331"/>
            <ac:picMk id="8" creationId="{105F7E26-8A11-BFF5-1813-1B743855709C}"/>
          </ac:picMkLst>
        </pc:picChg>
        <pc:picChg chg="add mod">
          <ac:chgData name="Zhang, Zhang" userId="S::zczll25@ucl.ac.uk::a3b58fcd-dd8d-408d-a073-fb5d6f146af8" providerId="AD" clId="Web-{DD66D01F-13FF-F4BB-42EC-E9B53E2B32AE}" dt="2024-06-05T13:27:30.172" v="186" actId="1076"/>
          <ac:picMkLst>
            <pc:docMk/>
            <pc:sldMk cId="1198137862" sldId="331"/>
            <ac:picMk id="9" creationId="{257C6C48-1F14-E574-F5A1-25EB5C5071A7}"/>
          </ac:picMkLst>
        </pc:picChg>
      </pc:sldChg>
      <pc:sldChg chg="addSp delSp modSp ord">
        <pc:chgData name="Zhang, Zhang" userId="S::zczll25@ucl.ac.uk::a3b58fcd-dd8d-408d-a073-fb5d6f146af8" providerId="AD" clId="Web-{DD66D01F-13FF-F4BB-42EC-E9B53E2B32AE}" dt="2024-06-05T16:19:55.526" v="610"/>
        <pc:sldMkLst>
          <pc:docMk/>
          <pc:sldMk cId="3374033792" sldId="333"/>
        </pc:sldMkLst>
        <pc:spChg chg="mod">
          <ac:chgData name="Zhang, Zhang" userId="S::zczll25@ucl.ac.uk::a3b58fcd-dd8d-408d-a073-fb5d6f146af8" providerId="AD" clId="Web-{DD66D01F-13FF-F4BB-42EC-E9B53E2B32AE}" dt="2024-06-05T13:08:03.161" v="118" actId="20577"/>
          <ac:spMkLst>
            <pc:docMk/>
            <pc:sldMk cId="3374033792" sldId="333"/>
            <ac:spMk id="2" creationId="{70F34154-7B33-C9C3-74B5-A46AFC9BC925}"/>
          </ac:spMkLst>
        </pc:spChg>
        <pc:spChg chg="add mod">
          <ac:chgData name="Zhang, Zhang" userId="S::zczll25@ucl.ac.uk::a3b58fcd-dd8d-408d-a073-fb5d6f146af8" providerId="AD" clId="Web-{DD66D01F-13FF-F4BB-42EC-E9B53E2B32AE}" dt="2024-06-05T15:53:04.550" v="326" actId="20577"/>
          <ac:spMkLst>
            <pc:docMk/>
            <pc:sldMk cId="3374033792" sldId="333"/>
            <ac:spMk id="6" creationId="{674C2FD4-2828-B96E-8F0E-075CB1A3C8EB}"/>
          </ac:spMkLst>
        </pc:spChg>
        <pc:picChg chg="del mod">
          <ac:chgData name="Zhang, Zhang" userId="S::zczll25@ucl.ac.uk::a3b58fcd-dd8d-408d-a073-fb5d6f146af8" providerId="AD" clId="Web-{DD66D01F-13FF-F4BB-42EC-E9B53E2B32AE}" dt="2024-06-05T14:07:33.089" v="187"/>
          <ac:picMkLst>
            <pc:docMk/>
            <pc:sldMk cId="3374033792" sldId="333"/>
            <ac:picMk id="3" creationId="{D106CA78-B720-D1AE-C86A-5C125D33980C}"/>
          </ac:picMkLst>
        </pc:picChg>
        <pc:picChg chg="add mod">
          <ac:chgData name="Zhang, Zhang" userId="S::zczll25@ucl.ac.uk::a3b58fcd-dd8d-408d-a073-fb5d6f146af8" providerId="AD" clId="Web-{DD66D01F-13FF-F4BB-42EC-E9B53E2B32AE}" dt="2024-06-05T14:16:52.343" v="194" actId="1076"/>
          <ac:picMkLst>
            <pc:docMk/>
            <pc:sldMk cId="3374033792" sldId="333"/>
            <ac:picMk id="4" creationId="{1EC9DE51-9308-AA52-4B70-217EFD943056}"/>
          </ac:picMkLst>
        </pc:picChg>
        <pc:cxnChg chg="add del mod">
          <ac:chgData name="Zhang, Zhang" userId="S::zczll25@ucl.ac.uk::a3b58fcd-dd8d-408d-a073-fb5d6f146af8" providerId="AD" clId="Web-{DD66D01F-13FF-F4BB-42EC-E9B53E2B32AE}" dt="2024-06-05T14:16:32.123" v="193"/>
          <ac:cxnSpMkLst>
            <pc:docMk/>
            <pc:sldMk cId="3374033792" sldId="333"/>
            <ac:cxnSpMk id="5" creationId="{208E1C85-31C1-EA53-8AAF-FB30AD9B3042}"/>
          </ac:cxnSpMkLst>
        </pc:cxnChg>
      </pc:sldChg>
      <pc:sldChg chg="modSp">
        <pc:chgData name="Zhang, Zhang" userId="S::zczll25@ucl.ac.uk::a3b58fcd-dd8d-408d-a073-fb5d6f146af8" providerId="AD" clId="Web-{DD66D01F-13FF-F4BB-42EC-E9B53E2B32AE}" dt="2024-06-05T16:23:46.416" v="612" actId="20577"/>
        <pc:sldMkLst>
          <pc:docMk/>
          <pc:sldMk cId="522948286" sldId="341"/>
        </pc:sldMkLst>
        <pc:spChg chg="mod">
          <ac:chgData name="Zhang, Zhang" userId="S::zczll25@ucl.ac.uk::a3b58fcd-dd8d-408d-a073-fb5d6f146af8" providerId="AD" clId="Web-{DD66D01F-13FF-F4BB-42EC-E9B53E2B32AE}" dt="2024-06-05T16:23:46.416" v="612" actId="20577"/>
          <ac:spMkLst>
            <pc:docMk/>
            <pc:sldMk cId="522948286" sldId="341"/>
            <ac:spMk id="4" creationId="{7FA2157C-5255-CC27-C29A-FDAC75EBE538}"/>
          </ac:spMkLst>
        </pc:spChg>
      </pc:sldChg>
      <pc:sldChg chg="modSp">
        <pc:chgData name="Zhang, Zhang" userId="S::zczll25@ucl.ac.uk::a3b58fcd-dd8d-408d-a073-fb5d6f146af8" providerId="AD" clId="Web-{DD66D01F-13FF-F4BB-42EC-E9B53E2B32AE}" dt="2024-06-05T16:02:15.850" v="603" actId="20577"/>
        <pc:sldMkLst>
          <pc:docMk/>
          <pc:sldMk cId="3372196822" sldId="344"/>
        </pc:sldMkLst>
        <pc:spChg chg="mod">
          <ac:chgData name="Zhang, Zhang" userId="S::zczll25@ucl.ac.uk::a3b58fcd-dd8d-408d-a073-fb5d6f146af8" providerId="AD" clId="Web-{DD66D01F-13FF-F4BB-42EC-E9B53E2B32AE}" dt="2024-06-05T16:02:15.850" v="603" actId="20577"/>
          <ac:spMkLst>
            <pc:docMk/>
            <pc:sldMk cId="3372196822" sldId="344"/>
            <ac:spMk id="1244" creationId="{00000000-0000-0000-0000-000000000000}"/>
          </ac:spMkLst>
        </pc:spChg>
      </pc:sldChg>
    </pc:docChg>
  </pc:docChgLst>
  <pc:docChgLst>
    <pc:chgData name="Matthews, Max" userId="S::zcapmem@ucl.ac.uk::5b715cbc-0f39-40d8-a6ed-c8ac098198d1" providerId="AD" clId="Web-{06ECD845-458F-A9B1-8DD8-CB369E3527B3}"/>
    <pc:docChg chg="modSld">
      <pc:chgData name="Matthews, Max" userId="S::zcapmem@ucl.ac.uk::5b715cbc-0f39-40d8-a6ed-c8ac098198d1" providerId="AD" clId="Web-{06ECD845-458F-A9B1-8DD8-CB369E3527B3}" dt="2024-06-04T21:12:16.869" v="59"/>
      <pc:docMkLst>
        <pc:docMk/>
      </pc:docMkLst>
      <pc:sldChg chg="addSp delSp modSp">
        <pc:chgData name="Matthews, Max" userId="S::zcapmem@ucl.ac.uk::5b715cbc-0f39-40d8-a6ed-c8ac098198d1" providerId="AD" clId="Web-{06ECD845-458F-A9B1-8DD8-CB369E3527B3}" dt="2024-06-04T21:12:16.869" v="59"/>
        <pc:sldMkLst>
          <pc:docMk/>
          <pc:sldMk cId="2442076402" sldId="305"/>
        </pc:sldMkLst>
        <pc:spChg chg="add del mod">
          <ac:chgData name="Matthews, Max" userId="S::zcapmem@ucl.ac.uk::5b715cbc-0f39-40d8-a6ed-c8ac098198d1" providerId="AD" clId="Web-{06ECD845-458F-A9B1-8DD8-CB369E3527B3}" dt="2024-06-04T21:12:07.416" v="51"/>
          <ac:spMkLst>
            <pc:docMk/>
            <pc:sldMk cId="2442076402" sldId="305"/>
            <ac:spMk id="3" creationId="{C031C99D-3F1F-7F4B-787B-ACE21AFB4769}"/>
          </ac:spMkLst>
        </pc:spChg>
        <pc:spChg chg="add del mod">
          <ac:chgData name="Matthews, Max" userId="S::zcapmem@ucl.ac.uk::5b715cbc-0f39-40d8-a6ed-c8ac098198d1" providerId="AD" clId="Web-{06ECD845-458F-A9B1-8DD8-CB369E3527B3}" dt="2024-06-04T21:12:07.416" v="50"/>
          <ac:spMkLst>
            <pc:docMk/>
            <pc:sldMk cId="2442076402" sldId="305"/>
            <ac:spMk id="5" creationId="{3DD3FFD5-8387-CE20-BDEC-2F8047BAF9E6}"/>
          </ac:spMkLst>
        </pc:spChg>
        <pc:spChg chg="add del mod">
          <ac:chgData name="Matthews, Max" userId="S::zcapmem@ucl.ac.uk::5b715cbc-0f39-40d8-a6ed-c8ac098198d1" providerId="AD" clId="Web-{06ECD845-458F-A9B1-8DD8-CB369E3527B3}" dt="2024-06-04T21:12:07.416" v="49"/>
          <ac:spMkLst>
            <pc:docMk/>
            <pc:sldMk cId="2442076402" sldId="305"/>
            <ac:spMk id="7" creationId="{2DD4F29A-52F8-799D-526F-D0089B1C0FAE}"/>
          </ac:spMkLst>
        </pc:spChg>
        <pc:spChg chg="mod">
          <ac:chgData name="Matthews, Max" userId="S::zcapmem@ucl.ac.uk::5b715cbc-0f39-40d8-a6ed-c8ac098198d1" providerId="AD" clId="Web-{06ECD845-458F-A9B1-8DD8-CB369E3527B3}" dt="2024-06-04T21:10:55.930" v="38" actId="1076"/>
          <ac:spMkLst>
            <pc:docMk/>
            <pc:sldMk cId="2442076402" sldId="305"/>
            <ac:spMk id="9" creationId="{26E067FD-40C1-1798-7C9A-1CAA2447CCA1}"/>
          </ac:spMkLst>
        </pc:spChg>
        <pc:spChg chg="add del mod">
          <ac:chgData name="Matthews, Max" userId="S::zcapmem@ucl.ac.uk::5b715cbc-0f39-40d8-a6ed-c8ac098198d1" providerId="AD" clId="Web-{06ECD845-458F-A9B1-8DD8-CB369E3527B3}" dt="2024-06-04T21:12:07.416" v="48"/>
          <ac:spMkLst>
            <pc:docMk/>
            <pc:sldMk cId="2442076402" sldId="305"/>
            <ac:spMk id="10" creationId="{4CC8C824-DB2A-7A41-6A01-CACD7EF69F15}"/>
          </ac:spMkLst>
        </pc:spChg>
        <pc:spChg chg="add del mod">
          <ac:chgData name="Matthews, Max" userId="S::zcapmem@ucl.ac.uk::5b715cbc-0f39-40d8-a6ed-c8ac098198d1" providerId="AD" clId="Web-{06ECD845-458F-A9B1-8DD8-CB369E3527B3}" dt="2024-06-04T21:12:11.541" v="56"/>
          <ac:spMkLst>
            <pc:docMk/>
            <pc:sldMk cId="2442076402" sldId="305"/>
            <ac:spMk id="12" creationId="{8725ED19-849C-83F2-C3F6-8DE38726019A}"/>
          </ac:spMkLst>
        </pc:spChg>
        <pc:spChg chg="add del mod">
          <ac:chgData name="Matthews, Max" userId="S::zcapmem@ucl.ac.uk::5b715cbc-0f39-40d8-a6ed-c8ac098198d1" providerId="AD" clId="Web-{06ECD845-458F-A9B1-8DD8-CB369E3527B3}" dt="2024-06-04T21:12:11.541" v="55"/>
          <ac:spMkLst>
            <pc:docMk/>
            <pc:sldMk cId="2442076402" sldId="305"/>
            <ac:spMk id="14" creationId="{5571E112-6AEB-3FF8-FD03-01EDB1D017F5}"/>
          </ac:spMkLst>
        </pc:spChg>
        <pc:spChg chg="add del mod">
          <ac:chgData name="Matthews, Max" userId="S::zcapmem@ucl.ac.uk::5b715cbc-0f39-40d8-a6ed-c8ac098198d1" providerId="AD" clId="Web-{06ECD845-458F-A9B1-8DD8-CB369E3527B3}" dt="2024-06-04T21:12:11.541" v="54"/>
          <ac:spMkLst>
            <pc:docMk/>
            <pc:sldMk cId="2442076402" sldId="305"/>
            <ac:spMk id="16" creationId="{54E2DBA3-1E51-4D6D-D298-77E95F547987}"/>
          </ac:spMkLst>
        </pc:spChg>
        <pc:spChg chg="add del mod">
          <ac:chgData name="Matthews, Max" userId="S::zcapmem@ucl.ac.uk::5b715cbc-0f39-40d8-a6ed-c8ac098198d1" providerId="AD" clId="Web-{06ECD845-458F-A9B1-8DD8-CB369E3527B3}" dt="2024-06-04T21:12:07.416" v="47"/>
          <ac:spMkLst>
            <pc:docMk/>
            <pc:sldMk cId="2442076402" sldId="305"/>
            <ac:spMk id="28" creationId="{B322731D-AD5F-A881-DF4C-CAD0229D8DBF}"/>
          </ac:spMkLst>
        </pc:spChg>
        <pc:cxnChg chg="add del mod">
          <ac:chgData name="Matthews, Max" userId="S::zcapmem@ucl.ac.uk::5b715cbc-0f39-40d8-a6ed-c8ac098198d1" providerId="AD" clId="Web-{06ECD845-458F-A9B1-8DD8-CB369E3527B3}" dt="2024-06-04T21:12:16.869" v="59"/>
          <ac:cxnSpMkLst>
            <pc:docMk/>
            <pc:sldMk cId="2442076402" sldId="305"/>
            <ac:cxnSpMk id="18" creationId="{3C8BC5B6-02A2-EFFD-C1D9-3F85F7AE57F9}"/>
          </ac:cxnSpMkLst>
        </pc:cxnChg>
        <pc:cxnChg chg="add del mod">
          <ac:chgData name="Matthews, Max" userId="S::zcapmem@ucl.ac.uk::5b715cbc-0f39-40d8-a6ed-c8ac098198d1" providerId="AD" clId="Web-{06ECD845-458F-A9B1-8DD8-CB369E3527B3}" dt="2024-06-04T21:12:16.869" v="58"/>
          <ac:cxnSpMkLst>
            <pc:docMk/>
            <pc:sldMk cId="2442076402" sldId="305"/>
            <ac:cxnSpMk id="20" creationId="{3BCF6E6C-C6A5-D91E-47BD-B00BA487428A}"/>
          </ac:cxnSpMkLst>
        </pc:cxnChg>
        <pc:cxnChg chg="add del mod">
          <ac:chgData name="Matthews, Max" userId="S::zcapmem@ucl.ac.uk::5b715cbc-0f39-40d8-a6ed-c8ac098198d1" providerId="AD" clId="Web-{06ECD845-458F-A9B1-8DD8-CB369E3527B3}" dt="2024-06-04T21:12:16.869" v="57"/>
          <ac:cxnSpMkLst>
            <pc:docMk/>
            <pc:sldMk cId="2442076402" sldId="305"/>
            <ac:cxnSpMk id="22" creationId="{D6A03DC5-3B45-6E25-52EA-2A828B8AFD7A}"/>
          </ac:cxnSpMkLst>
        </pc:cxnChg>
        <pc:cxnChg chg="add del mod">
          <ac:chgData name="Matthews, Max" userId="S::zcapmem@ucl.ac.uk::5b715cbc-0f39-40d8-a6ed-c8ac098198d1" providerId="AD" clId="Web-{06ECD845-458F-A9B1-8DD8-CB369E3527B3}" dt="2024-06-04T21:12:11.541" v="53"/>
          <ac:cxnSpMkLst>
            <pc:docMk/>
            <pc:sldMk cId="2442076402" sldId="305"/>
            <ac:cxnSpMk id="24" creationId="{B163F3B0-D926-798C-317A-D1FC6F59049F}"/>
          </ac:cxnSpMkLst>
        </pc:cxnChg>
        <pc:cxnChg chg="add del mod">
          <ac:chgData name="Matthews, Max" userId="S::zcapmem@ucl.ac.uk::5b715cbc-0f39-40d8-a6ed-c8ac098198d1" providerId="AD" clId="Web-{06ECD845-458F-A9B1-8DD8-CB369E3527B3}" dt="2024-06-04T21:12:11.541" v="52"/>
          <ac:cxnSpMkLst>
            <pc:docMk/>
            <pc:sldMk cId="2442076402" sldId="305"/>
            <ac:cxnSpMk id="26" creationId="{6B4CD195-64FD-5020-8681-3B179A92CBDE}"/>
          </ac:cxnSpMkLst>
        </pc:cxnChg>
      </pc:sldChg>
    </pc:docChg>
  </pc:docChgLst>
  <pc:docChgLst>
    <pc:chgData name="Tan, Pat" userId="S::zcappxt@ucl.ac.uk::83d30465-5781-4eb5-a12f-7ea16c3387f5" providerId="AD" clId="Web-{FE9D095C-0730-570F-5A99-A36170CF5619}"/>
    <pc:docChg chg="addSld delSld modSld sldOrd">
      <pc:chgData name="Tan, Pat" userId="S::zcappxt@ucl.ac.uk::83d30465-5781-4eb5-a12f-7ea16c3387f5" providerId="AD" clId="Web-{FE9D095C-0730-570F-5A99-A36170CF5619}" dt="2024-06-04T20:50:15.445" v="396" actId="14100"/>
      <pc:docMkLst>
        <pc:docMk/>
      </pc:docMkLst>
      <pc:sldChg chg="delSp">
        <pc:chgData name="Tan, Pat" userId="S::zcappxt@ucl.ac.uk::83d30465-5781-4eb5-a12f-7ea16c3387f5" providerId="AD" clId="Web-{FE9D095C-0730-570F-5A99-A36170CF5619}" dt="2024-06-04T20:28:35.769" v="58"/>
        <pc:sldMkLst>
          <pc:docMk/>
          <pc:sldMk cId="0" sldId="263"/>
        </pc:sldMkLst>
        <pc:picChg chg="del">
          <ac:chgData name="Tan, Pat" userId="S::zcappxt@ucl.ac.uk::83d30465-5781-4eb5-a12f-7ea16c3387f5" providerId="AD" clId="Web-{FE9D095C-0730-570F-5A99-A36170CF5619}" dt="2024-06-04T20:28:35.769" v="58"/>
          <ac:picMkLst>
            <pc:docMk/>
            <pc:sldMk cId="0" sldId="263"/>
            <ac:picMk id="2052" creationId="{65556B41-7324-3AD6-62E7-93A1AB8210C6}"/>
          </ac:picMkLst>
        </pc:picChg>
      </pc:sldChg>
      <pc:sldChg chg="modSp">
        <pc:chgData name="Tan, Pat" userId="S::zcappxt@ucl.ac.uk::83d30465-5781-4eb5-a12f-7ea16c3387f5" providerId="AD" clId="Web-{FE9D095C-0730-570F-5A99-A36170CF5619}" dt="2024-06-04T20:23:31.312" v="1" actId="1076"/>
        <pc:sldMkLst>
          <pc:docMk/>
          <pc:sldMk cId="1342622427" sldId="315"/>
        </pc:sldMkLst>
        <pc:picChg chg="mod">
          <ac:chgData name="Tan, Pat" userId="S::zcappxt@ucl.ac.uk::83d30465-5781-4eb5-a12f-7ea16c3387f5" providerId="AD" clId="Web-{FE9D095C-0730-570F-5A99-A36170CF5619}" dt="2024-06-04T20:23:31.312" v="1" actId="1076"/>
          <ac:picMkLst>
            <pc:docMk/>
            <pc:sldMk cId="1342622427" sldId="315"/>
            <ac:picMk id="1034" creationId="{2801CAC5-8496-A5A9-22C4-63429C8ED25B}"/>
          </ac:picMkLst>
        </pc:picChg>
      </pc:sldChg>
      <pc:sldChg chg="addSp delSp modSp">
        <pc:chgData name="Tan, Pat" userId="S::zcappxt@ucl.ac.uk::83d30465-5781-4eb5-a12f-7ea16c3387f5" providerId="AD" clId="Web-{FE9D095C-0730-570F-5A99-A36170CF5619}" dt="2024-06-04T20:50:15.445" v="396" actId="14100"/>
        <pc:sldMkLst>
          <pc:docMk/>
          <pc:sldMk cId="2246755007" sldId="324"/>
        </pc:sldMkLst>
        <pc:spChg chg="add mod">
          <ac:chgData name="Tan, Pat" userId="S::zcappxt@ucl.ac.uk::83d30465-5781-4eb5-a12f-7ea16c3387f5" providerId="AD" clId="Web-{FE9D095C-0730-570F-5A99-A36170CF5619}" dt="2024-06-04T20:50:15.445" v="396" actId="14100"/>
          <ac:spMkLst>
            <pc:docMk/>
            <pc:sldMk cId="2246755007" sldId="324"/>
            <ac:spMk id="3" creationId="{1F838F11-ECA1-8147-E0EE-E40AF91909E8}"/>
          </ac:spMkLst>
        </pc:spChg>
        <pc:spChg chg="del mod">
          <ac:chgData name="Tan, Pat" userId="S::zcappxt@ucl.ac.uk::83d30465-5781-4eb5-a12f-7ea16c3387f5" providerId="AD" clId="Web-{FE9D095C-0730-570F-5A99-A36170CF5619}" dt="2024-06-04T20:29:36.289" v="81"/>
          <ac:spMkLst>
            <pc:docMk/>
            <pc:sldMk cId="2246755007" sldId="324"/>
            <ac:spMk id="5" creationId="{3339A670-3032-303A-D311-81885E14AB4B}"/>
          </ac:spMkLst>
        </pc:spChg>
        <pc:spChg chg="mod">
          <ac:chgData name="Tan, Pat" userId="S::zcappxt@ucl.ac.uk::83d30465-5781-4eb5-a12f-7ea16c3387f5" providerId="AD" clId="Web-{FE9D095C-0730-570F-5A99-A36170CF5619}" dt="2024-06-04T20:29:29.929" v="79" actId="1076"/>
          <ac:spMkLst>
            <pc:docMk/>
            <pc:sldMk cId="2246755007" sldId="324"/>
            <ac:spMk id="6" creationId="{6DB593B6-7E98-E0CB-6556-FA8417B821DD}"/>
          </ac:spMkLst>
        </pc:spChg>
        <pc:spChg chg="mod">
          <ac:chgData name="Tan, Pat" userId="S::zcappxt@ucl.ac.uk::83d30465-5781-4eb5-a12f-7ea16c3387f5" providerId="AD" clId="Web-{FE9D095C-0730-570F-5A99-A36170CF5619}" dt="2024-06-04T20:29:29.929" v="80" actId="1076"/>
          <ac:spMkLst>
            <pc:docMk/>
            <pc:sldMk cId="2246755007" sldId="324"/>
            <ac:spMk id="8" creationId="{203350B5-28E3-7071-3AE3-3D4235C250B8}"/>
          </ac:spMkLst>
        </pc:spChg>
        <pc:picChg chg="del mod">
          <ac:chgData name="Tan, Pat" userId="S::zcappxt@ucl.ac.uk::83d30465-5781-4eb5-a12f-7ea16c3387f5" providerId="AD" clId="Web-{FE9D095C-0730-570F-5A99-A36170CF5619}" dt="2024-06-04T20:30:37.683" v="85"/>
          <ac:picMkLst>
            <pc:docMk/>
            <pc:sldMk cId="2246755007" sldId="324"/>
            <ac:picMk id="4" creationId="{0D0B5C89-47D8-5113-74C2-B1974289A38F}"/>
          </ac:picMkLst>
        </pc:picChg>
        <pc:picChg chg="add mod">
          <ac:chgData name="Tan, Pat" userId="S::zcappxt@ucl.ac.uk::83d30465-5781-4eb5-a12f-7ea16c3387f5" providerId="AD" clId="Web-{FE9D095C-0730-570F-5A99-A36170CF5619}" dt="2024-06-04T20:30:56.950" v="89" actId="1076"/>
          <ac:picMkLst>
            <pc:docMk/>
            <pc:sldMk cId="2246755007" sldId="324"/>
            <ac:picMk id="7" creationId="{6025888B-3678-526F-0E6C-2744DC977888}"/>
          </ac:picMkLst>
        </pc:picChg>
      </pc:sldChg>
      <pc:sldChg chg="new del">
        <pc:chgData name="Tan, Pat" userId="S::zcappxt@ucl.ac.uk::83d30465-5781-4eb5-a12f-7ea16c3387f5" providerId="AD" clId="Web-{FE9D095C-0730-570F-5A99-A36170CF5619}" dt="2024-06-04T20:33:24.616" v="155"/>
        <pc:sldMkLst>
          <pc:docMk/>
          <pc:sldMk cId="40129067" sldId="334"/>
        </pc:sldMkLst>
      </pc:sldChg>
      <pc:sldChg chg="addSp modSp new ord">
        <pc:chgData name="Tan, Pat" userId="S::zcappxt@ucl.ac.uk::83d30465-5781-4eb5-a12f-7ea16c3387f5" providerId="AD" clId="Web-{FE9D095C-0730-570F-5A99-A36170CF5619}" dt="2024-06-04T20:46:00.836" v="391" actId="20577"/>
        <pc:sldMkLst>
          <pc:docMk/>
          <pc:sldMk cId="3953215466" sldId="335"/>
        </pc:sldMkLst>
        <pc:spChg chg="mod">
          <ac:chgData name="Tan, Pat" userId="S::zcappxt@ucl.ac.uk::83d30465-5781-4eb5-a12f-7ea16c3387f5" providerId="AD" clId="Web-{FE9D095C-0730-570F-5A99-A36170CF5619}" dt="2024-06-04T20:36:13.189" v="289" actId="20577"/>
          <ac:spMkLst>
            <pc:docMk/>
            <pc:sldMk cId="3953215466" sldId="335"/>
            <ac:spMk id="2" creationId="{2086984D-ED20-8969-A906-8E91CEE2B239}"/>
          </ac:spMkLst>
        </pc:spChg>
        <pc:spChg chg="mod">
          <ac:chgData name="Tan, Pat" userId="S::zcappxt@ucl.ac.uk::83d30465-5781-4eb5-a12f-7ea16c3387f5" providerId="AD" clId="Web-{FE9D095C-0730-570F-5A99-A36170CF5619}" dt="2024-06-04T20:46:00.836" v="391" actId="20577"/>
          <ac:spMkLst>
            <pc:docMk/>
            <pc:sldMk cId="3953215466" sldId="335"/>
            <ac:spMk id="3" creationId="{9B615510-B3AD-28EF-86B2-CA6715A03F3A}"/>
          </ac:spMkLst>
        </pc:spChg>
        <pc:picChg chg="add mod">
          <ac:chgData name="Tan, Pat" userId="S::zcappxt@ucl.ac.uk::83d30465-5781-4eb5-a12f-7ea16c3387f5" providerId="AD" clId="Web-{FE9D095C-0730-570F-5A99-A36170CF5619}" dt="2024-06-04T20:32:43.832" v="106" actId="1076"/>
          <ac:picMkLst>
            <pc:docMk/>
            <pc:sldMk cId="3953215466" sldId="335"/>
            <ac:picMk id="4" creationId="{9B1E26E8-A796-CBD0-698B-95ED0B9F9855}"/>
          </ac:picMkLst>
        </pc:picChg>
      </pc:sldChg>
    </pc:docChg>
  </pc:docChgLst>
  <pc:docChgLst>
    <pc:chgData name="Tan, Pat" userId="S::zcappxt@ucl.ac.uk::83d30465-5781-4eb5-a12f-7ea16c3387f5" providerId="AD" clId="Web-{0C1D9ACE-A531-13A1-F479-A947BEC7C144}"/>
    <pc:docChg chg="addSld modSld">
      <pc:chgData name="Tan, Pat" userId="S::zcappxt@ucl.ac.uk::83d30465-5781-4eb5-a12f-7ea16c3387f5" providerId="AD" clId="Web-{0C1D9ACE-A531-13A1-F479-A947BEC7C144}" dt="2024-06-04T23:49:52.040" v="58" actId="1076"/>
      <pc:docMkLst>
        <pc:docMk/>
      </pc:docMkLst>
      <pc:sldChg chg="addSp delSp new">
        <pc:chgData name="Tan, Pat" userId="S::zcappxt@ucl.ac.uk::83d30465-5781-4eb5-a12f-7ea16c3387f5" providerId="AD" clId="Web-{0C1D9ACE-A531-13A1-F479-A947BEC7C144}" dt="2024-06-04T23:45:38.637" v="3"/>
        <pc:sldMkLst>
          <pc:docMk/>
          <pc:sldMk cId="650120210" sldId="336"/>
        </pc:sldMkLst>
        <pc:spChg chg="del">
          <ac:chgData name="Tan, Pat" userId="S::zcappxt@ucl.ac.uk::83d30465-5781-4eb5-a12f-7ea16c3387f5" providerId="AD" clId="Web-{0C1D9ACE-A531-13A1-F479-A947BEC7C144}" dt="2024-06-04T23:45:30.371" v="1"/>
          <ac:spMkLst>
            <pc:docMk/>
            <pc:sldMk cId="650120210" sldId="336"/>
            <ac:spMk id="2" creationId="{1CB92F3F-06CB-59AC-11DB-5FACA4F3739C}"/>
          </ac:spMkLst>
        </pc:spChg>
        <pc:spChg chg="add del">
          <ac:chgData name="Tan, Pat" userId="S::zcappxt@ucl.ac.uk::83d30465-5781-4eb5-a12f-7ea16c3387f5" providerId="AD" clId="Web-{0C1D9ACE-A531-13A1-F479-A947BEC7C144}" dt="2024-06-04T23:45:38.637" v="3"/>
          <ac:spMkLst>
            <pc:docMk/>
            <pc:sldMk cId="650120210" sldId="336"/>
            <ac:spMk id="4" creationId="{BCD147CC-4FE7-904F-CE02-5E9A52AF69F6}"/>
          </ac:spMkLst>
        </pc:spChg>
      </pc:sldChg>
      <pc:sldChg chg="addSp delSp modSp new">
        <pc:chgData name="Tan, Pat" userId="S::zcappxt@ucl.ac.uk::83d30465-5781-4eb5-a12f-7ea16c3387f5" providerId="AD" clId="Web-{0C1D9ACE-A531-13A1-F479-A947BEC7C144}" dt="2024-06-04T23:49:52.040" v="58" actId="1076"/>
        <pc:sldMkLst>
          <pc:docMk/>
          <pc:sldMk cId="3443153217" sldId="337"/>
        </pc:sldMkLst>
        <pc:spChg chg="mod">
          <ac:chgData name="Tan, Pat" userId="S::zcappxt@ucl.ac.uk::83d30465-5781-4eb5-a12f-7ea16c3387f5" providerId="AD" clId="Web-{0C1D9ACE-A531-13A1-F479-A947BEC7C144}" dt="2024-06-04T23:46:08.481" v="13" actId="20577"/>
          <ac:spMkLst>
            <pc:docMk/>
            <pc:sldMk cId="3443153217" sldId="337"/>
            <ac:spMk id="2" creationId="{29F4A4EA-60F6-889E-3C72-35DA9FEF1A95}"/>
          </ac:spMkLst>
        </pc:spChg>
        <pc:graphicFrameChg chg="add del mod">
          <ac:chgData name="Tan, Pat" userId="S::zcappxt@ucl.ac.uk::83d30465-5781-4eb5-a12f-7ea16c3387f5" providerId="AD" clId="Web-{0C1D9ACE-A531-13A1-F479-A947BEC7C144}" dt="2024-06-04T23:47:01.971" v="17"/>
          <ac:graphicFrameMkLst>
            <pc:docMk/>
            <pc:sldMk cId="3443153217" sldId="337"/>
            <ac:graphicFrameMk id="3" creationId="{1362ABBA-A575-C251-3767-DE7DBA865010}"/>
          </ac:graphicFrameMkLst>
        </pc:graphicFrameChg>
        <pc:graphicFrameChg chg="add del mod">
          <ac:chgData name="Tan, Pat" userId="S::zcappxt@ucl.ac.uk::83d30465-5781-4eb5-a12f-7ea16c3387f5" providerId="AD" clId="Web-{0C1D9ACE-A531-13A1-F479-A947BEC7C144}" dt="2024-06-04T23:48:10.083" v="23"/>
          <ac:graphicFrameMkLst>
            <pc:docMk/>
            <pc:sldMk cId="3443153217" sldId="337"/>
            <ac:graphicFrameMk id="4" creationId="{1362ABBA-A575-C251-3767-DE7DBA865010}"/>
          </ac:graphicFrameMkLst>
        </pc:graphicFrameChg>
        <pc:picChg chg="add mod">
          <ac:chgData name="Tan, Pat" userId="S::zcappxt@ucl.ac.uk::83d30465-5781-4eb5-a12f-7ea16c3387f5" providerId="AD" clId="Web-{0C1D9ACE-A531-13A1-F479-A947BEC7C144}" dt="2024-06-04T23:49:52.040" v="58" actId="1076"/>
          <ac:picMkLst>
            <pc:docMk/>
            <pc:sldMk cId="3443153217" sldId="337"/>
            <ac:picMk id="5" creationId="{16B6834F-E2CF-4EE1-5F80-45B59805FE29}"/>
          </ac:picMkLst>
        </pc:picChg>
      </pc:sldChg>
      <pc:sldChg chg="modSp new">
        <pc:chgData name="Tan, Pat" userId="S::zcappxt@ucl.ac.uk::83d30465-5781-4eb5-a12f-7ea16c3387f5" providerId="AD" clId="Web-{0C1D9ACE-A531-13A1-F479-A947BEC7C144}" dt="2024-06-04T23:49:18.351" v="56" actId="20577"/>
        <pc:sldMkLst>
          <pc:docMk/>
          <pc:sldMk cId="2401287622" sldId="338"/>
        </pc:sldMkLst>
        <pc:spChg chg="mod">
          <ac:chgData name="Tan, Pat" userId="S::zcappxt@ucl.ac.uk::83d30465-5781-4eb5-a12f-7ea16c3387f5" providerId="AD" clId="Web-{0C1D9ACE-A531-13A1-F479-A947BEC7C144}" dt="2024-06-04T23:49:18.351" v="56" actId="20577"/>
          <ac:spMkLst>
            <pc:docMk/>
            <pc:sldMk cId="2401287622" sldId="338"/>
            <ac:spMk id="2" creationId="{09F6F9E5-398A-FC13-277E-39B9B18A0D81}"/>
          </ac:spMkLst>
        </pc:spChg>
      </pc:sldChg>
    </pc:docChg>
  </pc:docChgLst>
  <pc:docChgLst>
    <pc:chgData name="Wang, Zhechuan" userId="cb973f2a-be4a-4e2f-9ffa-040a4ebf5946" providerId="ADAL" clId="{A43351D1-1733-4798-B01E-85463F4BFAAA}"/>
    <pc:docChg chg="undo custSel modSld">
      <pc:chgData name="Wang, Zhechuan" userId="cb973f2a-be4a-4e2f-9ffa-040a4ebf5946" providerId="ADAL" clId="{A43351D1-1733-4798-B01E-85463F4BFAAA}" dt="2024-06-05T17:18:12.780" v="536" actId="20577"/>
      <pc:docMkLst>
        <pc:docMk/>
      </pc:docMkLst>
      <pc:sldChg chg="modSp mod modNotesTx">
        <pc:chgData name="Wang, Zhechuan" userId="cb973f2a-be4a-4e2f-9ffa-040a4ebf5946" providerId="ADAL" clId="{A43351D1-1733-4798-B01E-85463F4BFAAA}" dt="2024-06-05T17:00:34.676" v="135" actId="20577"/>
        <pc:sldMkLst>
          <pc:docMk/>
          <pc:sldMk cId="12328209" sldId="299"/>
        </pc:sldMkLst>
        <pc:spChg chg="mod">
          <ac:chgData name="Wang, Zhechuan" userId="cb973f2a-be4a-4e2f-9ffa-040a4ebf5946" providerId="ADAL" clId="{A43351D1-1733-4798-B01E-85463F4BFAAA}" dt="2024-06-05T16:59:29.741" v="58" actId="20577"/>
          <ac:spMkLst>
            <pc:docMk/>
            <pc:sldMk cId="12328209" sldId="299"/>
            <ac:spMk id="3" creationId="{D417761F-2958-D86B-2307-2BAD623AE1CF}"/>
          </ac:spMkLst>
        </pc:spChg>
      </pc:sldChg>
      <pc:sldChg chg="modNotesTx">
        <pc:chgData name="Wang, Zhechuan" userId="cb973f2a-be4a-4e2f-9ffa-040a4ebf5946" providerId="ADAL" clId="{A43351D1-1733-4798-B01E-85463F4BFAAA}" dt="2024-06-05T17:18:12.780" v="536" actId="20577"/>
        <pc:sldMkLst>
          <pc:docMk/>
          <pc:sldMk cId="1120828458" sldId="301"/>
        </pc:sldMkLst>
      </pc:sldChg>
    </pc:docChg>
  </pc:docChgLst>
  <pc:docChgLst>
    <pc:chgData name="Tan, Pat" userId="S::zcappxt@ucl.ac.uk::83d30465-5781-4eb5-a12f-7ea16c3387f5" providerId="AD" clId="Web-{6156D8F9-C7DD-F317-C79D-EC262EB884FB}"/>
    <pc:docChg chg="modSld">
      <pc:chgData name="Tan, Pat" userId="S::zcappxt@ucl.ac.uk::83d30465-5781-4eb5-a12f-7ea16c3387f5" providerId="AD" clId="Web-{6156D8F9-C7DD-F317-C79D-EC262EB884FB}" dt="2024-06-05T09:41:22.756" v="2" actId="20577"/>
      <pc:docMkLst>
        <pc:docMk/>
      </pc:docMkLst>
      <pc:sldChg chg="modSp">
        <pc:chgData name="Tan, Pat" userId="S::zcappxt@ucl.ac.uk::83d30465-5781-4eb5-a12f-7ea16c3387f5" providerId="AD" clId="Web-{6156D8F9-C7DD-F317-C79D-EC262EB884FB}" dt="2024-06-05T09:41:22.756" v="2" actId="20577"/>
        <pc:sldMkLst>
          <pc:docMk/>
          <pc:sldMk cId="12328209" sldId="299"/>
        </pc:sldMkLst>
        <pc:spChg chg="mod">
          <ac:chgData name="Tan, Pat" userId="S::zcappxt@ucl.ac.uk::83d30465-5781-4eb5-a12f-7ea16c3387f5" providerId="AD" clId="Web-{6156D8F9-C7DD-F317-C79D-EC262EB884FB}" dt="2024-06-05T09:41:22.756" v="2" actId="20577"/>
          <ac:spMkLst>
            <pc:docMk/>
            <pc:sldMk cId="12328209" sldId="299"/>
            <ac:spMk id="3" creationId="{D417761F-2958-D86B-2307-2BAD623AE1CF}"/>
          </ac:spMkLst>
        </pc:spChg>
      </pc:sldChg>
    </pc:docChg>
  </pc:docChgLst>
  <pc:docChgLst>
    <pc:chgData name="Zhang, Zhang" userId="S::zczll25@ucl.ac.uk::a3b58fcd-dd8d-408d-a073-fb5d6f146af8" providerId="AD" clId="Web-{D4B8705F-F831-4D0E-9879-39FE9B93C7AC}"/>
    <pc:docChg chg="modSld">
      <pc:chgData name="Zhang, Zhang" userId="S::zczll25@ucl.ac.uk::a3b58fcd-dd8d-408d-a073-fb5d6f146af8" providerId="AD" clId="Web-{D4B8705F-F831-4D0E-9879-39FE9B93C7AC}" dt="2024-06-04T17:06:29.858" v="2" actId="1076"/>
      <pc:docMkLst>
        <pc:docMk/>
      </pc:docMkLst>
      <pc:sldChg chg="modSp">
        <pc:chgData name="Zhang, Zhang" userId="S::zczll25@ucl.ac.uk::a3b58fcd-dd8d-408d-a073-fb5d6f146af8" providerId="AD" clId="Web-{D4B8705F-F831-4D0E-9879-39FE9B93C7AC}" dt="2024-06-04T17:06:29.858" v="2" actId="1076"/>
        <pc:sldMkLst>
          <pc:docMk/>
          <pc:sldMk cId="3374033792" sldId="333"/>
        </pc:sldMkLst>
        <pc:spChg chg="mod">
          <ac:chgData name="Zhang, Zhang" userId="S::zczll25@ucl.ac.uk::a3b58fcd-dd8d-408d-a073-fb5d6f146af8" providerId="AD" clId="Web-{D4B8705F-F831-4D0E-9879-39FE9B93C7AC}" dt="2024-06-04T16:52:39.815" v="1" actId="20577"/>
          <ac:spMkLst>
            <pc:docMk/>
            <pc:sldMk cId="3374033792" sldId="333"/>
            <ac:spMk id="2" creationId="{70F34154-7B33-C9C3-74B5-A46AFC9BC925}"/>
          </ac:spMkLst>
        </pc:spChg>
        <pc:picChg chg="mod">
          <ac:chgData name="Zhang, Zhang" userId="S::zczll25@ucl.ac.uk::a3b58fcd-dd8d-408d-a073-fb5d6f146af8" providerId="AD" clId="Web-{D4B8705F-F831-4D0E-9879-39FE9B93C7AC}" dt="2024-06-04T17:06:29.858" v="2" actId="1076"/>
          <ac:picMkLst>
            <pc:docMk/>
            <pc:sldMk cId="3374033792" sldId="333"/>
            <ac:picMk id="3" creationId="{D106CA78-B720-D1AE-C86A-5C125D33980C}"/>
          </ac:picMkLst>
        </pc:picChg>
      </pc:sldChg>
    </pc:docChg>
  </pc:docChgLst>
  <pc:docChgLst>
    <pc:chgData name="Zhang, Zhang" userId="S::zczll25@ucl.ac.uk::a3b58fcd-dd8d-408d-a073-fb5d6f146af8" providerId="AD" clId="Web-{C5AF5118-6524-BB97-53C6-B2FE6964909E}"/>
    <pc:docChg chg="addSld delSld modSld">
      <pc:chgData name="Zhang, Zhang" userId="S::zczll25@ucl.ac.uk::a3b58fcd-dd8d-408d-a073-fb5d6f146af8" providerId="AD" clId="Web-{C5AF5118-6524-BB97-53C6-B2FE6964909E}" dt="2024-06-04T14:46:03.500" v="5"/>
      <pc:docMkLst>
        <pc:docMk/>
      </pc:docMkLst>
      <pc:sldChg chg="delSp modSp">
        <pc:chgData name="Zhang, Zhang" userId="S::zczll25@ucl.ac.uk::a3b58fcd-dd8d-408d-a073-fb5d6f146af8" providerId="AD" clId="Web-{C5AF5118-6524-BB97-53C6-B2FE6964909E}" dt="2024-06-04T14:45:02.279" v="3"/>
        <pc:sldMkLst>
          <pc:docMk/>
          <pc:sldMk cId="2194870234" sldId="320"/>
        </pc:sldMkLst>
        <pc:spChg chg="del mod">
          <ac:chgData name="Zhang, Zhang" userId="S::zczll25@ucl.ac.uk::a3b58fcd-dd8d-408d-a073-fb5d6f146af8" providerId="AD" clId="Web-{C5AF5118-6524-BB97-53C6-B2FE6964909E}" dt="2024-06-04T14:45:02.279" v="3"/>
          <ac:spMkLst>
            <pc:docMk/>
            <pc:sldMk cId="2194870234" sldId="320"/>
            <ac:spMk id="2" creationId="{FB741B59-FB36-8FC5-8D66-FDC1152B9769}"/>
          </ac:spMkLst>
        </pc:spChg>
        <pc:spChg chg="mod">
          <ac:chgData name="Zhang, Zhang" userId="S::zczll25@ucl.ac.uk::a3b58fcd-dd8d-408d-a073-fb5d6f146af8" providerId="AD" clId="Web-{C5AF5118-6524-BB97-53C6-B2FE6964909E}" dt="2024-06-04T14:44:45.388" v="1" actId="1076"/>
          <ac:spMkLst>
            <pc:docMk/>
            <pc:sldMk cId="2194870234" sldId="320"/>
            <ac:spMk id="15" creationId="{FFCBD638-54B2-767B-A378-8C253BA69AD7}"/>
          </ac:spMkLst>
        </pc:spChg>
      </pc:sldChg>
      <pc:sldChg chg="new del">
        <pc:chgData name="Zhang, Zhang" userId="S::zczll25@ucl.ac.uk::a3b58fcd-dd8d-408d-a073-fb5d6f146af8" providerId="AD" clId="Web-{C5AF5118-6524-BB97-53C6-B2FE6964909E}" dt="2024-06-04T14:46:03.500" v="5"/>
        <pc:sldMkLst>
          <pc:docMk/>
          <pc:sldMk cId="2235508183" sldId="325"/>
        </pc:sldMkLst>
      </pc:sldChg>
    </pc:docChg>
  </pc:docChgLst>
  <pc:docChgLst>
    <pc:chgData name="Sokolov, Roman" userId="S::zcapsok@ucl.ac.uk::c7dc3482-bea6-42d4-affe-2db0ea701965" providerId="AD" clId="Web-{9CAD837A-3D2A-8BCF-6A69-F6C606A4D5B1}"/>
    <pc:docChg chg="modSld">
      <pc:chgData name="Sokolov, Roman" userId="S::zcapsok@ucl.ac.uk::c7dc3482-bea6-42d4-affe-2db0ea701965" providerId="AD" clId="Web-{9CAD837A-3D2A-8BCF-6A69-F6C606A4D5B1}" dt="2024-06-06T08:34:47.550" v="42" actId="20577"/>
      <pc:docMkLst>
        <pc:docMk/>
      </pc:docMkLst>
      <pc:sldChg chg="modSp">
        <pc:chgData name="Sokolov, Roman" userId="S::zcapsok@ucl.ac.uk::c7dc3482-bea6-42d4-affe-2db0ea701965" providerId="AD" clId="Web-{9CAD837A-3D2A-8BCF-6A69-F6C606A4D5B1}" dt="2024-06-06T08:34:26.158" v="39" actId="1076"/>
        <pc:sldMkLst>
          <pc:docMk/>
          <pc:sldMk cId="1490404380" sldId="345"/>
        </pc:sldMkLst>
        <pc:spChg chg="mod">
          <ac:chgData name="Sokolov, Roman" userId="S::zcapsok@ucl.ac.uk::c7dc3482-bea6-42d4-affe-2db0ea701965" providerId="AD" clId="Web-{9CAD837A-3D2A-8BCF-6A69-F6C606A4D5B1}" dt="2024-06-06T08:34:26.158" v="39" actId="1076"/>
          <ac:spMkLst>
            <pc:docMk/>
            <pc:sldMk cId="1490404380" sldId="345"/>
            <ac:spMk id="7" creationId="{77815AD9-53E7-274E-B770-9D5CE8CDF197}"/>
          </ac:spMkLst>
        </pc:spChg>
      </pc:sldChg>
      <pc:sldChg chg="modSp">
        <pc:chgData name="Sokolov, Roman" userId="S::zcapsok@ucl.ac.uk::c7dc3482-bea6-42d4-affe-2db0ea701965" providerId="AD" clId="Web-{9CAD837A-3D2A-8BCF-6A69-F6C606A4D5B1}" dt="2024-06-06T08:34:47.550" v="42" actId="20577"/>
        <pc:sldMkLst>
          <pc:docMk/>
          <pc:sldMk cId="2644234666" sldId="349"/>
        </pc:sldMkLst>
        <pc:spChg chg="mod">
          <ac:chgData name="Sokolov, Roman" userId="S::zcapsok@ucl.ac.uk::c7dc3482-bea6-42d4-affe-2db0ea701965" providerId="AD" clId="Web-{9CAD837A-3D2A-8BCF-6A69-F6C606A4D5B1}" dt="2024-06-06T08:34:47.550" v="42" actId="20577"/>
          <ac:spMkLst>
            <pc:docMk/>
            <pc:sldMk cId="2644234666" sldId="349"/>
            <ac:spMk id="21" creationId="{22369E64-EF21-0156-7E86-0960507DBB7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liveuclac.sharepoint.com/sites/Grp15B/Shared%20Documents/General/Case_Study_Tracke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liveuclac.sharepoint.com/sites/Grp15B/Shared%20Documents/General/Case_Study_Tracker.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300"/>
              <a:t>Raw</a:t>
            </a:r>
            <a:r>
              <a:rPr lang="en-GB" sz="1300" baseline="0"/>
              <a:t> Material required per 1kg of Plastic Resin</a:t>
            </a:r>
            <a:endParaRPr lang="en-GB" sz="1300"/>
          </a:p>
        </c:rich>
      </c:tx>
      <c:overlay val="0"/>
      <c:spPr>
        <a:solidFill>
          <a:schemeClr val="bg1"/>
        </a:solidFill>
        <a:ln>
          <a:solidFill>
            <a:schemeClr val="tx1">
              <a:lumMod val="85000"/>
              <a:lumOff val="15000"/>
            </a:schemeClr>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RU"/>
        </a:p>
      </c:txPr>
    </c:title>
    <c:autoTitleDeleted val="0"/>
    <c:plotArea>
      <c:layout/>
      <c:barChart>
        <c:barDir val="col"/>
        <c:grouping val="stacked"/>
        <c:varyColors val="0"/>
        <c:ser>
          <c:idx val="0"/>
          <c:order val="0"/>
          <c:tx>
            <c:strRef>
              <c:f>Sheet1!$B$4</c:f>
              <c:strCache>
                <c:ptCount val="1"/>
                <c:pt idx="0">
                  <c:v>Crude Oil</c:v>
                </c:pt>
              </c:strCache>
            </c:strRef>
          </c:tx>
          <c:spPr>
            <a:solidFill>
              <a:srgbClr val="0070C0"/>
            </a:solidFill>
            <a:ln>
              <a:noFill/>
            </a:ln>
            <a:effectLst/>
          </c:spPr>
          <c:invertIfNegative val="0"/>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Sheet1!$A$5:$A$7</c:f>
              <c:strCache>
                <c:ptCount val="3"/>
                <c:pt idx="0">
                  <c:v>Polypropylene (PP)</c:v>
                </c:pt>
                <c:pt idx="1">
                  <c:v>Polyethylene (PE)</c:v>
                </c:pt>
                <c:pt idx="2">
                  <c:v>Polyethylene Terephthalate(PET)</c:v>
                </c:pt>
              </c:strCache>
            </c:strRef>
          </c:cat>
          <c:val>
            <c:numRef>
              <c:f>Sheet1!$B$5:$B$7</c:f>
              <c:numCache>
                <c:formatCode>General</c:formatCode>
                <c:ptCount val="3"/>
                <c:pt idx="0">
                  <c:v>29.27</c:v>
                </c:pt>
                <c:pt idx="1">
                  <c:v>18.63</c:v>
                </c:pt>
                <c:pt idx="2">
                  <c:v>12.75</c:v>
                </c:pt>
              </c:numCache>
            </c:numRef>
          </c:val>
          <c:extLst>
            <c:ext xmlns:c16="http://schemas.microsoft.com/office/drawing/2014/chart" uri="{C3380CC4-5D6E-409C-BE32-E72D297353CC}">
              <c16:uniqueId val="{00000000-8949-4C46-BB47-DC67AC8DA4DF}"/>
            </c:ext>
          </c:extLst>
        </c:ser>
        <c:ser>
          <c:idx val="1"/>
          <c:order val="1"/>
          <c:tx>
            <c:strRef>
              <c:f>Sheet1!$C$4</c:f>
              <c:strCache>
                <c:ptCount val="1"/>
                <c:pt idx="0">
                  <c:v>Natural Gas</c:v>
                </c:pt>
              </c:strCache>
            </c:strRef>
          </c:tx>
          <c:spPr>
            <a:solidFill>
              <a:srgbClr val="FF0000"/>
            </a:solidFill>
            <a:ln>
              <a:noFill/>
            </a:ln>
            <a:effectLst/>
          </c:spPr>
          <c:invertIfNegative val="0"/>
          <c:dLbls>
            <c:dLbl>
              <c:idx val="0"/>
              <c:layout>
                <c:manualLayout>
                  <c:x val="0"/>
                  <c:y val="-3.42117768249962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949-4C46-BB47-DC67AC8DA4DF}"/>
                </c:ext>
              </c:extLst>
            </c:dLbl>
            <c:dLbl>
              <c:idx val="1"/>
              <c:layout>
                <c:manualLayout>
                  <c:x val="-2.1905657679425821E-3"/>
                  <c:y val="-3.42117768249962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949-4C46-BB47-DC67AC8DA4DF}"/>
                </c:ext>
              </c:extLst>
            </c:dLbl>
            <c:dLbl>
              <c:idx val="2"/>
              <c:layout>
                <c:manualLayout>
                  <c:x val="0"/>
                  <c:y val="-3.42117768249962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949-4C46-BB47-DC67AC8DA4D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Sheet1!$A$5:$A$7</c:f>
              <c:strCache>
                <c:ptCount val="3"/>
                <c:pt idx="0">
                  <c:v>Polypropylene (PP)</c:v>
                </c:pt>
                <c:pt idx="1">
                  <c:v>Polyethylene (PE)</c:v>
                </c:pt>
                <c:pt idx="2">
                  <c:v>Polyethylene Terephthalate(PET)</c:v>
                </c:pt>
              </c:strCache>
            </c:strRef>
          </c:cat>
          <c:val>
            <c:numRef>
              <c:f>Sheet1!$C$5:$C$7</c:f>
              <c:numCache>
                <c:formatCode>General</c:formatCode>
                <c:ptCount val="3"/>
                <c:pt idx="0">
                  <c:v>0.3</c:v>
                </c:pt>
                <c:pt idx="1">
                  <c:v>0.31</c:v>
                </c:pt>
                <c:pt idx="2">
                  <c:v>0.45</c:v>
                </c:pt>
              </c:numCache>
            </c:numRef>
          </c:val>
          <c:extLst>
            <c:ext xmlns:c16="http://schemas.microsoft.com/office/drawing/2014/chart" uri="{C3380CC4-5D6E-409C-BE32-E72D297353CC}">
              <c16:uniqueId val="{00000001-8949-4C46-BB47-DC67AC8DA4DF}"/>
            </c:ext>
          </c:extLst>
        </c:ser>
        <c:dLbls>
          <c:showLegendKey val="0"/>
          <c:showVal val="1"/>
          <c:showCatName val="0"/>
          <c:showSerName val="0"/>
          <c:showPercent val="0"/>
          <c:showBubbleSize val="0"/>
        </c:dLbls>
        <c:gapWidth val="219"/>
        <c:overlap val="100"/>
        <c:axId val="232683264"/>
        <c:axId val="232683744"/>
      </c:barChart>
      <c:catAx>
        <c:axId val="232683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232683744"/>
        <c:crosses val="autoZero"/>
        <c:auto val="1"/>
        <c:lblAlgn val="ctr"/>
        <c:lblOffset val="100"/>
        <c:noMultiLvlLbl val="0"/>
      </c:catAx>
      <c:valAx>
        <c:axId val="232683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Kg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232683264"/>
        <c:crosses val="autoZero"/>
        <c:crossBetween val="between"/>
      </c:valAx>
      <c:spPr>
        <a:solidFill>
          <a:schemeClr val="bg1"/>
        </a:solidFill>
        <a:ln>
          <a:solidFill>
            <a:schemeClr val="tx1">
              <a:lumMod val="95000"/>
              <a:lumOff val="5000"/>
            </a:schemeClr>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b="0" i="0" u="none" strike="noStrike" kern="1200" spc="0" baseline="0">
                <a:solidFill>
                  <a:srgbClr val="000000">
                    <a:lumMod val="65000"/>
                    <a:lumOff val="35000"/>
                  </a:srgbClr>
                </a:solidFill>
              </a:rPr>
              <a:t>Energy recovered per gram of carbon dioxide mix [kJ/g]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RU"/>
        </a:p>
      </c:txPr>
    </c:title>
    <c:autoTitleDeleted val="0"/>
    <c:plotArea>
      <c:layout/>
      <c:barChart>
        <c:barDir val="col"/>
        <c:grouping val="clustered"/>
        <c:varyColors val="0"/>
        <c:ser>
          <c:idx val="0"/>
          <c:order val="0"/>
          <c:tx>
            <c:strRef>
              <c:f>Sheet1!$B$1</c:f>
              <c:strCache>
                <c:ptCount val="1"/>
                <c:pt idx="0">
                  <c:v>Energy recovered per gram of carbon dioxide </c:v>
                </c:pt>
              </c:strCache>
            </c:strRef>
          </c:tx>
          <c:spPr>
            <a:solidFill>
              <a:srgbClr val="397FF3"/>
            </a:solidFill>
            <a:ln>
              <a:noFill/>
            </a:ln>
            <a:effectLst/>
          </c:spPr>
          <c:invertIfNegative val="0"/>
          <c:cat>
            <c:strRef>
              <c:f>Sheet1!$A$2:$A$4</c:f>
              <c:strCache>
                <c:ptCount val="3"/>
                <c:pt idx="0">
                  <c:v>Energy Emission (Power Plant)</c:v>
                </c:pt>
                <c:pt idx="1">
                  <c:v>Energy Incineration</c:v>
                </c:pt>
                <c:pt idx="2">
                  <c:v>Energy Waste</c:v>
                </c:pt>
              </c:strCache>
            </c:strRef>
          </c:cat>
          <c:val>
            <c:numRef>
              <c:f>Sheet1!$B$2:$B$4</c:f>
              <c:numCache>
                <c:formatCode>General</c:formatCode>
                <c:ptCount val="3"/>
                <c:pt idx="0">
                  <c:v>5.22</c:v>
                </c:pt>
                <c:pt idx="1">
                  <c:v>1</c:v>
                </c:pt>
                <c:pt idx="2">
                  <c:v>1.56</c:v>
                </c:pt>
              </c:numCache>
            </c:numRef>
          </c:val>
          <c:extLst>
            <c:ext xmlns:c16="http://schemas.microsoft.com/office/drawing/2014/chart" uri="{C3380CC4-5D6E-409C-BE32-E72D297353CC}">
              <c16:uniqueId val="{00000000-2019-4DE5-A511-1D0E9B5D05AC}"/>
            </c:ext>
          </c:extLst>
        </c:ser>
        <c:dLbls>
          <c:showLegendKey val="0"/>
          <c:showVal val="0"/>
          <c:showCatName val="0"/>
          <c:showSerName val="0"/>
          <c:showPercent val="0"/>
          <c:showBubbleSize val="0"/>
        </c:dLbls>
        <c:gapWidth val="219"/>
        <c:overlap val="-27"/>
        <c:axId val="1952972304"/>
        <c:axId val="1952971344"/>
      </c:barChart>
      <c:catAx>
        <c:axId val="195297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1952971344"/>
        <c:crosses val="autoZero"/>
        <c:auto val="1"/>
        <c:lblAlgn val="ctr"/>
        <c:lblOffset val="100"/>
        <c:noMultiLvlLbl val="0"/>
      </c:catAx>
      <c:valAx>
        <c:axId val="1952971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kJ/g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1952972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LCA Crude Oil Consumption for a Tesco meal deal [g/package] </a:t>
            </a:r>
          </a:p>
        </c:rich>
      </c:tx>
      <c:layout>
        <c:manualLayout>
          <c:xMode val="edge"/>
          <c:yMode val="edge"/>
          <c:x val="0.12299448384554765"/>
          <c:y val="7.40740740740740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RU"/>
        </a:p>
      </c:txPr>
    </c:title>
    <c:autoTitleDeleted val="0"/>
    <c:plotArea>
      <c:layout/>
      <c:barChart>
        <c:barDir val="col"/>
        <c:grouping val="clustered"/>
        <c:varyColors val="0"/>
        <c:ser>
          <c:idx val="1"/>
          <c:order val="0"/>
          <c:tx>
            <c:strRef>
              <c:f>'bar chart'!$C$1</c:f>
              <c:strCache>
                <c:ptCount val="1"/>
                <c:pt idx="0">
                  <c:v>Crude Oil consumption [g]</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'bar chart'!$A$2:$A$4</c:f>
              <c:strCache>
                <c:ptCount val="3"/>
                <c:pt idx="0">
                  <c:v>Sandwich</c:v>
                </c:pt>
                <c:pt idx="1">
                  <c:v>Coca-cola</c:v>
                </c:pt>
                <c:pt idx="2">
                  <c:v>Crisps</c:v>
                </c:pt>
              </c:strCache>
            </c:strRef>
          </c:cat>
          <c:val>
            <c:numRef>
              <c:f>'bar chart'!$C$2:$C$4</c:f>
              <c:numCache>
                <c:formatCode>0</c:formatCode>
                <c:ptCount val="3"/>
                <c:pt idx="0">
                  <c:v>40.6671829</c:v>
                </c:pt>
                <c:pt idx="1">
                  <c:v>488.62</c:v>
                </c:pt>
                <c:pt idx="2">
                  <c:v>193.71898659999999</c:v>
                </c:pt>
              </c:numCache>
            </c:numRef>
          </c:val>
          <c:extLst>
            <c:ext xmlns:c16="http://schemas.microsoft.com/office/drawing/2014/chart" uri="{C3380CC4-5D6E-409C-BE32-E72D297353CC}">
              <c16:uniqueId val="{00000000-5352-46D7-9CBC-FF79FC1B4829}"/>
            </c:ext>
          </c:extLst>
        </c:ser>
        <c:dLbls>
          <c:dLblPos val="outEnd"/>
          <c:showLegendKey val="0"/>
          <c:showVal val="1"/>
          <c:showCatName val="0"/>
          <c:showSerName val="0"/>
          <c:showPercent val="0"/>
          <c:showBubbleSize val="0"/>
        </c:dLbls>
        <c:gapWidth val="219"/>
        <c:overlap val="-27"/>
        <c:axId val="861163016"/>
        <c:axId val="861169160"/>
      </c:barChart>
      <c:catAx>
        <c:axId val="861163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861169160"/>
        <c:crosses val="autoZero"/>
        <c:auto val="1"/>
        <c:lblAlgn val="ctr"/>
        <c:lblOffset val="100"/>
        <c:noMultiLvlLbl val="0"/>
      </c:catAx>
      <c:valAx>
        <c:axId val="861169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Crude oil consumption [g per functional unit]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861163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legend>
    <c:plotVisOnly val="1"/>
    <c:dispBlanksAs val="gap"/>
    <c:showDLblsOverMax val="0"/>
  </c:chart>
  <c:spPr>
    <a:noFill/>
    <a:ln>
      <a:noFill/>
    </a:ln>
    <a:effectLst/>
  </c:spPr>
  <c:txPr>
    <a:bodyPr/>
    <a:lstStyle/>
    <a:p>
      <a:pPr>
        <a:defRPr/>
      </a:pPr>
      <a:endParaRPr lang="en-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Energy Consumption by Stage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RU"/>
        </a:p>
      </c:txPr>
    </c:title>
    <c:autoTitleDeleted val="0"/>
    <c:plotArea>
      <c:layout/>
      <c:barChart>
        <c:barDir val="col"/>
        <c:grouping val="stacked"/>
        <c:varyColors val="0"/>
        <c:ser>
          <c:idx val="0"/>
          <c:order val="0"/>
          <c:tx>
            <c:strRef>
              <c:f>'[Case_Study_Tracker.xlsx]Quantitative scoring'!$F$76</c:f>
              <c:strCache>
                <c:ptCount val="1"/>
                <c:pt idx="0">
                  <c:v>Production</c:v>
                </c:pt>
              </c:strCache>
            </c:strRef>
          </c:tx>
          <c:spPr>
            <a:solidFill>
              <a:srgbClr val="4184F4"/>
            </a:solidFill>
            <a:ln>
              <a:noFill/>
            </a:ln>
            <a:effectLst/>
          </c:spPr>
          <c:invertIfNegative val="0"/>
          <c:cat>
            <c:strRef>
              <c:f>'[Case_Study_Tracker.xlsx]Quantitative scoring'!$G$75:$I$75</c:f>
              <c:strCache>
                <c:ptCount val="3"/>
                <c:pt idx="0">
                  <c:v>Sandwich</c:v>
                </c:pt>
                <c:pt idx="1">
                  <c:v>Coke</c:v>
                </c:pt>
                <c:pt idx="2">
                  <c:v>Crisps</c:v>
                </c:pt>
              </c:strCache>
            </c:strRef>
          </c:cat>
          <c:val>
            <c:numRef>
              <c:f>'[Case_Study_Tracker.xlsx]Quantitative scoring'!$G$76:$I$76</c:f>
              <c:numCache>
                <c:formatCode>General</c:formatCode>
                <c:ptCount val="3"/>
                <c:pt idx="0">
                  <c:v>320.69</c:v>
                </c:pt>
                <c:pt idx="1">
                  <c:v>3362.6318379673603</c:v>
                </c:pt>
                <c:pt idx="2">
                  <c:v>685.41</c:v>
                </c:pt>
              </c:numCache>
            </c:numRef>
          </c:val>
          <c:extLst>
            <c:ext xmlns:c16="http://schemas.microsoft.com/office/drawing/2014/chart" uri="{C3380CC4-5D6E-409C-BE32-E72D297353CC}">
              <c16:uniqueId val="{00000000-5996-4617-B923-1F57A2BE427C}"/>
            </c:ext>
          </c:extLst>
        </c:ser>
        <c:ser>
          <c:idx val="1"/>
          <c:order val="1"/>
          <c:tx>
            <c:strRef>
              <c:f>'[Case_Study_Tracker.xlsx]Quantitative scoring'!$F$77</c:f>
              <c:strCache>
                <c:ptCount val="1"/>
                <c:pt idx="0">
                  <c:v>Transport </c:v>
                </c:pt>
              </c:strCache>
            </c:strRef>
          </c:tx>
          <c:spPr>
            <a:solidFill>
              <a:srgbClr val="EA4335"/>
            </a:solidFill>
            <a:ln>
              <a:noFill/>
            </a:ln>
            <a:effectLst/>
          </c:spPr>
          <c:invertIfNegative val="0"/>
          <c:cat>
            <c:strRef>
              <c:f>'[Case_Study_Tracker.xlsx]Quantitative scoring'!$G$75:$I$75</c:f>
              <c:strCache>
                <c:ptCount val="3"/>
                <c:pt idx="0">
                  <c:v>Sandwich</c:v>
                </c:pt>
                <c:pt idx="1">
                  <c:v>Coke</c:v>
                </c:pt>
                <c:pt idx="2">
                  <c:v>Crisps</c:v>
                </c:pt>
              </c:strCache>
            </c:strRef>
          </c:cat>
          <c:val>
            <c:numRef>
              <c:f>'[Case_Study_Tracker.xlsx]Quantitative scoring'!$G$77:$I$77</c:f>
              <c:numCache>
                <c:formatCode>General</c:formatCode>
                <c:ptCount val="3"/>
                <c:pt idx="0" formatCode="0.00">
                  <c:v>11.2</c:v>
                </c:pt>
                <c:pt idx="1">
                  <c:v>74.436865999999995</c:v>
                </c:pt>
                <c:pt idx="2">
                  <c:v>17.78</c:v>
                </c:pt>
              </c:numCache>
            </c:numRef>
          </c:val>
          <c:extLst>
            <c:ext xmlns:c16="http://schemas.microsoft.com/office/drawing/2014/chart" uri="{C3380CC4-5D6E-409C-BE32-E72D297353CC}">
              <c16:uniqueId val="{00000001-5996-4617-B923-1F57A2BE427C}"/>
            </c:ext>
          </c:extLst>
        </c:ser>
        <c:ser>
          <c:idx val="2"/>
          <c:order val="2"/>
          <c:tx>
            <c:strRef>
              <c:f>'[Case_Study_Tracker.xlsx]Quantitative scoring'!$F$78</c:f>
              <c:strCache>
                <c:ptCount val="1"/>
                <c:pt idx="0">
                  <c:v>Waste Management</c:v>
                </c:pt>
              </c:strCache>
            </c:strRef>
          </c:tx>
          <c:spPr>
            <a:solidFill>
              <a:srgbClr val="FBBD15"/>
            </a:solidFill>
            <a:ln>
              <a:noFill/>
            </a:ln>
            <a:effectLst/>
          </c:spPr>
          <c:invertIfNegative val="0"/>
          <c:cat>
            <c:strRef>
              <c:f>'[Case_Study_Tracker.xlsx]Quantitative scoring'!$G$75:$I$75</c:f>
              <c:strCache>
                <c:ptCount val="3"/>
                <c:pt idx="0">
                  <c:v>Sandwich</c:v>
                </c:pt>
                <c:pt idx="1">
                  <c:v>Coke</c:v>
                </c:pt>
                <c:pt idx="2">
                  <c:v>Crisps</c:v>
                </c:pt>
              </c:strCache>
            </c:strRef>
          </c:cat>
          <c:val>
            <c:numRef>
              <c:f>'[Case_Study_Tracker.xlsx]Quantitative scoring'!$G$78:$I$78</c:f>
              <c:numCache>
                <c:formatCode>General</c:formatCode>
                <c:ptCount val="3"/>
                <c:pt idx="0">
                  <c:v>1.64</c:v>
                </c:pt>
                <c:pt idx="1">
                  <c:v>5.432901360639999</c:v>
                </c:pt>
                <c:pt idx="2">
                  <c:v>0.88</c:v>
                </c:pt>
              </c:numCache>
            </c:numRef>
          </c:val>
          <c:extLst>
            <c:ext xmlns:c16="http://schemas.microsoft.com/office/drawing/2014/chart" uri="{C3380CC4-5D6E-409C-BE32-E72D297353CC}">
              <c16:uniqueId val="{00000002-5996-4617-B923-1F57A2BE427C}"/>
            </c:ext>
          </c:extLst>
        </c:ser>
        <c:dLbls>
          <c:showLegendKey val="0"/>
          <c:showVal val="0"/>
          <c:showCatName val="0"/>
          <c:showSerName val="0"/>
          <c:showPercent val="0"/>
          <c:showBubbleSize val="0"/>
        </c:dLbls>
        <c:gapWidth val="150"/>
        <c:overlap val="100"/>
        <c:axId val="578264584"/>
        <c:axId val="578270728"/>
      </c:barChart>
      <c:catAx>
        <c:axId val="578264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578270728"/>
        <c:crosses val="autoZero"/>
        <c:auto val="1"/>
        <c:lblAlgn val="ctr"/>
        <c:lblOffset val="100"/>
        <c:noMultiLvlLbl val="0"/>
      </c:catAx>
      <c:valAx>
        <c:axId val="578270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KJ per package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578264584"/>
        <c:crosses val="autoZero"/>
        <c:crossBetween val="between"/>
      </c:valAx>
      <c:spPr>
        <a:noFill/>
        <a:ln>
          <a:noFill/>
        </a:ln>
        <a:effectLst/>
      </c:spPr>
    </c:plotArea>
    <c:legend>
      <c:legendPos val="b"/>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legend>
    <c:plotVisOnly val="1"/>
    <c:dispBlanksAs val="gap"/>
    <c:showDLblsOverMax val="0"/>
  </c:chart>
  <c:spPr>
    <a:solidFill>
      <a:schemeClr val="bg1"/>
    </a:solidFill>
    <a:ln>
      <a:noFill/>
    </a:ln>
    <a:effectLst/>
  </c:spPr>
  <c:txPr>
    <a:bodyPr/>
    <a:lstStyle/>
    <a:p>
      <a:pPr>
        <a:defRPr/>
      </a:pPr>
      <a:endParaRPr lang="en-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LCA Emissions by Stage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RU"/>
        </a:p>
      </c:txPr>
    </c:title>
    <c:autoTitleDeleted val="0"/>
    <c:plotArea>
      <c:layout/>
      <c:barChart>
        <c:barDir val="col"/>
        <c:grouping val="stacked"/>
        <c:varyColors val="0"/>
        <c:ser>
          <c:idx val="0"/>
          <c:order val="0"/>
          <c:tx>
            <c:strRef>
              <c:f>'[Case_Study_Tracker.xlsx]Quantitative scoring'!$A$76</c:f>
              <c:strCache>
                <c:ptCount val="1"/>
                <c:pt idx="0">
                  <c:v>Production</c:v>
                </c:pt>
              </c:strCache>
            </c:strRef>
          </c:tx>
          <c:spPr>
            <a:solidFill>
              <a:srgbClr val="4184F4"/>
            </a:solidFill>
            <a:ln>
              <a:noFill/>
            </a:ln>
            <a:effectLst/>
          </c:spPr>
          <c:invertIfNegative val="0"/>
          <c:cat>
            <c:strRef>
              <c:f>'[Case_Study_Tracker.xlsx]Quantitative scoring'!$B$75:$D$75</c:f>
              <c:strCache>
                <c:ptCount val="3"/>
                <c:pt idx="0">
                  <c:v>Sandwich</c:v>
                </c:pt>
                <c:pt idx="1">
                  <c:v>Coke</c:v>
                </c:pt>
                <c:pt idx="2">
                  <c:v>Crisps</c:v>
                </c:pt>
              </c:strCache>
            </c:strRef>
          </c:cat>
          <c:val>
            <c:numRef>
              <c:f>'[Case_Study_Tracker.xlsx]Quantitative scoring'!$B$76:$D$76</c:f>
              <c:numCache>
                <c:formatCode>0.00</c:formatCode>
                <c:ptCount val="3"/>
                <c:pt idx="0" formatCode="General">
                  <c:v>11.01</c:v>
                </c:pt>
                <c:pt idx="1">
                  <c:v>139.47141856529998</c:v>
                </c:pt>
                <c:pt idx="2" formatCode="General">
                  <c:v>24.75</c:v>
                </c:pt>
              </c:numCache>
            </c:numRef>
          </c:val>
          <c:extLst>
            <c:ext xmlns:c16="http://schemas.microsoft.com/office/drawing/2014/chart" uri="{C3380CC4-5D6E-409C-BE32-E72D297353CC}">
              <c16:uniqueId val="{00000000-2DFD-498E-A5DB-0AC82D9DAFC4}"/>
            </c:ext>
          </c:extLst>
        </c:ser>
        <c:ser>
          <c:idx val="1"/>
          <c:order val="1"/>
          <c:tx>
            <c:strRef>
              <c:f>'[Case_Study_Tracker.xlsx]Quantitative scoring'!$A$77</c:f>
              <c:strCache>
                <c:ptCount val="1"/>
                <c:pt idx="0">
                  <c:v>Transport </c:v>
                </c:pt>
              </c:strCache>
            </c:strRef>
          </c:tx>
          <c:spPr>
            <a:solidFill>
              <a:srgbClr val="EA4335"/>
            </a:solidFill>
            <a:ln>
              <a:noFill/>
            </a:ln>
            <a:effectLst/>
          </c:spPr>
          <c:invertIfNegative val="0"/>
          <c:cat>
            <c:strRef>
              <c:f>'[Case_Study_Tracker.xlsx]Quantitative scoring'!$B$75:$D$75</c:f>
              <c:strCache>
                <c:ptCount val="3"/>
                <c:pt idx="0">
                  <c:v>Sandwich</c:v>
                </c:pt>
                <c:pt idx="1">
                  <c:v>Coke</c:v>
                </c:pt>
                <c:pt idx="2">
                  <c:v>Crisps</c:v>
                </c:pt>
              </c:strCache>
            </c:strRef>
          </c:cat>
          <c:val>
            <c:numRef>
              <c:f>'[Case_Study_Tracker.xlsx]Quantitative scoring'!$B$77:$D$77</c:f>
              <c:numCache>
                <c:formatCode>General</c:formatCode>
                <c:ptCount val="3"/>
                <c:pt idx="0">
                  <c:v>1.04</c:v>
                </c:pt>
                <c:pt idx="1">
                  <c:v>4.2126814347000003</c:v>
                </c:pt>
                <c:pt idx="2">
                  <c:v>1.17</c:v>
                </c:pt>
              </c:numCache>
            </c:numRef>
          </c:val>
          <c:extLst>
            <c:ext xmlns:c16="http://schemas.microsoft.com/office/drawing/2014/chart" uri="{C3380CC4-5D6E-409C-BE32-E72D297353CC}">
              <c16:uniqueId val="{00000001-2DFD-498E-A5DB-0AC82D9DAFC4}"/>
            </c:ext>
          </c:extLst>
        </c:ser>
        <c:ser>
          <c:idx val="2"/>
          <c:order val="2"/>
          <c:tx>
            <c:strRef>
              <c:f>'[Case_Study_Tracker.xlsx]Quantitative scoring'!$A$78</c:f>
              <c:strCache>
                <c:ptCount val="1"/>
                <c:pt idx="0">
                  <c:v>Waste Management</c:v>
                </c:pt>
              </c:strCache>
            </c:strRef>
          </c:tx>
          <c:spPr>
            <a:solidFill>
              <a:srgbClr val="FBBC13"/>
            </a:solidFill>
            <a:ln>
              <a:noFill/>
            </a:ln>
            <a:effectLst/>
          </c:spPr>
          <c:invertIfNegative val="0"/>
          <c:cat>
            <c:strRef>
              <c:f>'[Case_Study_Tracker.xlsx]Quantitative scoring'!$B$75:$D$75</c:f>
              <c:strCache>
                <c:ptCount val="3"/>
                <c:pt idx="0">
                  <c:v>Sandwich</c:v>
                </c:pt>
                <c:pt idx="1">
                  <c:v>Coke</c:v>
                </c:pt>
                <c:pt idx="2">
                  <c:v>Crisps</c:v>
                </c:pt>
              </c:strCache>
            </c:strRef>
          </c:cat>
          <c:val>
            <c:numRef>
              <c:f>'[Case_Study_Tracker.xlsx]Quantitative scoring'!$B$78:$D$78</c:f>
              <c:numCache>
                <c:formatCode>0.00</c:formatCode>
                <c:ptCount val="3"/>
                <c:pt idx="0" formatCode="General">
                  <c:v>-0.95</c:v>
                </c:pt>
                <c:pt idx="1">
                  <c:v>6.7490000000000006</c:v>
                </c:pt>
                <c:pt idx="2" formatCode="General">
                  <c:v>6.84</c:v>
                </c:pt>
              </c:numCache>
            </c:numRef>
          </c:val>
          <c:extLst>
            <c:ext xmlns:c16="http://schemas.microsoft.com/office/drawing/2014/chart" uri="{C3380CC4-5D6E-409C-BE32-E72D297353CC}">
              <c16:uniqueId val="{00000002-2DFD-498E-A5DB-0AC82D9DAFC4}"/>
            </c:ext>
          </c:extLst>
        </c:ser>
        <c:dLbls>
          <c:showLegendKey val="0"/>
          <c:showVal val="0"/>
          <c:showCatName val="0"/>
          <c:showSerName val="0"/>
          <c:showPercent val="0"/>
          <c:showBubbleSize val="0"/>
        </c:dLbls>
        <c:gapWidth val="150"/>
        <c:overlap val="100"/>
        <c:axId val="776804872"/>
        <c:axId val="776808968"/>
      </c:barChart>
      <c:catAx>
        <c:axId val="776804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776808968"/>
        <c:crosses val="autoZero"/>
        <c:auto val="1"/>
        <c:lblAlgn val="ctr"/>
        <c:lblOffset val="100"/>
        <c:noMultiLvlLbl val="0"/>
      </c:catAx>
      <c:valAx>
        <c:axId val="776808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gCO2e per package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crossAx val="776804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U"/>
        </a:p>
      </c:txPr>
    </c:legend>
    <c:plotVisOnly val="1"/>
    <c:dispBlanksAs val="gap"/>
    <c:showDLblsOverMax val="0"/>
  </c:chart>
  <c:spPr>
    <a:solidFill>
      <a:schemeClr val="bg1"/>
    </a:solidFill>
    <a:ln>
      <a:noFill/>
    </a:ln>
    <a:effectLst/>
  </c:spPr>
  <c:txPr>
    <a:bodyPr/>
    <a:lstStyle/>
    <a:p>
      <a:pPr>
        <a:defRPr/>
      </a:pPr>
      <a:endParaRPr lang="en-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As mentioned previously, Another important  indicator we are interested in is the energy consumption. There are two </a:t>
            </a:r>
            <a:r>
              <a:rPr lang="en-GB" err="1"/>
              <a:t>graphes</a:t>
            </a:r>
            <a:r>
              <a:rPr lang="en-GB"/>
              <a:t>/ bar charts illustrating the relevant energy consumption during the production phase of plastic polymers and the manufacturing phase of the final products. The data are taken from these two organisations.</a:t>
            </a:r>
          </a:p>
          <a:p>
            <a:endParaRPr lang="en-GB"/>
          </a:p>
          <a:p>
            <a:r>
              <a:rPr lang="en-GB"/>
              <a:t>In Resin production phase, crude oil are converted into plastic resins via multiple  yet different chemical processes (steam cracking, polymerisation, oxidation, esterification).</a:t>
            </a:r>
          </a:p>
          <a:p>
            <a:pPr lvl="1"/>
            <a:r>
              <a:rPr lang="en-GB"/>
              <a:t>The four plastics that we are going to use in our case studies are: PP,PET,HDPE,LDPE</a:t>
            </a:r>
          </a:p>
          <a:p>
            <a:pPr lvl="1"/>
            <a:r>
              <a:rPr lang="en-GB"/>
              <a:t>You can also see the </a:t>
            </a:r>
            <a:r>
              <a:rPr lang="en-GB" err="1"/>
              <a:t>errorbars</a:t>
            </a:r>
            <a:r>
              <a:rPr lang="en-GB"/>
              <a:t> plotted here, which is crudely derived by comparing results from different papers</a:t>
            </a:r>
          </a:p>
          <a:p>
            <a:endParaRPr lang="en-GB"/>
          </a:p>
          <a:p>
            <a:r>
              <a:rPr lang="en-GB"/>
              <a:t>The next is energy consumption in the Product manufacturing phase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a:t>It is obvious that we have different manufacturing mechanisms for making plastic products, E.g. when manufacturing plastic bottle caps, we use injection moulding, </a:t>
            </a:r>
            <a:r>
              <a:rPr lang="en-GB" b="0" i="0">
                <a:solidFill>
                  <a:srgbClr val="202124"/>
                </a:solidFill>
                <a:effectLst/>
                <a:highlight>
                  <a:srgbClr val="FFFFFF"/>
                </a:highlight>
                <a:latin typeface="Google Sans"/>
              </a:rPr>
              <a:t>by injecting molten materials/plastics into a mould</a:t>
            </a:r>
          </a:p>
          <a:p>
            <a:pPr lvl="1"/>
            <a:endParaRPr lang="en-GB"/>
          </a:p>
          <a:p>
            <a:pPr lvl="1"/>
            <a:r>
              <a:rPr lang="en-GB"/>
              <a:t> such as thermoforming (transforming a plastic sheet into 3d-objects, injection moulding and etc)</a:t>
            </a:r>
          </a:p>
          <a:p>
            <a:pPr lvl="1"/>
            <a:r>
              <a:rPr lang="en-GB" b="0" i="0">
                <a:solidFill>
                  <a:srgbClr val="202124"/>
                </a:solidFill>
                <a:effectLst/>
                <a:highlight>
                  <a:srgbClr val="FFFFFF"/>
                </a:highlight>
                <a:latin typeface="Google Sans"/>
              </a:rPr>
              <a:t>The relevant processes we used in our case studies are </a:t>
            </a:r>
            <a:r>
              <a:rPr lang="en-GB" b="0" i="0" err="1">
                <a:solidFill>
                  <a:srgbClr val="202124"/>
                </a:solidFill>
                <a:effectLst/>
                <a:highlight>
                  <a:srgbClr val="FFFFFF"/>
                </a:highlight>
                <a:latin typeface="Google Sans"/>
              </a:rPr>
              <a:t>highlightened</a:t>
            </a:r>
            <a:r>
              <a:rPr lang="en-GB" b="0" i="0">
                <a:solidFill>
                  <a:srgbClr val="202124"/>
                </a:solidFill>
                <a:effectLst/>
                <a:highlight>
                  <a:srgbClr val="FFFFFF"/>
                </a:highlight>
                <a:latin typeface="Google Sans"/>
              </a:rPr>
              <a:t> in red boxes</a:t>
            </a:r>
            <a:endParaRPr lang="en-GB"/>
          </a:p>
          <a:p>
            <a:pPr lvl="1"/>
            <a:endParaRPr lang="en-GB"/>
          </a:p>
          <a:p>
            <a:pPr marL="615950" lvl="1" indent="0">
              <a:buNone/>
            </a:pPr>
            <a:endParaRPr lang="en-GB"/>
          </a:p>
          <a:p>
            <a:pPr marL="615950" lvl="1" indent="0">
              <a:buNone/>
            </a:pPr>
            <a:endParaRPr lang="en-GB"/>
          </a:p>
          <a:p>
            <a:pPr marL="615950" lvl="1" indent="0">
              <a:buNone/>
            </a:pPr>
            <a:endParaRPr lang="en-GB"/>
          </a:p>
        </p:txBody>
      </p:sp>
    </p:spTree>
    <p:extLst>
      <p:ext uri="{BB962C8B-B14F-4D97-AF65-F5344CB8AC3E}">
        <p14:creationId xmlns:p14="http://schemas.microsoft.com/office/powerpoint/2010/main" val="1029438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next phase is transportation stage. </a:t>
            </a:r>
            <a:endParaRPr/>
          </a:p>
        </p:txBody>
      </p:sp>
    </p:spTree>
    <p:extLst>
      <p:ext uri="{BB962C8B-B14F-4D97-AF65-F5344CB8AC3E}">
        <p14:creationId xmlns:p14="http://schemas.microsoft.com/office/powerpoint/2010/main" val="4093055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We have tackled this by </a:t>
            </a:r>
            <a:r>
              <a:rPr lang="en-US" err="1"/>
              <a:t>analysing</a:t>
            </a:r>
            <a:r>
              <a:rPr lang="en-US"/>
              <a:t> the plastic supply chain through the largest producer for each of the plastic resin in the UK. Since...</a:t>
            </a:r>
          </a:p>
          <a:p>
            <a:pPr>
              <a:buNone/>
            </a:pPr>
            <a:endParaRPr lang="en-US">
              <a:latin typeface="Calibri"/>
              <a:ea typeface="Calibri"/>
              <a:cs typeface="Calibri"/>
            </a:endParaRPr>
          </a:p>
        </p:txBody>
      </p:sp>
    </p:spTree>
    <p:extLst>
      <p:ext uri="{BB962C8B-B14F-4D97-AF65-F5344CB8AC3E}">
        <p14:creationId xmlns:p14="http://schemas.microsoft.com/office/powerpoint/2010/main" val="4030756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Plastic Resin's are produced at Sabic and from then are transported via diesel HGV's. </a:t>
            </a:r>
          </a:p>
          <a:p>
            <a:pPr>
              <a:buNone/>
            </a:pPr>
            <a:endParaRPr lang="en-US">
              <a:latin typeface="Calibri"/>
              <a:ea typeface="Calibri"/>
              <a:cs typeface="Calibri"/>
            </a:endParaRPr>
          </a:p>
          <a:p>
            <a:pPr>
              <a:buNone/>
            </a:pPr>
            <a:r>
              <a:rPr lang="en-US">
                <a:latin typeface="Calibri"/>
                <a:ea typeface="Calibri"/>
                <a:cs typeface="Calibri"/>
              </a:rPr>
              <a:t>**Again all the points we've highlighted through this process are </a:t>
            </a:r>
            <a:r>
              <a:rPr lang="en-US" err="1">
                <a:latin typeface="Calibri"/>
                <a:ea typeface="Calibri"/>
                <a:cs typeface="Calibri"/>
              </a:rPr>
              <a:t>are</a:t>
            </a:r>
            <a:r>
              <a:rPr lang="en-US">
                <a:latin typeface="Calibri"/>
                <a:ea typeface="Calibri"/>
                <a:cs typeface="Calibri"/>
              </a:rPr>
              <a:t> ones that have been identified as the most reasonable for Tesco's to use**</a:t>
            </a:r>
          </a:p>
          <a:p>
            <a:pPr>
              <a:buNone/>
            </a:pPr>
            <a:endParaRPr lang="en-US">
              <a:latin typeface="Calibri"/>
              <a:ea typeface="Calibri"/>
              <a:cs typeface="Calibri"/>
            </a:endParaRPr>
          </a:p>
          <a:p>
            <a:pPr>
              <a:buNone/>
            </a:pPr>
            <a:r>
              <a:rPr lang="en-US">
                <a:latin typeface="Calibri"/>
                <a:ea typeface="Calibri"/>
                <a:cs typeface="Calibri"/>
              </a:rPr>
              <a:t>They move down the country and are processed into plastic film, and assembled into a sandwich box at </a:t>
            </a:r>
            <a:r>
              <a:rPr lang="en-US" err="1">
                <a:latin typeface="Calibri"/>
                <a:ea typeface="Calibri"/>
                <a:cs typeface="Calibri"/>
              </a:rPr>
              <a:t>ProAmpac</a:t>
            </a:r>
            <a:r>
              <a:rPr lang="en-US">
                <a:latin typeface="Calibri"/>
                <a:ea typeface="Calibri"/>
                <a:cs typeface="Calibri"/>
              </a:rPr>
              <a:t>. These boxes are then transported to Greencore where sandwiches are packed into them.</a:t>
            </a:r>
          </a:p>
          <a:p>
            <a:pPr>
              <a:buNone/>
            </a:pPr>
            <a:endParaRPr lang="en-US">
              <a:latin typeface="Calibri"/>
              <a:ea typeface="Calibri"/>
              <a:cs typeface="Calibri"/>
            </a:endParaRPr>
          </a:p>
          <a:p>
            <a:pPr>
              <a:buNone/>
            </a:pPr>
            <a:r>
              <a:rPr lang="en-US">
                <a:latin typeface="Calibri"/>
                <a:ea typeface="Calibri"/>
                <a:cs typeface="Calibri"/>
              </a:rPr>
              <a:t>The sandwiches then move through Tesco's </a:t>
            </a:r>
            <a:r>
              <a:rPr lang="en-US" err="1">
                <a:latin typeface="Calibri"/>
                <a:ea typeface="Calibri"/>
                <a:cs typeface="Calibri"/>
              </a:rPr>
              <a:t>distrubution</a:t>
            </a:r>
            <a:r>
              <a:rPr lang="en-US">
                <a:latin typeface="Calibri"/>
                <a:ea typeface="Calibri"/>
                <a:cs typeface="Calibri"/>
              </a:rPr>
              <a:t> network to stores.</a:t>
            </a:r>
          </a:p>
          <a:p>
            <a:pPr>
              <a:buNone/>
            </a:pPr>
            <a:endParaRPr lang="en-US">
              <a:latin typeface="Calibri"/>
              <a:ea typeface="Calibri"/>
              <a:cs typeface="Calibri"/>
            </a:endParaRPr>
          </a:p>
        </p:txBody>
      </p:sp>
    </p:spTree>
    <p:extLst>
      <p:ext uri="{BB962C8B-B14F-4D97-AF65-F5344CB8AC3E}">
        <p14:creationId xmlns:p14="http://schemas.microsoft.com/office/powerpoint/2010/main" val="3507080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Considering the nature of meal deals, we made the assumption that they would be disposed on relatively near to location of purchase. So we then went about looking for the most convenient waste management locations to UCL. We found that the process that is most likely used is, waste sorting in an MRF facility in Southwark, before waste that cannot be recycled is most likely transported to a landfill in </a:t>
            </a:r>
            <a:r>
              <a:rPr lang="en-US" err="1">
                <a:latin typeface="Calibri"/>
                <a:ea typeface="Calibri"/>
                <a:cs typeface="Calibri"/>
              </a:rPr>
              <a:t>Rainham</a:t>
            </a:r>
            <a:r>
              <a:rPr lang="en-US">
                <a:latin typeface="Calibri"/>
                <a:ea typeface="Calibri"/>
                <a:cs typeface="Calibri"/>
              </a:rPr>
              <a:t> or an incinerator in Edmonton.</a:t>
            </a:r>
          </a:p>
          <a:p>
            <a:pPr>
              <a:buNone/>
            </a:pPr>
            <a:endParaRPr lang="en-US">
              <a:latin typeface="Calibri"/>
              <a:ea typeface="Calibri"/>
              <a:cs typeface="Calibri"/>
            </a:endParaRPr>
          </a:p>
          <a:p>
            <a:pPr>
              <a:buNone/>
            </a:pPr>
            <a:r>
              <a:rPr lang="en-US">
                <a:latin typeface="Calibri"/>
                <a:ea typeface="Calibri"/>
                <a:cs typeface="Calibri"/>
              </a:rPr>
              <a:t>And below we have our total </a:t>
            </a:r>
            <a:r>
              <a:rPr lang="en-US"/>
              <a:t>gCO2e and KJ in the distribution of one package </a:t>
            </a:r>
          </a:p>
        </p:txBody>
      </p:sp>
    </p:spTree>
    <p:extLst>
      <p:ext uri="{BB962C8B-B14F-4D97-AF65-F5344CB8AC3E}">
        <p14:creationId xmlns:p14="http://schemas.microsoft.com/office/powerpoint/2010/main" val="154206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Fraction of a percent per metric </a:t>
            </a:r>
            <a:r>
              <a:rPr lang="en-US" err="1"/>
              <a:t>tonne</a:t>
            </a:r>
            <a:r>
              <a:rPr lang="en-US"/>
              <a:t> – becomes negligible</a:t>
            </a:r>
            <a:endParaRPr/>
          </a:p>
        </p:txBody>
      </p:sp>
    </p:spTree>
    <p:extLst>
      <p:ext uri="{BB962C8B-B14F-4D97-AF65-F5344CB8AC3E}">
        <p14:creationId xmlns:p14="http://schemas.microsoft.com/office/powerpoint/2010/main" val="104478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f09f6a330b_0_1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f09f6a330b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Using statistics from DEFRA, we found recycling to be the most common form of solid waste management internal to the UK.</a:t>
            </a:r>
          </a:p>
          <a:p>
            <a:pPr>
              <a:buNone/>
            </a:pPr>
            <a:endParaRPr lang="en-US"/>
          </a:p>
          <a:p>
            <a:pPr>
              <a:buNone/>
            </a:pPr>
            <a:r>
              <a:rPr lang="en-US"/>
              <a:t>We found how much household waste was produced a year, and how much of it was processed in an MRF, Incinerator or Landfill. From here we found individual rates of each material, these being the ones of interest in our study.</a:t>
            </a:r>
          </a:p>
          <a:p>
            <a:pPr>
              <a:buNone/>
            </a:pPr>
            <a:endParaRPr lang="en-US"/>
          </a:p>
          <a:p>
            <a:pPr marL="171450" indent="-171450"/>
            <a:r>
              <a:rPr lang="en-US"/>
              <a:t>Unorganized Plastics, consisting of materials like PP and LDPE and Dense Plastics being things such as PETE and PVC</a:t>
            </a:r>
          </a:p>
          <a:p>
            <a:pPr marL="0" lvl="0" indent="0" algn="l">
              <a:spcBef>
                <a:spcPts val="0"/>
              </a:spcBef>
              <a:spcAft>
                <a:spcPts val="0"/>
              </a:spcAft>
              <a:buNone/>
            </a:pPr>
            <a:endParaRPr lang="en-US"/>
          </a:p>
        </p:txBody>
      </p:sp>
    </p:spTree>
    <p:extLst>
      <p:ext uri="{BB962C8B-B14F-4D97-AF65-F5344CB8AC3E}">
        <p14:creationId xmlns:p14="http://schemas.microsoft.com/office/powerpoint/2010/main" val="3804877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f114aa7512_1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f114aa7512_1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Here we have a graph of the carbon emissions due to recycling for each material type, given in kg of CO2 equivalent per tonne of waste, with the unit chosen is due to that being the standard measurement from DEFRA</a:t>
            </a:r>
          </a:p>
          <a:p>
            <a:pPr marL="0" lvl="0" indent="0" algn="l">
              <a:spcBef>
                <a:spcPts val="0"/>
              </a:spcBef>
              <a:spcAft>
                <a:spcPts val="0"/>
              </a:spcAft>
              <a:buNone/>
            </a:pPr>
            <a:endParaRPr lang="en-US"/>
          </a:p>
        </p:txBody>
      </p:sp>
    </p:spTree>
    <p:extLst>
      <p:ext uri="{BB962C8B-B14F-4D97-AF65-F5344CB8AC3E}">
        <p14:creationId xmlns:p14="http://schemas.microsoft.com/office/powerpoint/2010/main" val="1994179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edac56f28e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edac56f28e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Next is energy consumption. For most complex unit waste processes, there is no industry-average data estimates, but there are MRF costs and energy consumption for the Solid Waste Optimization Life-Cycle Framework (SWOLF), so knowing  Veolia is a mixed-waste MRF,  we identified electrical usage for each recovered material in kilowatt hours per megagram (metric </a:t>
            </a:r>
            <a:r>
              <a:rPr lang="en-US" err="1"/>
              <a:t>tonne</a:t>
            </a:r>
            <a:r>
              <a:rPr lang="en-US"/>
              <a:t>).</a:t>
            </a:r>
          </a:p>
          <a:p>
            <a:pPr marL="0" indent="0">
              <a:buNone/>
            </a:pPr>
            <a:br>
              <a:rPr lang="en-US"/>
            </a:br>
            <a:r>
              <a:rPr lang="en-US"/>
              <a:t> - Different material names are given by SWOLF but OCC is cardboard and films being PP &amp; LDPE</a:t>
            </a:r>
          </a:p>
        </p:txBody>
      </p:sp>
    </p:spTree>
    <p:extLst>
      <p:ext uri="{BB962C8B-B14F-4D97-AF65-F5344CB8AC3E}">
        <p14:creationId xmlns:p14="http://schemas.microsoft.com/office/powerpoint/2010/main" val="231027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edac56f2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edac56f2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Next is Incineration, being some combination of thermal treatment and power generation system in our case combustion and steam cycle, where the waste is incinerated and energy is produced. Following the same method we found the following rates.</a:t>
            </a:r>
          </a:p>
          <a:p>
            <a:pPr>
              <a:buNone/>
            </a:pPr>
            <a:endParaRPr lang="en-US"/>
          </a:p>
          <a:p>
            <a:pPr>
              <a:buNone/>
            </a:pPr>
            <a:r>
              <a:rPr lang="en-US"/>
              <a:t>We also found from Fichter’s Consulting Engineers, that </a:t>
            </a:r>
            <a:r>
              <a:rPr lang="en-US" err="1"/>
              <a:t>WtE</a:t>
            </a:r>
            <a:r>
              <a:rPr lang="en-US"/>
              <a:t> Plants are inefficient, with steam cycle combustion systems being 19-27% efficient, which will be factored in during energy consumption.</a:t>
            </a:r>
          </a:p>
          <a:p>
            <a:pPr marL="0" lvl="0" indent="0" algn="l">
              <a:spcBef>
                <a:spcPts val="0"/>
              </a:spcBef>
              <a:spcAft>
                <a:spcPts val="0"/>
              </a:spcAft>
              <a:buNone/>
            </a:pPr>
            <a:endParaRPr lang="en-US"/>
          </a:p>
        </p:txBody>
      </p:sp>
    </p:spTree>
    <p:extLst>
      <p:ext uri="{BB962C8B-B14F-4D97-AF65-F5344CB8AC3E}">
        <p14:creationId xmlns:p14="http://schemas.microsoft.com/office/powerpoint/2010/main" val="552881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max</a:t>
            </a:r>
          </a:p>
        </p:txBody>
      </p:sp>
    </p:spTree>
    <p:extLst>
      <p:ext uri="{BB962C8B-B14F-4D97-AF65-F5344CB8AC3E}">
        <p14:creationId xmlns:p14="http://schemas.microsoft.com/office/powerpoint/2010/main" val="1549809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f114aa7512_1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f114aa7512_1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Again, presented here are the carbon emissions in kgCO2 equivalent/</a:t>
            </a:r>
            <a:r>
              <a:rPr lang="en-US" err="1"/>
              <a:t>tonne</a:t>
            </a:r>
            <a:r>
              <a:rPr lang="en-US"/>
              <a:t> sorted by material, with our values of interest for the entire case study listed below</a:t>
            </a:r>
          </a:p>
          <a:p>
            <a:pPr marL="0" lvl="0" indent="0" algn="l">
              <a:spcBef>
                <a:spcPts val="0"/>
              </a:spcBef>
              <a:spcAft>
                <a:spcPts val="0"/>
              </a:spcAft>
              <a:buNone/>
            </a:pPr>
            <a:endParaRPr lang="en-US"/>
          </a:p>
        </p:txBody>
      </p:sp>
    </p:spTree>
    <p:extLst>
      <p:ext uri="{BB962C8B-B14F-4D97-AF65-F5344CB8AC3E}">
        <p14:creationId xmlns:p14="http://schemas.microsoft.com/office/powerpoint/2010/main" val="3328629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From a carbon dioxide power plant mix instead of looking at individual materials, we can again see energy consumption. Due to that inefficiency of 19-27% stated prior, we see there is a huge waste. As such we found an energy consumption of around 1.56kJ/g</a:t>
            </a:r>
          </a:p>
          <a:p>
            <a:pPr>
              <a:buNone/>
            </a:pPr>
            <a:endParaRPr lang="en-US">
              <a:latin typeface="Calibri"/>
              <a:cs typeface="Calibri"/>
            </a:endParaRPr>
          </a:p>
        </p:txBody>
      </p:sp>
    </p:spTree>
    <p:extLst>
      <p:ext uri="{BB962C8B-B14F-4D97-AF65-F5344CB8AC3E}">
        <p14:creationId xmlns:p14="http://schemas.microsoft.com/office/powerpoint/2010/main" val="2787659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edac56f2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edac56f2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Now with landfill, the least likely for our household waste, again our relevant rates shown.</a:t>
            </a:r>
          </a:p>
          <a:p>
            <a:pPr marL="0" lvl="0" indent="0" algn="l">
              <a:spcBef>
                <a:spcPts val="0"/>
              </a:spcBef>
              <a:spcAft>
                <a:spcPts val="0"/>
              </a:spcAft>
              <a:buNone/>
            </a:pPr>
            <a:endParaRPr lang="en-US"/>
          </a:p>
        </p:txBody>
      </p:sp>
    </p:spTree>
    <p:extLst>
      <p:ext uri="{BB962C8B-B14F-4D97-AF65-F5344CB8AC3E}">
        <p14:creationId xmlns:p14="http://schemas.microsoft.com/office/powerpoint/2010/main" val="1274267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f114aa7512_1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f114aa7512_1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Due to plastic’s resilience to decomposition, we see these incredibly low emissions, and then these much higher ones for the  fibrous materials of cardboard and wood.</a:t>
            </a:r>
          </a:p>
          <a:p>
            <a:pPr marL="0" lvl="0" indent="0" algn="l">
              <a:spcBef>
                <a:spcPts val="0"/>
              </a:spcBef>
              <a:spcAft>
                <a:spcPts val="0"/>
              </a:spcAft>
              <a:buNone/>
            </a:pPr>
            <a:endParaRPr lang="en-US"/>
          </a:p>
        </p:txBody>
      </p:sp>
    </p:spTree>
    <p:extLst>
      <p:ext uri="{BB962C8B-B14F-4D97-AF65-F5344CB8AC3E}">
        <p14:creationId xmlns:p14="http://schemas.microsoft.com/office/powerpoint/2010/main" val="729801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edac56f28e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edac56f28e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And finally, using the released energy capacity of the </a:t>
            </a:r>
            <a:r>
              <a:rPr lang="en-US" err="1"/>
              <a:t>Rainham</a:t>
            </a:r>
            <a:r>
              <a:rPr lang="en-US"/>
              <a:t> facility as all materials are combined, we found that there was an incredibly small amount of energy produced due to the limited permitted tonnage per year and the tiny scope of the landfill.</a:t>
            </a:r>
          </a:p>
          <a:p>
            <a:pPr>
              <a:buNone/>
            </a:pPr>
            <a:r>
              <a:rPr lang="en-US"/>
              <a:t>As such we see that the electrical generation is essentially negligible in terms of our case study.</a:t>
            </a:r>
          </a:p>
          <a:p>
            <a:pPr>
              <a:buNone/>
            </a:pPr>
            <a:r>
              <a:rPr lang="en-US"/>
              <a:t>Due to our limited time, we previously used simple calculations for recovery energy, but we have a more specific model to better estimate the energy consumption for recovery.</a:t>
            </a:r>
          </a:p>
          <a:p>
            <a:pPr marL="0" indent="0">
              <a:buNone/>
            </a:pPr>
            <a:endParaRPr lang="en-US"/>
          </a:p>
        </p:txBody>
      </p:sp>
    </p:spTree>
    <p:extLst>
      <p:ext uri="{BB962C8B-B14F-4D97-AF65-F5344CB8AC3E}">
        <p14:creationId xmlns:p14="http://schemas.microsoft.com/office/powerpoint/2010/main" val="4257640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167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edac56f28e_0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edac56f28e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To calculate the recycling energy for Tesco's meal deal, we must establish a recycling rate model. We divided the total packaging handling into government collection and store collection. Store collection is further divided into store recycling and unrecycled parts, and we applied the same approach to government collection.</a:t>
            </a:r>
          </a:p>
          <a:p>
            <a:pPr marL="0" lvl="0" indent="0" algn="l">
              <a:spcBef>
                <a:spcPts val="0"/>
              </a:spcBef>
              <a:spcAft>
                <a:spcPts val="0"/>
              </a:spcAft>
              <a:buNone/>
            </a:pPr>
            <a:endParaRPr lang="en-US"/>
          </a:p>
        </p:txBody>
      </p:sp>
    </p:spTree>
    <p:extLst>
      <p:ext uri="{BB962C8B-B14F-4D97-AF65-F5344CB8AC3E}">
        <p14:creationId xmlns:p14="http://schemas.microsoft.com/office/powerpoint/2010/main" val="4139866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We found Tesco's meal deal revenue for 2019 and we can calculate the number of meal deals sold based on the unit price. We also know the packaging weight of the three products in the meal deal, so we can determine the total packaging weight generated by Tesco meal deals and the total weight of each material.</a:t>
            </a:r>
          </a:p>
          <a:p>
            <a:pPr>
              <a:buNone/>
            </a:pPr>
            <a:r>
              <a:rPr lang="en-US"/>
              <a:t> </a:t>
            </a:r>
          </a:p>
          <a:p>
            <a:pPr>
              <a:buNone/>
            </a:pPr>
            <a:endParaRPr lang="en-US">
              <a:latin typeface="Calibri"/>
              <a:cs typeface="Calibri"/>
            </a:endParaRPr>
          </a:p>
        </p:txBody>
      </p:sp>
    </p:spTree>
    <p:extLst>
      <p:ext uri="{BB962C8B-B14F-4D97-AF65-F5344CB8AC3E}">
        <p14:creationId xmlns:p14="http://schemas.microsoft.com/office/powerpoint/2010/main" val="517880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According to our model, to calculate the total disposal energy, we need to compute the total recycling rate for cardboard and plastics. These are the six quantities needed to calculate the recycling rate.</a:t>
            </a:r>
          </a:p>
          <a:p>
            <a:pPr>
              <a:buNone/>
            </a:pPr>
            <a:endParaRPr lang="en-US">
              <a:latin typeface="Calibri"/>
              <a:cs typeface="Calibri"/>
            </a:endParaRPr>
          </a:p>
        </p:txBody>
      </p:sp>
    </p:spTree>
    <p:extLst>
      <p:ext uri="{BB962C8B-B14F-4D97-AF65-F5344CB8AC3E}">
        <p14:creationId xmlns:p14="http://schemas.microsoft.com/office/powerpoint/2010/main" val="3694320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quantities expressed with formulas are those we calculated based on our model and research data. The quantities expressed with numbers are those we found in literature or on websites that can be used.</a:t>
            </a:r>
          </a:p>
          <a:p>
            <a:pPr>
              <a:buNone/>
            </a:pPr>
            <a:endParaRPr lang="en-US">
              <a:latin typeface="Calibri"/>
              <a:cs typeface="Calibri"/>
            </a:endParaRPr>
          </a:p>
        </p:txBody>
      </p:sp>
    </p:spTree>
    <p:extLst>
      <p:ext uri="{BB962C8B-B14F-4D97-AF65-F5344CB8AC3E}">
        <p14:creationId xmlns:p14="http://schemas.microsoft.com/office/powerpoint/2010/main" val="1508560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spcBef>
                <a:spcPts val="3311"/>
              </a:spcBef>
              <a:buNone/>
            </a:pPr>
            <a:r>
              <a:rPr lang="en-GB"/>
              <a:t>The aim of this project was to form a picture of 3 major indicators of the detriment to the environment caused by our every-day consumption habits. </a:t>
            </a:r>
            <a:endParaRPr lang="en-US"/>
          </a:p>
          <a:p>
            <a:pPr marL="0" indent="0">
              <a:lnSpc>
                <a:spcPct val="90000"/>
              </a:lnSpc>
              <a:spcBef>
                <a:spcPts val="3311"/>
              </a:spcBef>
              <a:buNone/>
            </a:pPr>
            <a:r>
              <a:rPr lang="en-GB"/>
              <a:t>We found the most prominent indicators for food packaging to be:</a:t>
            </a:r>
            <a:endParaRPr lang="en-US"/>
          </a:p>
          <a:p>
            <a:pPr marL="0" indent="0">
              <a:lnSpc>
                <a:spcPct val="90000"/>
              </a:lnSpc>
              <a:spcBef>
                <a:spcPts val="3311"/>
              </a:spcBef>
              <a:buNone/>
            </a:pPr>
            <a:r>
              <a:rPr lang="en-GB"/>
              <a:t>Mass of CO2e gasses produced to measure emissions </a:t>
            </a:r>
            <a:endParaRPr lang="en-US"/>
          </a:p>
          <a:p>
            <a:pPr marL="0" indent="0">
              <a:lnSpc>
                <a:spcPct val="90000"/>
              </a:lnSpc>
              <a:spcBef>
                <a:spcPts val="3311"/>
              </a:spcBef>
              <a:buNone/>
            </a:pPr>
            <a:r>
              <a:rPr lang="en-GB"/>
              <a:t>KJ of energy used to measure efficiency</a:t>
            </a:r>
            <a:endParaRPr lang="en-US"/>
          </a:p>
          <a:p>
            <a:pPr marL="0" indent="0">
              <a:lnSpc>
                <a:spcPct val="90000"/>
              </a:lnSpc>
              <a:spcBef>
                <a:spcPts val="3311"/>
              </a:spcBef>
              <a:buNone/>
            </a:pPr>
            <a:r>
              <a:rPr lang="en-GB"/>
              <a:t>Mass of crude oil consumed to measure resource depletion</a:t>
            </a:r>
            <a:endParaRPr lang="en-US"/>
          </a:p>
          <a:p>
            <a:pPr marL="0" indent="0">
              <a:lnSpc>
                <a:spcPct val="90000"/>
              </a:lnSpc>
              <a:spcBef>
                <a:spcPts val="3311"/>
              </a:spcBef>
              <a:buNone/>
            </a:pPr>
            <a:endParaRPr lang="en-GB"/>
          </a:p>
          <a:p>
            <a:pPr marL="0" indent="0">
              <a:lnSpc>
                <a:spcPct val="90000"/>
              </a:lnSpc>
              <a:spcBef>
                <a:spcPts val="3311"/>
              </a:spcBef>
              <a:buNone/>
            </a:pPr>
            <a:r>
              <a:rPr lang="en-GB"/>
              <a:t>We've chosen to deliver our data in grams per package for the first two and KJ per package for the latter as we found this to be the most intuitive.</a:t>
            </a:r>
            <a:endParaRPr lang="en-US"/>
          </a:p>
          <a:p>
            <a:pPr marL="0" indent="0">
              <a:lnSpc>
                <a:spcPct val="90000"/>
              </a:lnSpc>
              <a:spcBef>
                <a:spcPts val="3311"/>
              </a:spcBef>
              <a:buNone/>
            </a:pPr>
            <a:endParaRPr lang="en-GB">
              <a:ea typeface="Calibri"/>
            </a:endParaRPr>
          </a:p>
          <a:p>
            <a:pPr marL="0" indent="0">
              <a:lnSpc>
                <a:spcPct val="90000"/>
              </a:lnSpc>
              <a:spcBef>
                <a:spcPts val="3311"/>
              </a:spcBef>
              <a:buNone/>
            </a:pPr>
            <a:r>
              <a:rPr lang="en-GB">
                <a:ea typeface="Calibri"/>
              </a:rPr>
              <a:t>In an attempt to relate this project back to the idea of every day consumption we have considered t</a:t>
            </a:r>
            <a:r>
              <a:rPr lang="en-US"/>
              <a:t>he lifecycle of most popular meal deal across the country, from the local Tesco's. This consists of a sandwich, packet of crisps and a 500ml bottle of coke.</a:t>
            </a:r>
            <a:endParaRPr lang="en-US">
              <a:ea typeface="Calibri"/>
            </a:endParaRPr>
          </a:p>
          <a:p>
            <a:pPr marL="0" indent="0">
              <a:buNone/>
            </a:pPr>
            <a:endParaRPr lang="en-US"/>
          </a:p>
          <a:p>
            <a:pPr marL="0" indent="0">
              <a:buNone/>
            </a:pPr>
            <a:r>
              <a:rPr lang="en-US"/>
              <a:t>We have also given the methodology for computing a performance scoring to  make informed-decision about the optimal solution to </a:t>
            </a:r>
            <a:r>
              <a:rPr lang="en-US" err="1"/>
              <a:t>minimise</a:t>
            </a:r>
            <a:r>
              <a:rPr lang="en-US"/>
              <a:t> the environmental impact of a packaging for a specific functional unit.</a:t>
            </a:r>
          </a:p>
          <a:p>
            <a:pPr marL="0" indent="0">
              <a:buNone/>
            </a:pPr>
            <a:endParaRPr lang="en-US"/>
          </a:p>
          <a:p>
            <a:pPr>
              <a:buNone/>
            </a:pPr>
            <a:endParaRPr lang="en-US">
              <a:latin typeface="Calibri"/>
              <a:ea typeface="Calibri"/>
              <a:cs typeface="Calibri"/>
            </a:endParaRPr>
          </a:p>
        </p:txBody>
      </p:sp>
    </p:spTree>
    <p:extLst>
      <p:ext uri="{BB962C8B-B14F-4D97-AF65-F5344CB8AC3E}">
        <p14:creationId xmlns:p14="http://schemas.microsoft.com/office/powerpoint/2010/main" val="481301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We divided the total disposal energy consumption into a non-recycled part and a recycled part. In the non-recycled part, we only consider the energy consumed during landfill and incineration of cardboard and plastic. The result is negative because incineration releases heat.</a:t>
            </a:r>
          </a:p>
          <a:p>
            <a:pPr>
              <a:buNone/>
            </a:pPr>
            <a:r>
              <a:rPr lang="en-US"/>
              <a:t> </a:t>
            </a:r>
          </a:p>
          <a:p>
            <a:pPr>
              <a:buNone/>
            </a:pPr>
            <a:endParaRPr lang="en-US">
              <a:latin typeface="Calibri"/>
              <a:cs typeface="Calibri"/>
            </a:endParaRPr>
          </a:p>
        </p:txBody>
      </p:sp>
    </p:spTree>
    <p:extLst>
      <p:ext uri="{BB962C8B-B14F-4D97-AF65-F5344CB8AC3E}">
        <p14:creationId xmlns:p14="http://schemas.microsoft.com/office/powerpoint/2010/main" val="1471966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In the recycled part, we also considered the energy consumed by mechanical recycling and chemical recycling.</a:t>
            </a:r>
          </a:p>
          <a:p>
            <a:pPr>
              <a:buNone/>
            </a:pPr>
            <a:r>
              <a:rPr lang="en-US"/>
              <a:t> </a:t>
            </a:r>
          </a:p>
          <a:p>
            <a:pPr>
              <a:buNone/>
            </a:pPr>
            <a:endParaRPr lang="en-US">
              <a:latin typeface="Calibri"/>
              <a:cs typeface="Calibri"/>
            </a:endParaRPr>
          </a:p>
        </p:txBody>
      </p:sp>
    </p:spTree>
    <p:extLst>
      <p:ext uri="{BB962C8B-B14F-4D97-AF65-F5344CB8AC3E}">
        <p14:creationId xmlns:p14="http://schemas.microsoft.com/office/powerpoint/2010/main" val="379414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This is the energy consumption we calculated for the entire recycling process, as well as the energy consumption for the functional unit of each of the three products: sandwich, chips, and cola. Comparing these with pre-model data, we found that the recycling energy for cola matches well. With this comparison, we can see the more specific recycling model gives us better estimation of the disposal energy consumption. This validate our previous energy value used for the LCA energy recycling computation.</a:t>
            </a:r>
          </a:p>
          <a:p>
            <a:pPr>
              <a:buNone/>
            </a:pPr>
            <a:r>
              <a:rPr lang="en-US"/>
              <a:t> </a:t>
            </a:r>
          </a:p>
          <a:p>
            <a:pPr>
              <a:buNone/>
            </a:pPr>
            <a:endParaRPr lang="en-US">
              <a:latin typeface="Calibri"/>
              <a:cs typeface="Calibri"/>
            </a:endParaRPr>
          </a:p>
        </p:txBody>
      </p:sp>
    </p:spTree>
    <p:extLst>
      <p:ext uri="{BB962C8B-B14F-4D97-AF65-F5344CB8AC3E}">
        <p14:creationId xmlns:p14="http://schemas.microsoft.com/office/powerpoint/2010/main" val="1124003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Just like the LCA of plastics, we conducted a similar but simplified assessment on the energy consumption and GHG emissions applicable to the lifecycle of cardboards which are used in our sandwich packaging. The data are taken from a researched report and are plotted here. It is interesting to note that we have a negative co2 emissions for </a:t>
            </a:r>
            <a:r>
              <a:rPr lang="en-US" err="1"/>
              <a:t>fibre</a:t>
            </a:r>
            <a:r>
              <a:rPr lang="en-US"/>
              <a:t> production, this is because we using biomass instead of fossil fuels.</a:t>
            </a:r>
          </a:p>
        </p:txBody>
      </p:sp>
    </p:spTree>
    <p:extLst>
      <p:ext uri="{BB962C8B-B14F-4D97-AF65-F5344CB8AC3E}">
        <p14:creationId xmlns:p14="http://schemas.microsoft.com/office/powerpoint/2010/main" val="4126507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Onto our findings. First of all we have a total Crude Oil Consumption per package. We can see out of the meal deal the coke bottle uses by far the most natural resources. And this trend continues…</a:t>
            </a:r>
            <a:endParaRPr/>
          </a:p>
        </p:txBody>
      </p:sp>
    </p:spTree>
    <p:extLst>
      <p:ext uri="{BB962C8B-B14F-4D97-AF65-F5344CB8AC3E}">
        <p14:creationId xmlns:p14="http://schemas.microsoft.com/office/powerpoint/2010/main" val="2336152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Yet again we see Coke as the most detrimental item.</a:t>
            </a:r>
            <a:endParaRPr lang="en-US"/>
          </a:p>
          <a:p>
            <a:pPr marL="158750" indent="0">
              <a:buNone/>
            </a:pPr>
            <a:endParaRPr lang="en-GB"/>
          </a:p>
          <a:p>
            <a:pPr marL="158750" indent="0">
              <a:buNone/>
            </a:pPr>
            <a:r>
              <a:rPr lang="en-GB"/>
              <a:t>In this case, as we’ve considered Energy and CO2 emissions in all 3 stages, we’ve decided to break down the emissions into their sperate stages, so that we can analyse the damage caused by each stage in the process. An important thing to note here is that the production stage makes up a very large part of the total energy consumption. </a:t>
            </a:r>
          </a:p>
          <a:p>
            <a:pPr marL="158750" indent="0">
              <a:buNone/>
            </a:pPr>
            <a:endParaRPr lang="en-GB"/>
          </a:p>
          <a:p>
            <a:pPr marL="158750" indent="0">
              <a:buNone/>
            </a:pPr>
            <a:r>
              <a:rPr lang="en-GB"/>
              <a:t>We can also do the same for emissions </a:t>
            </a:r>
          </a:p>
        </p:txBody>
      </p:sp>
    </p:spTree>
    <p:extLst>
      <p:ext uri="{BB962C8B-B14F-4D97-AF65-F5344CB8AC3E}">
        <p14:creationId xmlns:p14="http://schemas.microsoft.com/office/powerpoint/2010/main" val="357124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Again for total emissions, the coke bottle is the worst polluter out of the three.</a:t>
            </a:r>
          </a:p>
          <a:p>
            <a:pPr marL="158750" indent="0">
              <a:buNone/>
            </a:pPr>
            <a:endParaRPr lang="en-GB"/>
          </a:p>
          <a:p>
            <a:pPr marL="158750" indent="0">
              <a:buNone/>
            </a:pPr>
            <a:r>
              <a:rPr lang="en-GB"/>
              <a:t> </a:t>
            </a:r>
          </a:p>
          <a:p>
            <a:pPr marL="158750" indent="0">
              <a:buNone/>
            </a:pPr>
            <a:endParaRPr lang="en-GB"/>
          </a:p>
          <a:p>
            <a:pPr marL="158750" indent="0">
              <a:buNone/>
            </a:pPr>
            <a:r>
              <a:rPr lang="en-GB"/>
              <a:t>From this we can make the firm recommendation, that if a producer wishes to reduced their carbon footprint, the only viable way to do so is to reduce their production emissions</a:t>
            </a:r>
          </a:p>
        </p:txBody>
      </p:sp>
    </p:spTree>
    <p:extLst>
      <p:ext uri="{BB962C8B-B14F-4D97-AF65-F5344CB8AC3E}">
        <p14:creationId xmlns:p14="http://schemas.microsoft.com/office/powerpoint/2010/main" val="1947318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47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buNone/>
            </a:pPr>
            <a:r>
              <a:rPr lang="en-US">
                <a:latin typeface="Calibri"/>
                <a:ea typeface="Calibri"/>
                <a:cs typeface="Calibri"/>
              </a:rPr>
              <a:t>British Plastics Federation </a:t>
            </a:r>
            <a:r>
              <a:rPr lang="en-US"/>
              <a:t>(BPF) </a:t>
            </a:r>
            <a:r>
              <a:rPr lang="en-US">
                <a:latin typeface="Calibri"/>
                <a:ea typeface="Calibri"/>
                <a:cs typeface="Calibri"/>
              </a:rPr>
              <a:t>-&gt; </a:t>
            </a:r>
            <a:r>
              <a:rPr lang="en-US"/>
              <a:t>is the leading trade association for the UK plastics industry.</a:t>
            </a:r>
            <a:endParaRPr lang="en-US">
              <a:latin typeface="Calibri"/>
              <a:ea typeface="Calibri"/>
              <a:cs typeface="Calibri"/>
            </a:endParaRPr>
          </a:p>
          <a:p>
            <a:pPr>
              <a:buNone/>
            </a:pPr>
            <a:endParaRPr lang="en-US">
              <a:ea typeface="Calibri"/>
            </a:endParaRPr>
          </a:p>
          <a:p>
            <a:pPr>
              <a:buNone/>
            </a:pPr>
            <a:r>
              <a:rPr lang="en-US">
                <a:latin typeface="Calibri"/>
                <a:ea typeface="Calibri"/>
                <a:cs typeface="Calibri"/>
              </a:rPr>
              <a:t>Independent Comodity Intelligence Services (ICIS) -&gt; </a:t>
            </a:r>
            <a:r>
              <a:rPr lang="en-US"/>
              <a:t>is a global leader in providing market intelligence for the energy and chemical sectors</a:t>
            </a:r>
            <a:endParaRPr lang="en-US">
              <a:latin typeface="Calibri"/>
              <a:ea typeface="Calibri"/>
              <a:cs typeface="Calibri"/>
            </a:endParaRPr>
          </a:p>
        </p:txBody>
      </p:sp>
    </p:spTree>
    <p:extLst>
      <p:ext uri="{BB962C8B-B14F-4D97-AF65-F5344CB8AC3E}">
        <p14:creationId xmlns:p14="http://schemas.microsoft.com/office/powerpoint/2010/main" val="1947875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buNone/>
            </a:pPr>
            <a:r>
              <a:rPr lang="en-US">
                <a:latin typeface="Calibri"/>
                <a:ea typeface="Calibri"/>
                <a:cs typeface="Calibri"/>
              </a:rPr>
              <a:t>SEARATES -&gt; </a:t>
            </a:r>
            <a:r>
              <a:rPr lang="en-US"/>
              <a:t>is an online platform that connects shippers with freight forwarders to get the best rates and manage cargo shipments. It functions like a marketplace where you can compare rates, book shipments, and track your cargo across land, sea, and air. They also offer tools to help freight forwarders manage their business more efficiently.</a:t>
            </a:r>
            <a:endParaRPr lang="en-US">
              <a:latin typeface="Calibri"/>
              <a:ea typeface="Calibri"/>
              <a:cs typeface="Calibri"/>
            </a:endParaRPr>
          </a:p>
          <a:p>
            <a:pPr>
              <a:buNone/>
            </a:pPr>
            <a:endParaRPr lang="en-US">
              <a:latin typeface="Calibri"/>
              <a:ea typeface="Calibri"/>
              <a:cs typeface="Calibri"/>
            </a:endParaRPr>
          </a:p>
          <a:p>
            <a:pPr>
              <a:buNone/>
            </a:pPr>
            <a:endParaRPr lang="en-US">
              <a:latin typeface="Calibri"/>
              <a:ea typeface="Calibri"/>
              <a:cs typeface="Calibri"/>
            </a:endParaRPr>
          </a:p>
          <a:p>
            <a:pPr>
              <a:buNone/>
            </a:pPr>
            <a:r>
              <a:rPr lang="en-US">
                <a:latin typeface="Calibri"/>
                <a:ea typeface="Calibri"/>
                <a:cs typeface="Calibri"/>
              </a:rPr>
              <a:t>Plastic Recycling Business Directory (ENF) -&gt; </a:t>
            </a:r>
            <a:r>
              <a:rPr lang="en-US"/>
              <a:t>ENF Recycling is a free online directory that connects businesses and individuals with plastic recycling companies around the world. They list over 10,200 plastic recycling companies along with their contact information and capabilities. In addition to the directory, ENF Recycling also provides information on plastic recycling equipment, including different types of machines used in the process.</a:t>
            </a:r>
            <a:endParaRPr lang="en-US">
              <a:latin typeface="Calibri"/>
              <a:ea typeface="Calibri"/>
              <a:cs typeface="Calibri"/>
            </a:endParaRPr>
          </a:p>
        </p:txBody>
      </p:sp>
    </p:spTree>
    <p:extLst>
      <p:ext uri="{BB962C8B-B14F-4D97-AF65-F5344CB8AC3E}">
        <p14:creationId xmlns:p14="http://schemas.microsoft.com/office/powerpoint/2010/main" val="275282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a:t>In this particular project, in order to evaluate the environmental impact of food packaging or plastic products in general ,the method that we decided to adopt is called the LCA, the life-cycle assessment. This is probably the most widely-used and commonly-used approach in terms of environmental studies, such as quantifying carbon footprints.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a:t>By definition:</a:t>
            </a:r>
          </a:p>
          <a:p>
            <a:pPr lvl="1"/>
            <a:endParaRPr lang="en-GB"/>
          </a:p>
          <a:p>
            <a:pPr lvl="1"/>
            <a:r>
              <a:rPr lang="en-GB"/>
              <a:t>More specifically, we chose a Cradle to cradle approach which considers every phase of a plastic product from raw material extraction to recycling.</a:t>
            </a:r>
          </a:p>
          <a:p>
            <a:pPr lvl="1"/>
            <a:endParaRPr lang="en-GB"/>
          </a:p>
          <a:p>
            <a:pPr lvl="1"/>
            <a:r>
              <a:rPr lang="en-GB"/>
              <a:t>There are five key steps:</a:t>
            </a:r>
          </a:p>
          <a:p>
            <a:pPr lvl="1"/>
            <a:r>
              <a:rPr lang="en-GB"/>
              <a:t> the first is…</a:t>
            </a:r>
          </a:p>
          <a:p>
            <a:pPr lvl="1"/>
            <a:r>
              <a:rPr lang="en-GB"/>
              <a:t>The last is </a:t>
            </a:r>
            <a:r>
              <a:rPr lang="en-GB" err="1"/>
              <a:t>eol</a:t>
            </a:r>
            <a:r>
              <a:rPr lang="en-GB"/>
              <a:t>, which includes incineration, recycling, and </a:t>
            </a:r>
          </a:p>
          <a:p>
            <a:endParaRPr lang="en-GB"/>
          </a:p>
        </p:txBody>
      </p:sp>
    </p:spTree>
    <p:extLst>
      <p:ext uri="{BB962C8B-B14F-4D97-AF65-F5344CB8AC3E}">
        <p14:creationId xmlns:p14="http://schemas.microsoft.com/office/powerpoint/2010/main" val="285110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82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39286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next phase of LCA is the production of plastic resin from extracted raw material</a:t>
            </a:r>
            <a:endParaRPr/>
          </a:p>
        </p:txBody>
      </p:sp>
    </p:spTree>
    <p:extLst>
      <p:ext uri="{BB962C8B-B14F-4D97-AF65-F5344CB8AC3E}">
        <p14:creationId xmlns:p14="http://schemas.microsoft.com/office/powerpoint/2010/main" val="1026382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This flow chart encompasses all the chemical path required for the conversion of the extracted raw material </a:t>
            </a:r>
            <a:r>
              <a:rPr lang="en-US" err="1">
                <a:latin typeface="Calibri"/>
                <a:ea typeface="Calibri"/>
                <a:cs typeface="Calibri"/>
              </a:rPr>
              <a:t>tp</a:t>
            </a:r>
            <a:r>
              <a:rPr lang="en-US">
                <a:latin typeface="Calibri"/>
                <a:ea typeface="Calibri"/>
                <a:cs typeface="Calibri"/>
              </a:rPr>
              <a:t> each of the plastic resin within our study case which are PP, </a:t>
            </a:r>
            <a:r>
              <a:rPr lang="en-US" err="1">
                <a:latin typeface="Calibri"/>
                <a:ea typeface="Calibri"/>
                <a:cs typeface="Calibri"/>
              </a:rPr>
              <a:t>PE,polyethylene</a:t>
            </a:r>
            <a:r>
              <a:rPr lang="en-US">
                <a:latin typeface="Calibri"/>
                <a:ea typeface="Calibri"/>
                <a:cs typeface="Calibri"/>
              </a:rPr>
              <a:t> terephthalates. The reason why we have found the yield for each of the reaction is because this allows us to perform</a:t>
            </a:r>
          </a:p>
        </p:txBody>
      </p:sp>
    </p:spTree>
    <p:extLst>
      <p:ext uri="{BB962C8B-B14F-4D97-AF65-F5344CB8AC3E}">
        <p14:creationId xmlns:p14="http://schemas.microsoft.com/office/powerpoint/2010/main" val="4014909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An estimation of the raw material required to produce 1 kg of plastic resin within our case study </a:t>
            </a:r>
          </a:p>
        </p:txBody>
      </p:sp>
    </p:spTree>
    <p:extLst>
      <p:ext uri="{BB962C8B-B14F-4D97-AF65-F5344CB8AC3E}">
        <p14:creationId xmlns:p14="http://schemas.microsoft.com/office/powerpoint/2010/main" val="275329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76300" y="2357650"/>
            <a:ext cx="49914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00575" y="4142400"/>
            <a:ext cx="4743000" cy="461700"/>
          </a:xfrm>
          <a:prstGeom prst="rect">
            <a:avLst/>
          </a:prstGeom>
          <a:solidFill>
            <a:schemeClr val="accent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flipH="1">
            <a:off x="1" y="62"/>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flipH="1">
            <a:off x="6290051" y="2819437"/>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3" name="Google Shape;13;p2"/>
          <p:cNvGrpSpPr/>
          <p:nvPr/>
        </p:nvGrpSpPr>
        <p:grpSpPr>
          <a:xfrm rot="21062175">
            <a:off x="-156003" y="1976197"/>
            <a:ext cx="444194" cy="1383977"/>
            <a:chOff x="2642275" y="5716900"/>
            <a:chExt cx="601300" cy="1873475"/>
          </a:xfrm>
        </p:grpSpPr>
        <p:sp>
          <p:nvSpPr>
            <p:cNvPr id="14" name="Google Shape;14;p2"/>
            <p:cNvSpPr/>
            <p:nvPr/>
          </p:nvSpPr>
          <p:spPr>
            <a:xfrm>
              <a:off x="2807775" y="5716900"/>
              <a:ext cx="269700" cy="175650"/>
            </a:xfrm>
            <a:custGeom>
              <a:avLst/>
              <a:gdLst/>
              <a:ahLst/>
              <a:cxnLst/>
              <a:rect l="l" t="t" r="r" b="b"/>
              <a:pathLst>
                <a:path w="10788" h="7026" extrusionOk="0">
                  <a:moveTo>
                    <a:pt x="656" y="1"/>
                  </a:moveTo>
                  <a:cubicBezTo>
                    <a:pt x="286" y="1"/>
                    <a:pt x="1" y="298"/>
                    <a:pt x="1" y="655"/>
                  </a:cubicBezTo>
                  <a:lnTo>
                    <a:pt x="1" y="6370"/>
                  </a:lnTo>
                  <a:cubicBezTo>
                    <a:pt x="1" y="6739"/>
                    <a:pt x="298" y="7025"/>
                    <a:pt x="656" y="7025"/>
                  </a:cubicBezTo>
                  <a:lnTo>
                    <a:pt x="10133" y="7025"/>
                  </a:lnTo>
                  <a:cubicBezTo>
                    <a:pt x="10490" y="7025"/>
                    <a:pt x="10776" y="6728"/>
                    <a:pt x="10788" y="6370"/>
                  </a:cubicBezTo>
                  <a:lnTo>
                    <a:pt x="10788" y="655"/>
                  </a:lnTo>
                  <a:cubicBezTo>
                    <a:pt x="10788" y="286"/>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p:nvPr/>
          </p:nvSpPr>
          <p:spPr>
            <a:xfrm>
              <a:off x="2642275" y="5892525"/>
              <a:ext cx="601300" cy="1697850"/>
            </a:xfrm>
            <a:custGeom>
              <a:avLst/>
              <a:gdLst/>
              <a:ahLst/>
              <a:cxnLst/>
              <a:rect l="l" t="t" r="r" b="b"/>
              <a:pathLst>
                <a:path w="24052" h="67914" extrusionOk="0">
                  <a:moveTo>
                    <a:pt x="8002" y="0"/>
                  </a:moveTo>
                  <a:lnTo>
                    <a:pt x="8002" y="1989"/>
                  </a:lnTo>
                  <a:cubicBezTo>
                    <a:pt x="8002" y="2334"/>
                    <a:pt x="7907" y="2667"/>
                    <a:pt x="7704" y="2941"/>
                  </a:cubicBezTo>
                  <a:lnTo>
                    <a:pt x="799" y="12799"/>
                  </a:lnTo>
                  <a:cubicBezTo>
                    <a:pt x="287" y="13561"/>
                    <a:pt x="1" y="14454"/>
                    <a:pt x="1" y="15359"/>
                  </a:cubicBezTo>
                  <a:lnTo>
                    <a:pt x="1" y="63651"/>
                  </a:lnTo>
                  <a:lnTo>
                    <a:pt x="120" y="63651"/>
                  </a:lnTo>
                  <a:cubicBezTo>
                    <a:pt x="120" y="66008"/>
                    <a:pt x="2025" y="67913"/>
                    <a:pt x="4370" y="67913"/>
                  </a:cubicBezTo>
                  <a:cubicBezTo>
                    <a:pt x="5906" y="67913"/>
                    <a:pt x="7264" y="67092"/>
                    <a:pt x="8002" y="65865"/>
                  </a:cubicBezTo>
                  <a:cubicBezTo>
                    <a:pt x="8752" y="67092"/>
                    <a:pt x="10109" y="67913"/>
                    <a:pt x="11633" y="67913"/>
                  </a:cubicBezTo>
                  <a:cubicBezTo>
                    <a:pt x="13562" y="67913"/>
                    <a:pt x="15181" y="66639"/>
                    <a:pt x="15717" y="64901"/>
                  </a:cubicBezTo>
                  <a:cubicBezTo>
                    <a:pt x="16253" y="66639"/>
                    <a:pt x="17872" y="67913"/>
                    <a:pt x="19789" y="67913"/>
                  </a:cubicBezTo>
                  <a:cubicBezTo>
                    <a:pt x="22146" y="67913"/>
                    <a:pt x="24051" y="65996"/>
                    <a:pt x="24051" y="63651"/>
                  </a:cubicBezTo>
                  <a:lnTo>
                    <a:pt x="24051" y="15359"/>
                  </a:lnTo>
                  <a:lnTo>
                    <a:pt x="24040" y="15359"/>
                  </a:lnTo>
                  <a:cubicBezTo>
                    <a:pt x="24040" y="14431"/>
                    <a:pt x="23754" y="13538"/>
                    <a:pt x="23230" y="12799"/>
                  </a:cubicBezTo>
                  <a:lnTo>
                    <a:pt x="16324" y="2941"/>
                  </a:lnTo>
                  <a:cubicBezTo>
                    <a:pt x="16134" y="2667"/>
                    <a:pt x="16027" y="2334"/>
                    <a:pt x="16027" y="1989"/>
                  </a:cubicBezTo>
                  <a:lnTo>
                    <a:pt x="1602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6" name="Google Shape;16;p2"/>
          <p:cNvGrpSpPr/>
          <p:nvPr/>
        </p:nvGrpSpPr>
        <p:grpSpPr>
          <a:xfrm rot="3680464">
            <a:off x="379357" y="1376600"/>
            <a:ext cx="744158" cy="981111"/>
            <a:chOff x="4326425" y="5583250"/>
            <a:chExt cx="744150" cy="981100"/>
          </a:xfrm>
        </p:grpSpPr>
        <p:sp>
          <p:nvSpPr>
            <p:cNvPr id="17" name="Google Shape;17;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1;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8;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30;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 name="Google Shape;31;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32;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33;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34;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36;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2" name="Google Shape;42;p2"/>
          <p:cNvGrpSpPr/>
          <p:nvPr/>
        </p:nvGrpSpPr>
        <p:grpSpPr>
          <a:xfrm>
            <a:off x="281173" y="3188518"/>
            <a:ext cx="864443" cy="1751954"/>
            <a:chOff x="1803775" y="5029925"/>
            <a:chExt cx="655775" cy="1329050"/>
          </a:xfrm>
        </p:grpSpPr>
        <p:sp>
          <p:nvSpPr>
            <p:cNvPr id="43" name="Google Shape;43;p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45;p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46;p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47;p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48;p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 name="Google Shape;49;p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 name="Google Shape;50;p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4" name="Google Shape;54;p2"/>
          <p:cNvGrpSpPr/>
          <p:nvPr/>
        </p:nvGrpSpPr>
        <p:grpSpPr>
          <a:xfrm rot="3680486">
            <a:off x="8153214" y="2520975"/>
            <a:ext cx="962017" cy="1268340"/>
            <a:chOff x="4326425" y="5583250"/>
            <a:chExt cx="744150" cy="981100"/>
          </a:xfrm>
        </p:grpSpPr>
        <p:sp>
          <p:nvSpPr>
            <p:cNvPr id="55" name="Google Shape;55;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56;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57;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58;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59;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0;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61;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62;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63;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64;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5;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6;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72;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73;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74;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 name="Google Shape;75;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 name="Google Shape;76;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 name="Google Shape;77;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0" name="Google Shape;80;p2"/>
          <p:cNvGrpSpPr/>
          <p:nvPr/>
        </p:nvGrpSpPr>
        <p:grpSpPr>
          <a:xfrm rot="1350639">
            <a:off x="8853221" y="625004"/>
            <a:ext cx="335945" cy="975417"/>
            <a:chOff x="1460575" y="5630575"/>
            <a:chExt cx="645350" cy="1873775"/>
          </a:xfrm>
        </p:grpSpPr>
        <p:sp>
          <p:nvSpPr>
            <p:cNvPr id="81" name="Google Shape;81;p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3" name="Google Shape;83;p2"/>
          <p:cNvSpPr/>
          <p:nvPr/>
        </p:nvSpPr>
        <p:spPr>
          <a:xfrm rot="1078197">
            <a:off x="538144" y="2615763"/>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2"/>
          <p:cNvSpPr/>
          <p:nvPr/>
        </p:nvSpPr>
        <p:spPr>
          <a:xfrm rot="18899004">
            <a:off x="265904" y="4704185"/>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2"/>
          <p:cNvSpPr/>
          <p:nvPr/>
        </p:nvSpPr>
        <p:spPr>
          <a:xfrm rot="1623075">
            <a:off x="8616871" y="4195840"/>
            <a:ext cx="225062" cy="47714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2"/>
          <p:cNvSpPr/>
          <p:nvPr/>
        </p:nvSpPr>
        <p:spPr>
          <a:xfrm rot="20370284">
            <a:off x="8871757" y="1848083"/>
            <a:ext cx="169977" cy="36033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7" name="Google Shape;87;p2"/>
          <p:cNvGrpSpPr/>
          <p:nvPr/>
        </p:nvGrpSpPr>
        <p:grpSpPr>
          <a:xfrm rot="20330666">
            <a:off x="7492059" y="3707782"/>
            <a:ext cx="601297" cy="1873742"/>
            <a:chOff x="3855225" y="5718400"/>
            <a:chExt cx="601300" cy="1873750"/>
          </a:xfrm>
        </p:grpSpPr>
        <p:sp>
          <p:nvSpPr>
            <p:cNvPr id="88" name="Google Shape;88;p2"/>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2"/>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013255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3"/>
          <p:cNvSpPr txBox="1">
            <a:spLocks noGrp="1"/>
          </p:cNvSpPr>
          <p:nvPr>
            <p:ph type="ctrTitle"/>
          </p:nvPr>
        </p:nvSpPr>
        <p:spPr>
          <a:xfrm>
            <a:off x="4481525" y="1000300"/>
            <a:ext cx="3949200" cy="2493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2" name="Google Shape;92;p3"/>
          <p:cNvSpPr txBox="1">
            <a:spLocks noGrp="1"/>
          </p:cNvSpPr>
          <p:nvPr>
            <p:ph type="subTitle" idx="1"/>
          </p:nvPr>
        </p:nvSpPr>
        <p:spPr>
          <a:xfrm>
            <a:off x="4481525" y="342920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93" name="Google Shape;93;p3"/>
          <p:cNvSpPr txBox="1">
            <a:spLocks noGrp="1"/>
          </p:cNvSpPr>
          <p:nvPr>
            <p:ph type="title" idx="2" hasCustomPrompt="1"/>
          </p:nvPr>
        </p:nvSpPr>
        <p:spPr>
          <a:xfrm>
            <a:off x="3246025" y="1220625"/>
            <a:ext cx="982500" cy="6177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4" name="Google Shape;94;p3"/>
          <p:cNvSpPr/>
          <p:nvPr/>
        </p:nvSpPr>
        <p:spPr>
          <a:xfrm>
            <a:off x="0" y="1000301"/>
            <a:ext cx="3357407" cy="414325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3"/>
          <p:cNvGrpSpPr/>
          <p:nvPr/>
        </p:nvGrpSpPr>
        <p:grpSpPr>
          <a:xfrm rot="-4179738" flipH="1">
            <a:off x="-283932" y="3876446"/>
            <a:ext cx="946744" cy="1725616"/>
            <a:chOff x="-214625" y="3943775"/>
            <a:chExt cx="458725" cy="836125"/>
          </a:xfrm>
        </p:grpSpPr>
        <p:sp>
          <p:nvSpPr>
            <p:cNvPr id="96" name="Google Shape;96;p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3"/>
          <p:cNvGrpSpPr/>
          <p:nvPr/>
        </p:nvGrpSpPr>
        <p:grpSpPr>
          <a:xfrm rot="-872858">
            <a:off x="-204884" y="1299567"/>
            <a:ext cx="1247406" cy="2528100"/>
            <a:chOff x="1803775" y="5029925"/>
            <a:chExt cx="655775" cy="1329050"/>
          </a:xfrm>
        </p:grpSpPr>
        <p:sp>
          <p:nvSpPr>
            <p:cNvPr id="109" name="Google Shape;109;p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869022" flipH="1">
            <a:off x="226808" y="3734638"/>
            <a:ext cx="384006" cy="315819"/>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3"/>
          <p:cNvGrpSpPr/>
          <p:nvPr/>
        </p:nvGrpSpPr>
        <p:grpSpPr>
          <a:xfrm rot="1525285">
            <a:off x="278554" y="560189"/>
            <a:ext cx="280526" cy="814509"/>
            <a:chOff x="1460575" y="5630575"/>
            <a:chExt cx="645350" cy="1873775"/>
          </a:xfrm>
        </p:grpSpPr>
        <p:sp>
          <p:nvSpPr>
            <p:cNvPr id="122" name="Google Shape;122;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3"/>
          <p:cNvSpPr/>
          <p:nvPr/>
        </p:nvSpPr>
        <p:spPr>
          <a:xfrm rot="-2701011">
            <a:off x="249983" y="19271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3"/>
          <p:cNvGrpSpPr/>
          <p:nvPr/>
        </p:nvGrpSpPr>
        <p:grpSpPr>
          <a:xfrm rot="1659831">
            <a:off x="1236203" y="4449117"/>
            <a:ext cx="392812" cy="1140530"/>
            <a:chOff x="1460575" y="5630575"/>
            <a:chExt cx="645350" cy="1873775"/>
          </a:xfrm>
        </p:grpSpPr>
        <p:sp>
          <p:nvSpPr>
            <p:cNvPr id="126" name="Google Shape;126;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3"/>
          <p:cNvSpPr/>
          <p:nvPr/>
        </p:nvSpPr>
        <p:spPr>
          <a:xfrm rot="10800000">
            <a:off x="7062065" y="101"/>
            <a:ext cx="2081938" cy="16953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3"/>
        <p:cNvGrpSpPr/>
        <p:nvPr/>
      </p:nvGrpSpPr>
      <p:grpSpPr>
        <a:xfrm>
          <a:off x="0" y="0"/>
          <a:ext cx="0" cy="0"/>
          <a:chOff x="0" y="0"/>
          <a:chExt cx="0" cy="0"/>
        </a:xfrm>
      </p:grpSpPr>
      <p:sp>
        <p:nvSpPr>
          <p:cNvPr id="194" name="Google Shape;194;p5"/>
          <p:cNvSpPr/>
          <p:nvPr/>
        </p:nvSpPr>
        <p:spPr>
          <a:xfrm>
            <a:off x="0" y="2419350"/>
            <a:ext cx="9144085" cy="2724190"/>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6" name="Google Shape;196;p5"/>
          <p:cNvSpPr txBox="1">
            <a:spLocks noGrp="1"/>
          </p:cNvSpPr>
          <p:nvPr>
            <p:ph type="subTitle" idx="1"/>
          </p:nvPr>
        </p:nvSpPr>
        <p:spPr>
          <a:xfrm>
            <a:off x="1186075" y="3629482"/>
            <a:ext cx="29484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197" name="Google Shape;197;p5"/>
          <p:cNvSpPr txBox="1">
            <a:spLocks noGrp="1"/>
          </p:cNvSpPr>
          <p:nvPr>
            <p:ph type="subTitle" idx="2"/>
          </p:nvPr>
        </p:nvSpPr>
        <p:spPr>
          <a:xfrm>
            <a:off x="5025829" y="3629482"/>
            <a:ext cx="29334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198" name="Google Shape;198;p5"/>
          <p:cNvSpPr txBox="1">
            <a:spLocks noGrp="1"/>
          </p:cNvSpPr>
          <p:nvPr>
            <p:ph type="title" idx="3"/>
          </p:nvPr>
        </p:nvSpPr>
        <p:spPr>
          <a:xfrm>
            <a:off x="1189284" y="3311600"/>
            <a:ext cx="2945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99" name="Google Shape;199;p5"/>
          <p:cNvSpPr txBox="1">
            <a:spLocks noGrp="1"/>
          </p:cNvSpPr>
          <p:nvPr>
            <p:ph type="title" idx="4"/>
          </p:nvPr>
        </p:nvSpPr>
        <p:spPr>
          <a:xfrm>
            <a:off x="5010837" y="3311600"/>
            <a:ext cx="2948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2" name="Google Shape;202;p6"/>
          <p:cNvSpPr/>
          <p:nvPr/>
        </p:nvSpPr>
        <p:spPr>
          <a:xfrm rot="10800000">
            <a:off x="7541186" y="102"/>
            <a:ext cx="1602814" cy="130517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 y="4007550"/>
            <a:ext cx="1394966" cy="1135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6"/>
          <p:cNvGrpSpPr/>
          <p:nvPr/>
        </p:nvGrpSpPr>
        <p:grpSpPr>
          <a:xfrm rot="1985753">
            <a:off x="-167008" y="3376599"/>
            <a:ext cx="366063" cy="1062241"/>
            <a:chOff x="4879175" y="1187475"/>
            <a:chExt cx="645625" cy="1873475"/>
          </a:xfrm>
        </p:grpSpPr>
        <p:sp>
          <p:nvSpPr>
            <p:cNvPr id="205" name="Google Shape;205;p6"/>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6"/>
          <p:cNvGrpSpPr/>
          <p:nvPr/>
        </p:nvGrpSpPr>
        <p:grpSpPr>
          <a:xfrm rot="2350920">
            <a:off x="124483" y="4434764"/>
            <a:ext cx="425263" cy="775134"/>
            <a:chOff x="-214625" y="3943775"/>
            <a:chExt cx="458725" cy="836125"/>
          </a:xfrm>
        </p:grpSpPr>
        <p:sp>
          <p:nvSpPr>
            <p:cNvPr id="208" name="Google Shape;208;p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6"/>
          <p:cNvSpPr/>
          <p:nvPr/>
        </p:nvSpPr>
        <p:spPr>
          <a:xfrm rot="2841006">
            <a:off x="411871" y="398927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6"/>
          <p:cNvGrpSpPr/>
          <p:nvPr/>
        </p:nvGrpSpPr>
        <p:grpSpPr>
          <a:xfrm rot="-1978349">
            <a:off x="8254895" y="4369489"/>
            <a:ext cx="782796" cy="1032187"/>
            <a:chOff x="4326425" y="5583250"/>
            <a:chExt cx="744150" cy="981100"/>
          </a:xfrm>
        </p:grpSpPr>
        <p:sp>
          <p:nvSpPr>
            <p:cNvPr id="222" name="Google Shape;222;p6"/>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6"/>
          <p:cNvSpPr/>
          <p:nvPr/>
        </p:nvSpPr>
        <p:spPr>
          <a:xfrm rot="2841006">
            <a:off x="8871471" y="4483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rot="7958994" flipH="1">
            <a:off x="7791971" y="49814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6"/>
          <p:cNvGrpSpPr/>
          <p:nvPr/>
        </p:nvGrpSpPr>
        <p:grpSpPr>
          <a:xfrm rot="-8287720">
            <a:off x="8091424" y="-418374"/>
            <a:ext cx="619364" cy="1255256"/>
            <a:chOff x="1803775" y="5029925"/>
            <a:chExt cx="655775" cy="1329050"/>
          </a:xfrm>
        </p:grpSpPr>
        <p:sp>
          <p:nvSpPr>
            <p:cNvPr id="250" name="Google Shape;250;p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1"/>
        <p:cNvGrpSpPr/>
        <p:nvPr/>
      </p:nvGrpSpPr>
      <p:grpSpPr>
        <a:xfrm>
          <a:off x="0" y="0"/>
          <a:ext cx="0" cy="0"/>
          <a:chOff x="0" y="0"/>
          <a:chExt cx="0" cy="0"/>
        </a:xfrm>
      </p:grpSpPr>
      <p:sp>
        <p:nvSpPr>
          <p:cNvPr id="262" name="Google Shape;262;p7"/>
          <p:cNvSpPr/>
          <p:nvPr/>
        </p:nvSpPr>
        <p:spPr>
          <a:xfrm>
            <a:off x="0" y="2636951"/>
            <a:ext cx="3076260" cy="250509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txBox="1">
            <a:spLocks noGrp="1"/>
          </p:cNvSpPr>
          <p:nvPr>
            <p:ph type="title"/>
          </p:nvPr>
        </p:nvSpPr>
        <p:spPr>
          <a:xfrm>
            <a:off x="3995975" y="1540500"/>
            <a:ext cx="3228600" cy="646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64" name="Google Shape;264;p7"/>
          <p:cNvGrpSpPr/>
          <p:nvPr/>
        </p:nvGrpSpPr>
        <p:grpSpPr>
          <a:xfrm rot="3680395">
            <a:off x="-190692" y="2288049"/>
            <a:ext cx="1055996" cy="1392243"/>
            <a:chOff x="4326425" y="5583250"/>
            <a:chExt cx="744150" cy="981100"/>
          </a:xfrm>
        </p:grpSpPr>
        <p:sp>
          <p:nvSpPr>
            <p:cNvPr id="265" name="Google Shape;265;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7"/>
          <p:cNvSpPr/>
          <p:nvPr/>
        </p:nvSpPr>
        <p:spPr>
          <a:xfrm rot="1078197">
            <a:off x="221319" y="19910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rot="-2700996">
            <a:off x="414079" y="3787509"/>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7"/>
          <p:cNvGrpSpPr/>
          <p:nvPr/>
        </p:nvGrpSpPr>
        <p:grpSpPr>
          <a:xfrm rot="6677660">
            <a:off x="-188215" y="4000541"/>
            <a:ext cx="838354" cy="1528002"/>
            <a:chOff x="-214625" y="3943775"/>
            <a:chExt cx="458725" cy="836125"/>
          </a:xfrm>
        </p:grpSpPr>
        <p:sp>
          <p:nvSpPr>
            <p:cNvPr id="293" name="Google Shape;29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7"/>
          <p:cNvGrpSpPr/>
          <p:nvPr/>
        </p:nvGrpSpPr>
        <p:grpSpPr>
          <a:xfrm rot="-7119607">
            <a:off x="8140784" y="1533003"/>
            <a:ext cx="1192532" cy="1572255"/>
            <a:chOff x="4326425" y="5583250"/>
            <a:chExt cx="744150" cy="981100"/>
          </a:xfrm>
        </p:grpSpPr>
        <p:sp>
          <p:nvSpPr>
            <p:cNvPr id="306" name="Google Shape;306;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7"/>
          <p:cNvSpPr/>
          <p:nvPr/>
        </p:nvSpPr>
        <p:spPr>
          <a:xfrm rot="8099118">
            <a:off x="8322549" y="1069861"/>
            <a:ext cx="161313" cy="34203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7"/>
          <p:cNvGrpSpPr/>
          <p:nvPr/>
        </p:nvGrpSpPr>
        <p:grpSpPr>
          <a:xfrm rot="-4122382">
            <a:off x="8217461" y="-554346"/>
            <a:ext cx="946762" cy="1725600"/>
            <a:chOff x="-214625" y="3943775"/>
            <a:chExt cx="458725" cy="836125"/>
          </a:xfrm>
        </p:grpSpPr>
        <p:sp>
          <p:nvSpPr>
            <p:cNvPr id="333" name="Google Shape;33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7"/>
          <p:cNvGrpSpPr/>
          <p:nvPr/>
        </p:nvGrpSpPr>
        <p:grpSpPr>
          <a:xfrm rot="2700000">
            <a:off x="25735" y="1107176"/>
            <a:ext cx="335951" cy="975435"/>
            <a:chOff x="1460575" y="5630575"/>
            <a:chExt cx="645350" cy="1873775"/>
          </a:xfrm>
        </p:grpSpPr>
        <p:sp>
          <p:nvSpPr>
            <p:cNvPr id="346" name="Google Shape;346;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2306939">
            <a:off x="8852116" y="3084683"/>
            <a:ext cx="432781" cy="1256581"/>
            <a:chOff x="1460575" y="5630575"/>
            <a:chExt cx="645350" cy="1873775"/>
          </a:xfrm>
        </p:grpSpPr>
        <p:sp>
          <p:nvSpPr>
            <p:cNvPr id="349" name="Google Shape;349;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7"/>
          <p:cNvGrpSpPr/>
          <p:nvPr/>
        </p:nvGrpSpPr>
        <p:grpSpPr>
          <a:xfrm rot="-8100000">
            <a:off x="5835549" y="-392970"/>
            <a:ext cx="831808" cy="1516031"/>
            <a:chOff x="-214625" y="3943775"/>
            <a:chExt cx="458725" cy="836125"/>
          </a:xfrm>
        </p:grpSpPr>
        <p:sp>
          <p:nvSpPr>
            <p:cNvPr id="352" name="Google Shape;352;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7"/>
          <p:cNvSpPr txBox="1">
            <a:spLocks noGrp="1"/>
          </p:cNvSpPr>
          <p:nvPr>
            <p:ph type="subTitle" idx="1"/>
          </p:nvPr>
        </p:nvSpPr>
        <p:spPr>
          <a:xfrm>
            <a:off x="3996875" y="2187000"/>
            <a:ext cx="3227700" cy="1664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5"/>
        <p:cNvGrpSpPr/>
        <p:nvPr/>
      </p:nvGrpSpPr>
      <p:grpSpPr>
        <a:xfrm>
          <a:off x="0" y="0"/>
          <a:ext cx="0" cy="0"/>
          <a:chOff x="0" y="0"/>
          <a:chExt cx="0" cy="0"/>
        </a:xfrm>
      </p:grpSpPr>
      <p:sp>
        <p:nvSpPr>
          <p:cNvPr id="366" name="Google Shape;366;p8"/>
          <p:cNvSpPr txBox="1">
            <a:spLocks noGrp="1"/>
          </p:cNvSpPr>
          <p:nvPr>
            <p:ph type="title"/>
          </p:nvPr>
        </p:nvSpPr>
        <p:spPr>
          <a:xfrm>
            <a:off x="1700700" y="2231150"/>
            <a:ext cx="5742600" cy="166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7" name="Google Shape;367;p8"/>
          <p:cNvGrpSpPr/>
          <p:nvPr/>
        </p:nvGrpSpPr>
        <p:grpSpPr>
          <a:xfrm rot="4458764">
            <a:off x="-461166" y="-607720"/>
            <a:ext cx="2631211" cy="2631751"/>
            <a:chOff x="494881" y="2817898"/>
            <a:chExt cx="2631079" cy="2631619"/>
          </a:xfrm>
        </p:grpSpPr>
        <p:grpSp>
          <p:nvGrpSpPr>
            <p:cNvPr id="368" name="Google Shape;368;p8"/>
            <p:cNvGrpSpPr/>
            <p:nvPr/>
          </p:nvGrpSpPr>
          <p:grpSpPr>
            <a:xfrm rot="-872865">
              <a:off x="758334" y="2920740"/>
              <a:ext cx="1104590" cy="2238658"/>
              <a:chOff x="1803775" y="5029925"/>
              <a:chExt cx="655775" cy="1329050"/>
            </a:xfrm>
          </p:grpSpPr>
          <p:sp>
            <p:nvSpPr>
              <p:cNvPr id="369" name="Google Shape;369;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rot="2700000">
              <a:off x="2022629" y="4043249"/>
              <a:ext cx="736574" cy="1342446"/>
              <a:chOff x="-214625" y="3943775"/>
              <a:chExt cx="458725" cy="836125"/>
            </a:xfrm>
          </p:grpSpPr>
          <p:sp>
            <p:nvSpPr>
              <p:cNvPr id="381" name="Google Shape;381;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 name="Google Shape;393;p8"/>
          <p:cNvGrpSpPr/>
          <p:nvPr/>
        </p:nvGrpSpPr>
        <p:grpSpPr>
          <a:xfrm rot="-7214108">
            <a:off x="7782042" y="3822721"/>
            <a:ext cx="1104614" cy="2238706"/>
            <a:chOff x="1803775" y="5029925"/>
            <a:chExt cx="655775" cy="1329050"/>
          </a:xfrm>
        </p:grpSpPr>
        <p:sp>
          <p:nvSpPr>
            <p:cNvPr id="394" name="Google Shape;394;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8"/>
          <p:cNvGrpSpPr/>
          <p:nvPr/>
        </p:nvGrpSpPr>
        <p:grpSpPr>
          <a:xfrm rot="-3641170">
            <a:off x="8690525" y="2998832"/>
            <a:ext cx="736632" cy="1342556"/>
            <a:chOff x="-214625" y="3943775"/>
            <a:chExt cx="458725" cy="836125"/>
          </a:xfrm>
        </p:grpSpPr>
        <p:sp>
          <p:nvSpPr>
            <p:cNvPr id="406" name="Google Shape;406;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8"/>
        <p:cNvGrpSpPr/>
        <p:nvPr/>
      </p:nvGrpSpPr>
      <p:grpSpPr>
        <a:xfrm>
          <a:off x="0" y="0"/>
          <a:ext cx="0" cy="0"/>
          <a:chOff x="0" y="0"/>
          <a:chExt cx="0" cy="0"/>
        </a:xfrm>
      </p:grpSpPr>
      <p:sp>
        <p:nvSpPr>
          <p:cNvPr id="419" name="Google Shape;419;p9"/>
          <p:cNvSpPr/>
          <p:nvPr/>
        </p:nvSpPr>
        <p:spPr>
          <a:xfrm>
            <a:off x="0" y="2525901"/>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txBox="1">
            <a:spLocks noGrp="1"/>
          </p:cNvSpPr>
          <p:nvPr>
            <p:ph type="title"/>
          </p:nvPr>
        </p:nvSpPr>
        <p:spPr>
          <a:xfrm>
            <a:off x="2949225" y="751050"/>
            <a:ext cx="3245700" cy="831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1" name="Google Shape;421;p9"/>
          <p:cNvSpPr txBox="1">
            <a:spLocks noGrp="1"/>
          </p:cNvSpPr>
          <p:nvPr>
            <p:ph type="subTitle" idx="1"/>
          </p:nvPr>
        </p:nvSpPr>
        <p:spPr>
          <a:xfrm>
            <a:off x="2536950" y="1848800"/>
            <a:ext cx="4070100" cy="67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2" name="Google Shape;422;p9"/>
          <p:cNvSpPr txBox="1">
            <a:spLocks noGrp="1"/>
          </p:cNvSpPr>
          <p:nvPr>
            <p:ph type="body" idx="2"/>
          </p:nvPr>
        </p:nvSpPr>
        <p:spPr>
          <a:xfrm>
            <a:off x="2596800" y="3188100"/>
            <a:ext cx="3950400" cy="1416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423" name="Google Shape;423;p9"/>
          <p:cNvGrpSpPr/>
          <p:nvPr/>
        </p:nvGrpSpPr>
        <p:grpSpPr>
          <a:xfrm rot="-7214108">
            <a:off x="7782042" y="3822721"/>
            <a:ext cx="1104614" cy="2238706"/>
            <a:chOff x="1803775" y="5029925"/>
            <a:chExt cx="655775" cy="1329050"/>
          </a:xfrm>
        </p:grpSpPr>
        <p:sp>
          <p:nvSpPr>
            <p:cNvPr id="424" name="Google Shape;424;p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9"/>
          <p:cNvGrpSpPr/>
          <p:nvPr/>
        </p:nvGrpSpPr>
        <p:grpSpPr>
          <a:xfrm rot="-3641170">
            <a:off x="8295400" y="3118782"/>
            <a:ext cx="736632" cy="1342556"/>
            <a:chOff x="-214625" y="3943775"/>
            <a:chExt cx="458725" cy="836125"/>
          </a:xfrm>
        </p:grpSpPr>
        <p:sp>
          <p:nvSpPr>
            <p:cNvPr id="436" name="Google Shape;436;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9"/>
          <p:cNvGrpSpPr/>
          <p:nvPr/>
        </p:nvGrpSpPr>
        <p:grpSpPr>
          <a:xfrm>
            <a:off x="-422724" y="3042611"/>
            <a:ext cx="2828997" cy="2494679"/>
            <a:chOff x="-232214" y="3409528"/>
            <a:chExt cx="2412996" cy="2127840"/>
          </a:xfrm>
        </p:grpSpPr>
        <p:grpSp>
          <p:nvGrpSpPr>
            <p:cNvPr id="449" name="Google Shape;449;p9"/>
            <p:cNvGrpSpPr/>
            <p:nvPr/>
          </p:nvGrpSpPr>
          <p:grpSpPr>
            <a:xfrm rot="1865779">
              <a:off x="184802" y="3513544"/>
              <a:ext cx="923583" cy="1871813"/>
              <a:chOff x="1803775" y="5029925"/>
              <a:chExt cx="655775" cy="1329050"/>
            </a:xfrm>
          </p:grpSpPr>
          <p:sp>
            <p:nvSpPr>
              <p:cNvPr id="450" name="Google Shape;450;p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9"/>
            <p:cNvGrpSpPr/>
            <p:nvPr/>
          </p:nvGrpSpPr>
          <p:grpSpPr>
            <a:xfrm rot="3492532">
              <a:off x="959485" y="4639772"/>
              <a:ext cx="494143" cy="900682"/>
              <a:chOff x="-214625" y="3943775"/>
              <a:chExt cx="458725" cy="836125"/>
            </a:xfrm>
          </p:grpSpPr>
          <p:sp>
            <p:nvSpPr>
              <p:cNvPr id="462" name="Google Shape;462;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9"/>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6"/>
        <p:cNvGrpSpPr/>
        <p:nvPr/>
      </p:nvGrpSpPr>
      <p:grpSpPr>
        <a:xfrm>
          <a:off x="0" y="0"/>
          <a:ext cx="0" cy="0"/>
          <a:chOff x="0" y="0"/>
          <a:chExt cx="0" cy="0"/>
        </a:xfrm>
      </p:grpSpPr>
      <p:sp>
        <p:nvSpPr>
          <p:cNvPr id="477" name="Google Shape;477;p10"/>
          <p:cNvSpPr txBox="1">
            <a:spLocks noGrp="1"/>
          </p:cNvSpPr>
          <p:nvPr>
            <p:ph type="body" idx="1"/>
          </p:nvPr>
        </p:nvSpPr>
        <p:spPr>
          <a:xfrm>
            <a:off x="5156825" y="3468088"/>
            <a:ext cx="2876100" cy="10467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800">
                <a:solidFill>
                  <a:schemeClr val="lt1"/>
                </a:solidFill>
                <a:latin typeface="Londrina Solid"/>
                <a:ea typeface="Londrina Solid"/>
                <a:cs typeface="Londrina Solid"/>
                <a:sym typeface="Londrina Solid"/>
              </a:defRPr>
            </a:lvl1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8"/>
        <p:cNvGrpSpPr/>
        <p:nvPr/>
      </p:nvGrpSpPr>
      <p:grpSpPr>
        <a:xfrm>
          <a:off x="0" y="0"/>
          <a:ext cx="0" cy="0"/>
          <a:chOff x="0" y="0"/>
          <a:chExt cx="0" cy="0"/>
        </a:xfrm>
      </p:grpSpPr>
      <p:sp>
        <p:nvSpPr>
          <p:cNvPr id="479" name="Google Shape;479;p11"/>
          <p:cNvSpPr txBox="1">
            <a:spLocks noGrp="1"/>
          </p:cNvSpPr>
          <p:nvPr>
            <p:ph type="title" hasCustomPrompt="1"/>
          </p:nvPr>
        </p:nvSpPr>
        <p:spPr>
          <a:xfrm>
            <a:off x="1206550" y="1303025"/>
            <a:ext cx="67311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0" name="Google Shape;480;p11"/>
          <p:cNvSpPr txBox="1">
            <a:spLocks noGrp="1"/>
          </p:cNvSpPr>
          <p:nvPr>
            <p:ph type="subTitle" idx="1"/>
          </p:nvPr>
        </p:nvSpPr>
        <p:spPr>
          <a:xfrm>
            <a:off x="1432475" y="3026825"/>
            <a:ext cx="6279300" cy="5166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481" name="Google Shape;481;p11"/>
          <p:cNvSpPr/>
          <p:nvPr/>
        </p:nvSpPr>
        <p:spPr>
          <a:xfrm rot="10800000">
            <a:off x="0" y="-1"/>
            <a:ext cx="9144085" cy="120655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0" y="3936999"/>
            <a:ext cx="9144085" cy="120655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11"/>
          <p:cNvGrpSpPr/>
          <p:nvPr/>
        </p:nvGrpSpPr>
        <p:grpSpPr>
          <a:xfrm rot="1185894">
            <a:off x="821595" y="4296292"/>
            <a:ext cx="400616" cy="1248386"/>
            <a:chOff x="4118750" y="2154275"/>
            <a:chExt cx="601300" cy="1873750"/>
          </a:xfrm>
        </p:grpSpPr>
        <p:sp>
          <p:nvSpPr>
            <p:cNvPr id="484" name="Google Shape;484;p1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1"/>
          <p:cNvSpPr/>
          <p:nvPr/>
        </p:nvSpPr>
        <p:spPr>
          <a:xfrm rot="2131633">
            <a:off x="1897726" y="4453224"/>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2701591">
            <a:off x="638920" y="178208"/>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11"/>
          <p:cNvGrpSpPr/>
          <p:nvPr/>
        </p:nvGrpSpPr>
        <p:grpSpPr>
          <a:xfrm rot="-854210">
            <a:off x="-41990" y="3622377"/>
            <a:ext cx="298309" cy="866175"/>
            <a:chOff x="6512944" y="2975654"/>
            <a:chExt cx="1594853" cy="4630848"/>
          </a:xfrm>
        </p:grpSpPr>
        <p:grpSp>
          <p:nvGrpSpPr>
            <p:cNvPr id="489" name="Google Shape;489;p11"/>
            <p:cNvGrpSpPr/>
            <p:nvPr/>
          </p:nvGrpSpPr>
          <p:grpSpPr>
            <a:xfrm>
              <a:off x="6512944" y="2975654"/>
              <a:ext cx="1594853" cy="4630848"/>
              <a:chOff x="1460575" y="5630575"/>
              <a:chExt cx="645350" cy="1873775"/>
            </a:xfrm>
          </p:grpSpPr>
          <p:sp>
            <p:nvSpPr>
              <p:cNvPr id="490" name="Google Shape;490;p11"/>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11"/>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11"/>
          <p:cNvSpPr/>
          <p:nvPr/>
        </p:nvSpPr>
        <p:spPr>
          <a:xfrm rot="-2131633" flipH="1">
            <a:off x="225551" y="2999799"/>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11"/>
          <p:cNvGrpSpPr/>
          <p:nvPr/>
        </p:nvGrpSpPr>
        <p:grpSpPr>
          <a:xfrm rot="-1324980">
            <a:off x="8698081" y="-353291"/>
            <a:ext cx="470036" cy="1364806"/>
            <a:chOff x="6512944" y="2975654"/>
            <a:chExt cx="1594853" cy="4630848"/>
          </a:xfrm>
        </p:grpSpPr>
        <p:grpSp>
          <p:nvGrpSpPr>
            <p:cNvPr id="495" name="Google Shape;495;p11"/>
            <p:cNvGrpSpPr/>
            <p:nvPr/>
          </p:nvGrpSpPr>
          <p:grpSpPr>
            <a:xfrm>
              <a:off x="6512944" y="2975654"/>
              <a:ext cx="1594853" cy="4630848"/>
              <a:chOff x="1460575" y="5630575"/>
              <a:chExt cx="645350" cy="1873775"/>
            </a:xfrm>
          </p:grpSpPr>
          <p:sp>
            <p:nvSpPr>
              <p:cNvPr id="496" name="Google Shape;496;p11"/>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11"/>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1"/>
          <p:cNvGrpSpPr/>
          <p:nvPr/>
        </p:nvGrpSpPr>
        <p:grpSpPr>
          <a:xfrm rot="-1866940">
            <a:off x="6839885" y="-344456"/>
            <a:ext cx="400620" cy="1248399"/>
            <a:chOff x="4118750" y="2154275"/>
            <a:chExt cx="601300" cy="1873750"/>
          </a:xfrm>
        </p:grpSpPr>
        <p:sp>
          <p:nvSpPr>
            <p:cNvPr id="500" name="Google Shape;500;p1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0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3"/>
        <p:cNvGrpSpPr/>
        <p:nvPr/>
      </p:nvGrpSpPr>
      <p:grpSpPr>
        <a:xfrm>
          <a:off x="0" y="0"/>
          <a:ext cx="0" cy="0"/>
          <a:chOff x="0" y="0"/>
          <a:chExt cx="0" cy="0"/>
        </a:xfrm>
      </p:grpSpPr>
      <p:sp>
        <p:nvSpPr>
          <p:cNvPr id="504" name="Google Shape;504;p13"/>
          <p:cNvSpPr/>
          <p:nvPr/>
        </p:nvSpPr>
        <p:spPr>
          <a:xfrm rot="10800000" flipH="1">
            <a:off x="1" y="-1"/>
            <a:ext cx="9144085" cy="1485901"/>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5" name="Google Shape;505;p1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6" name="Google Shape;506;p13"/>
          <p:cNvSpPr txBox="1">
            <a:spLocks noGrp="1"/>
          </p:cNvSpPr>
          <p:nvPr>
            <p:ph type="title" idx="2" hasCustomPrompt="1"/>
          </p:nvPr>
        </p:nvSpPr>
        <p:spPr>
          <a:xfrm>
            <a:off x="959332"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7" name="Google Shape;507;p13"/>
          <p:cNvSpPr txBox="1">
            <a:spLocks noGrp="1"/>
          </p:cNvSpPr>
          <p:nvPr>
            <p:ph type="subTitle" idx="1"/>
          </p:nvPr>
        </p:nvSpPr>
        <p:spPr>
          <a:xfrm>
            <a:off x="2102900" y="224905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08" name="Google Shape;508;p13"/>
          <p:cNvSpPr txBox="1">
            <a:spLocks noGrp="1"/>
          </p:cNvSpPr>
          <p:nvPr>
            <p:ph type="title" idx="3" hasCustomPrompt="1"/>
          </p:nvPr>
        </p:nvSpPr>
        <p:spPr>
          <a:xfrm>
            <a:off x="4796056"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9" name="Google Shape;509;p13"/>
          <p:cNvSpPr txBox="1">
            <a:spLocks noGrp="1"/>
          </p:cNvSpPr>
          <p:nvPr>
            <p:ph type="title" idx="4" hasCustomPrompt="1"/>
          </p:nvPr>
        </p:nvSpPr>
        <p:spPr>
          <a:xfrm>
            <a:off x="959332"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0" name="Google Shape;510;p13"/>
          <p:cNvSpPr txBox="1">
            <a:spLocks noGrp="1"/>
          </p:cNvSpPr>
          <p:nvPr>
            <p:ph type="title" idx="5" hasCustomPrompt="1"/>
          </p:nvPr>
        </p:nvSpPr>
        <p:spPr>
          <a:xfrm>
            <a:off x="4796056"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1" name="Google Shape;511;p13"/>
          <p:cNvSpPr txBox="1">
            <a:spLocks noGrp="1"/>
          </p:cNvSpPr>
          <p:nvPr>
            <p:ph type="subTitle" idx="6"/>
          </p:nvPr>
        </p:nvSpPr>
        <p:spPr>
          <a:xfrm>
            <a:off x="5948004" y="2249059"/>
            <a:ext cx="24654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2" name="Google Shape;512;p13"/>
          <p:cNvSpPr txBox="1">
            <a:spLocks noGrp="1"/>
          </p:cNvSpPr>
          <p:nvPr>
            <p:ph type="subTitle" idx="7"/>
          </p:nvPr>
        </p:nvSpPr>
        <p:spPr>
          <a:xfrm>
            <a:off x="2102900" y="3773851"/>
            <a:ext cx="24807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3" name="Google Shape;513;p13"/>
          <p:cNvSpPr txBox="1">
            <a:spLocks noGrp="1"/>
          </p:cNvSpPr>
          <p:nvPr>
            <p:ph type="subTitle" idx="8"/>
          </p:nvPr>
        </p:nvSpPr>
        <p:spPr>
          <a:xfrm>
            <a:off x="5948004" y="3773851"/>
            <a:ext cx="24654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4" name="Google Shape;514;p13"/>
          <p:cNvSpPr txBox="1">
            <a:spLocks noGrp="1"/>
          </p:cNvSpPr>
          <p:nvPr>
            <p:ph type="title" idx="9"/>
          </p:nvPr>
        </p:nvSpPr>
        <p:spPr>
          <a:xfrm>
            <a:off x="2105600"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5" name="Google Shape;515;p13"/>
          <p:cNvSpPr txBox="1">
            <a:spLocks noGrp="1"/>
          </p:cNvSpPr>
          <p:nvPr>
            <p:ph type="title" idx="13"/>
          </p:nvPr>
        </p:nvSpPr>
        <p:spPr>
          <a:xfrm>
            <a:off x="5935404"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6" name="Google Shape;516;p13"/>
          <p:cNvSpPr txBox="1">
            <a:spLocks noGrp="1"/>
          </p:cNvSpPr>
          <p:nvPr>
            <p:ph type="title" idx="14"/>
          </p:nvPr>
        </p:nvSpPr>
        <p:spPr>
          <a:xfrm>
            <a:off x="2105600"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7" name="Google Shape;517;p13"/>
          <p:cNvSpPr txBox="1">
            <a:spLocks noGrp="1"/>
          </p:cNvSpPr>
          <p:nvPr>
            <p:ph type="title" idx="15"/>
          </p:nvPr>
        </p:nvSpPr>
        <p:spPr>
          <a:xfrm>
            <a:off x="5935404"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518" name="Google Shape;518;p13"/>
          <p:cNvGrpSpPr/>
          <p:nvPr/>
        </p:nvGrpSpPr>
        <p:grpSpPr>
          <a:xfrm rot="1357337">
            <a:off x="8327544" y="4145117"/>
            <a:ext cx="714840" cy="1448757"/>
            <a:chOff x="1803775" y="5029925"/>
            <a:chExt cx="655775" cy="1329050"/>
          </a:xfrm>
        </p:grpSpPr>
        <p:sp>
          <p:nvSpPr>
            <p:cNvPr id="519" name="Google Shape;519;p1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0" name="Google Shape;520;p1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1" name="Google Shape;521;p1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2" name="Google Shape;522;p1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3" name="Google Shape;523;p1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4" name="Google Shape;524;p1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5" name="Google Shape;525;p1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6" name="Google Shape;526;p1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7" name="Google Shape;527;p1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8" name="Google Shape;528;p1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9" name="Google Shape;529;p1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30" name="Google Shape;530;p13"/>
          <p:cNvSpPr/>
          <p:nvPr/>
        </p:nvSpPr>
        <p:spPr>
          <a:xfrm rot="19438391">
            <a:off x="384400" y="3203006"/>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1" name="Google Shape;531;p13"/>
          <p:cNvSpPr/>
          <p:nvPr/>
        </p:nvSpPr>
        <p:spPr>
          <a:xfrm rot="2699045">
            <a:off x="8758242" y="2420854"/>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22439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0"/>
        <p:cNvGrpSpPr/>
        <p:nvPr/>
      </p:nvGrpSpPr>
      <p:grpSpPr>
        <a:xfrm>
          <a:off x="0" y="0"/>
          <a:ext cx="0" cy="0"/>
          <a:chOff x="0" y="0"/>
          <a:chExt cx="0" cy="0"/>
        </a:xfrm>
      </p:grpSpPr>
      <p:sp>
        <p:nvSpPr>
          <p:cNvPr id="91" name="Google Shape;91;p3"/>
          <p:cNvSpPr txBox="1">
            <a:spLocks noGrp="1"/>
          </p:cNvSpPr>
          <p:nvPr>
            <p:ph type="ctrTitle"/>
          </p:nvPr>
        </p:nvSpPr>
        <p:spPr>
          <a:xfrm>
            <a:off x="4481525" y="1000300"/>
            <a:ext cx="3949200" cy="2493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2" name="Google Shape;92;p3"/>
          <p:cNvSpPr txBox="1">
            <a:spLocks noGrp="1"/>
          </p:cNvSpPr>
          <p:nvPr>
            <p:ph type="subTitle" idx="1"/>
          </p:nvPr>
        </p:nvSpPr>
        <p:spPr>
          <a:xfrm>
            <a:off x="4481525" y="342920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93" name="Google Shape;93;p3"/>
          <p:cNvSpPr txBox="1">
            <a:spLocks noGrp="1"/>
          </p:cNvSpPr>
          <p:nvPr>
            <p:ph type="title" idx="2" hasCustomPrompt="1"/>
          </p:nvPr>
        </p:nvSpPr>
        <p:spPr>
          <a:xfrm>
            <a:off x="3246025" y="1220625"/>
            <a:ext cx="982500" cy="6177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4" name="Google Shape;94;p3"/>
          <p:cNvSpPr/>
          <p:nvPr/>
        </p:nvSpPr>
        <p:spPr>
          <a:xfrm>
            <a:off x="1" y="1000301"/>
            <a:ext cx="3357407" cy="414325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95" name="Google Shape;95;p3"/>
          <p:cNvGrpSpPr/>
          <p:nvPr/>
        </p:nvGrpSpPr>
        <p:grpSpPr>
          <a:xfrm rot="17420262" flipH="1">
            <a:off x="-283932" y="3876447"/>
            <a:ext cx="946744" cy="1725616"/>
            <a:chOff x="-214625" y="3943775"/>
            <a:chExt cx="458725" cy="836125"/>
          </a:xfrm>
        </p:grpSpPr>
        <p:sp>
          <p:nvSpPr>
            <p:cNvPr id="96" name="Google Shape;96;p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8" name="Google Shape;108;p3"/>
          <p:cNvGrpSpPr/>
          <p:nvPr/>
        </p:nvGrpSpPr>
        <p:grpSpPr>
          <a:xfrm rot="20727142">
            <a:off x="-204884" y="1299567"/>
            <a:ext cx="1247406" cy="2528100"/>
            <a:chOff x="1803775" y="5029925"/>
            <a:chExt cx="655775" cy="1329050"/>
          </a:xfrm>
        </p:grpSpPr>
        <p:sp>
          <p:nvSpPr>
            <p:cNvPr id="109" name="Google Shape;109;p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20" name="Google Shape;120;p3"/>
          <p:cNvSpPr/>
          <p:nvPr/>
        </p:nvSpPr>
        <p:spPr>
          <a:xfrm rot="20730978" flipH="1">
            <a:off x="226808" y="3734639"/>
            <a:ext cx="384006" cy="315819"/>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21" name="Google Shape;121;p3"/>
          <p:cNvGrpSpPr/>
          <p:nvPr/>
        </p:nvGrpSpPr>
        <p:grpSpPr>
          <a:xfrm rot="1525285">
            <a:off x="278554" y="560189"/>
            <a:ext cx="280526" cy="814509"/>
            <a:chOff x="1460575" y="5630575"/>
            <a:chExt cx="645350" cy="1873775"/>
          </a:xfrm>
        </p:grpSpPr>
        <p:sp>
          <p:nvSpPr>
            <p:cNvPr id="122" name="Google Shape;122;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24" name="Google Shape;124;p3"/>
          <p:cNvSpPr/>
          <p:nvPr/>
        </p:nvSpPr>
        <p:spPr>
          <a:xfrm rot="18898989">
            <a:off x="249983" y="192711"/>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25" name="Google Shape;125;p3"/>
          <p:cNvGrpSpPr/>
          <p:nvPr/>
        </p:nvGrpSpPr>
        <p:grpSpPr>
          <a:xfrm rot="1659831">
            <a:off x="1236204" y="4449118"/>
            <a:ext cx="392812" cy="1140530"/>
            <a:chOff x="1460575" y="5630575"/>
            <a:chExt cx="645350" cy="1873775"/>
          </a:xfrm>
        </p:grpSpPr>
        <p:sp>
          <p:nvSpPr>
            <p:cNvPr id="126" name="Google Shape;126;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28" name="Google Shape;128;p3"/>
          <p:cNvSpPr/>
          <p:nvPr/>
        </p:nvSpPr>
        <p:spPr>
          <a:xfrm rot="10800000">
            <a:off x="7062066" y="102"/>
            <a:ext cx="2081938" cy="16953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85518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32"/>
        <p:cNvGrpSpPr/>
        <p:nvPr/>
      </p:nvGrpSpPr>
      <p:grpSpPr>
        <a:xfrm>
          <a:off x="0" y="0"/>
          <a:ext cx="0" cy="0"/>
          <a:chOff x="0" y="0"/>
          <a:chExt cx="0" cy="0"/>
        </a:xfrm>
      </p:grpSpPr>
      <p:sp>
        <p:nvSpPr>
          <p:cNvPr id="533" name="Google Shape;533;p14"/>
          <p:cNvSpPr txBox="1">
            <a:spLocks noGrp="1"/>
          </p:cNvSpPr>
          <p:nvPr>
            <p:ph type="subTitle" idx="1"/>
          </p:nvPr>
        </p:nvSpPr>
        <p:spPr>
          <a:xfrm>
            <a:off x="4423825" y="1451475"/>
            <a:ext cx="4006800" cy="16623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2400"/>
            </a:lvl1pPr>
            <a:lvl2pPr lvl="1" rtl="0">
              <a:lnSpc>
                <a:spcPct val="100000"/>
              </a:lnSpc>
              <a:spcBef>
                <a:spcPts val="1000"/>
              </a:spcBef>
              <a:spcAft>
                <a:spcPts val="0"/>
              </a:spcAft>
              <a:buNone/>
              <a:defRPr sz="2400" b="1"/>
            </a:lvl2pPr>
            <a:lvl3pPr lvl="2" rtl="0">
              <a:lnSpc>
                <a:spcPct val="100000"/>
              </a:lnSpc>
              <a:spcBef>
                <a:spcPts val="1000"/>
              </a:spcBef>
              <a:spcAft>
                <a:spcPts val="0"/>
              </a:spcAft>
              <a:buNone/>
              <a:defRPr sz="2400" b="1"/>
            </a:lvl3pPr>
            <a:lvl4pPr lvl="3" rtl="0">
              <a:lnSpc>
                <a:spcPct val="100000"/>
              </a:lnSpc>
              <a:spcBef>
                <a:spcPts val="1000"/>
              </a:spcBef>
              <a:spcAft>
                <a:spcPts val="0"/>
              </a:spcAft>
              <a:buNone/>
              <a:defRPr sz="2400" b="1"/>
            </a:lvl4pPr>
            <a:lvl5pPr lvl="4" rtl="0">
              <a:lnSpc>
                <a:spcPct val="100000"/>
              </a:lnSpc>
              <a:spcBef>
                <a:spcPts val="1000"/>
              </a:spcBef>
              <a:spcAft>
                <a:spcPts val="0"/>
              </a:spcAft>
              <a:buNone/>
              <a:defRPr sz="2400" b="1"/>
            </a:lvl5pPr>
            <a:lvl6pPr lvl="5" rtl="0">
              <a:lnSpc>
                <a:spcPct val="100000"/>
              </a:lnSpc>
              <a:spcBef>
                <a:spcPts val="1000"/>
              </a:spcBef>
              <a:spcAft>
                <a:spcPts val="0"/>
              </a:spcAft>
              <a:buNone/>
              <a:defRPr sz="2400" b="1"/>
            </a:lvl6pPr>
            <a:lvl7pPr lvl="6" rtl="0">
              <a:lnSpc>
                <a:spcPct val="100000"/>
              </a:lnSpc>
              <a:spcBef>
                <a:spcPts val="1000"/>
              </a:spcBef>
              <a:spcAft>
                <a:spcPts val="0"/>
              </a:spcAft>
              <a:buNone/>
              <a:defRPr sz="2400" b="1"/>
            </a:lvl7pPr>
            <a:lvl8pPr lvl="7" rtl="0">
              <a:lnSpc>
                <a:spcPct val="100000"/>
              </a:lnSpc>
              <a:spcBef>
                <a:spcPts val="1000"/>
              </a:spcBef>
              <a:spcAft>
                <a:spcPts val="0"/>
              </a:spcAft>
              <a:buNone/>
              <a:defRPr sz="2400" b="1"/>
            </a:lvl8pPr>
            <a:lvl9pPr lvl="8" rtl="0">
              <a:lnSpc>
                <a:spcPct val="100000"/>
              </a:lnSpc>
              <a:spcBef>
                <a:spcPts val="1000"/>
              </a:spcBef>
              <a:spcAft>
                <a:spcPts val="0"/>
              </a:spcAft>
              <a:buNone/>
              <a:defRPr sz="2400" b="1"/>
            </a:lvl9pPr>
          </a:lstStyle>
          <a:p>
            <a:endParaRPr/>
          </a:p>
        </p:txBody>
      </p:sp>
      <p:sp>
        <p:nvSpPr>
          <p:cNvPr id="534" name="Google Shape;534;p14"/>
          <p:cNvSpPr txBox="1">
            <a:spLocks noGrp="1"/>
          </p:cNvSpPr>
          <p:nvPr>
            <p:ph type="title"/>
          </p:nvPr>
        </p:nvSpPr>
        <p:spPr>
          <a:xfrm>
            <a:off x="4423975" y="3271450"/>
            <a:ext cx="40068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35" name="Google Shape;535;p14"/>
          <p:cNvSpPr/>
          <p:nvPr/>
        </p:nvSpPr>
        <p:spPr>
          <a:xfrm rot="10800000" flipH="1">
            <a:off x="-1" y="148"/>
            <a:ext cx="1871343" cy="15238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6" name="Google Shape;536;p14"/>
          <p:cNvSpPr/>
          <p:nvPr/>
        </p:nvSpPr>
        <p:spPr>
          <a:xfrm rot="16200000">
            <a:off x="6931820" y="2931356"/>
            <a:ext cx="1072926" cy="335136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137801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37"/>
        <p:cNvGrpSpPr/>
        <p:nvPr/>
      </p:nvGrpSpPr>
      <p:grpSpPr>
        <a:xfrm>
          <a:off x="0" y="0"/>
          <a:ext cx="0" cy="0"/>
          <a:chOff x="0" y="0"/>
          <a:chExt cx="0" cy="0"/>
        </a:xfrm>
      </p:grpSpPr>
      <p:sp>
        <p:nvSpPr>
          <p:cNvPr id="538" name="Google Shape;538;p15"/>
          <p:cNvSpPr txBox="1">
            <a:spLocks noGrp="1"/>
          </p:cNvSpPr>
          <p:nvPr>
            <p:ph type="title"/>
          </p:nvPr>
        </p:nvSpPr>
        <p:spPr>
          <a:xfrm>
            <a:off x="713275" y="950675"/>
            <a:ext cx="368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9" name="Google Shape;539;p15"/>
          <p:cNvSpPr txBox="1">
            <a:spLocks noGrp="1"/>
          </p:cNvSpPr>
          <p:nvPr>
            <p:ph type="body" idx="1"/>
          </p:nvPr>
        </p:nvSpPr>
        <p:spPr>
          <a:xfrm>
            <a:off x="713275" y="1658123"/>
            <a:ext cx="3682200" cy="2534700"/>
          </a:xfrm>
          <a:prstGeom prst="rect">
            <a:avLst/>
          </a:prstGeom>
        </p:spPr>
        <p:txBody>
          <a:bodyPr spcFirstLastPara="1" wrap="square" lIns="91425" tIns="91425" rIns="91425" bIns="91425" anchor="t" anchorCtr="0">
            <a:noAutofit/>
          </a:bodyPr>
          <a:lstStyle>
            <a:lvl1pPr marL="457189" lvl="0" indent="-292093" rtl="0">
              <a:lnSpc>
                <a:spcPct val="100000"/>
              </a:lnSpc>
              <a:spcBef>
                <a:spcPts val="0"/>
              </a:spcBef>
              <a:spcAft>
                <a:spcPts val="0"/>
              </a:spcAft>
              <a:buClr>
                <a:srgbClr val="595959"/>
              </a:buClr>
              <a:buSzPts val="1000"/>
              <a:buFont typeface="Anaheim"/>
              <a:buChar char="●"/>
              <a:defRPr sz="1400"/>
            </a:lvl1pPr>
            <a:lvl2pPr marL="914378" lvl="1" indent="-330192" rtl="0">
              <a:spcBef>
                <a:spcPts val="0"/>
              </a:spcBef>
              <a:spcAft>
                <a:spcPts val="0"/>
              </a:spcAft>
              <a:buClr>
                <a:srgbClr val="595959"/>
              </a:buClr>
              <a:buSzPts val="1600"/>
              <a:buFont typeface="Anaheim"/>
              <a:buChar char="○"/>
              <a:defRPr/>
            </a:lvl2pPr>
            <a:lvl3pPr marL="1371566" lvl="2" indent="-330192" rtl="0">
              <a:spcBef>
                <a:spcPts val="0"/>
              </a:spcBef>
              <a:spcAft>
                <a:spcPts val="0"/>
              </a:spcAft>
              <a:buClr>
                <a:srgbClr val="595959"/>
              </a:buClr>
              <a:buSzPts val="1600"/>
              <a:buFont typeface="Anaheim"/>
              <a:buChar char="■"/>
              <a:defRPr/>
            </a:lvl3pPr>
            <a:lvl4pPr marL="1828754" lvl="3" indent="-330192" rtl="0">
              <a:spcBef>
                <a:spcPts val="0"/>
              </a:spcBef>
              <a:spcAft>
                <a:spcPts val="0"/>
              </a:spcAft>
              <a:buClr>
                <a:srgbClr val="595959"/>
              </a:buClr>
              <a:buSzPts val="1600"/>
              <a:buFont typeface="Anaheim"/>
              <a:buChar char="●"/>
              <a:defRPr/>
            </a:lvl4pPr>
            <a:lvl5pPr marL="2285943" lvl="4" indent="-330192" rtl="0">
              <a:spcBef>
                <a:spcPts val="0"/>
              </a:spcBef>
              <a:spcAft>
                <a:spcPts val="0"/>
              </a:spcAft>
              <a:buClr>
                <a:srgbClr val="595959"/>
              </a:buClr>
              <a:buSzPts val="1600"/>
              <a:buFont typeface="Anaheim"/>
              <a:buChar char="○"/>
              <a:defRPr/>
            </a:lvl5pPr>
            <a:lvl6pPr marL="2743132" lvl="5" indent="-330192" rtl="0">
              <a:spcBef>
                <a:spcPts val="0"/>
              </a:spcBef>
              <a:spcAft>
                <a:spcPts val="0"/>
              </a:spcAft>
              <a:buClr>
                <a:srgbClr val="595959"/>
              </a:buClr>
              <a:buSzPts val="1600"/>
              <a:buFont typeface="Anaheim"/>
              <a:buChar char="■"/>
              <a:defRPr/>
            </a:lvl6pPr>
            <a:lvl7pPr marL="3200320" lvl="6" indent="-330192" rtl="0">
              <a:spcBef>
                <a:spcPts val="0"/>
              </a:spcBef>
              <a:spcAft>
                <a:spcPts val="0"/>
              </a:spcAft>
              <a:buClr>
                <a:srgbClr val="595959"/>
              </a:buClr>
              <a:buSzPts val="1600"/>
              <a:buFont typeface="Anaheim"/>
              <a:buChar char="●"/>
              <a:defRPr/>
            </a:lvl7pPr>
            <a:lvl8pPr marL="3657509" lvl="7" indent="-330192" rtl="0">
              <a:spcBef>
                <a:spcPts val="0"/>
              </a:spcBef>
              <a:spcAft>
                <a:spcPts val="0"/>
              </a:spcAft>
              <a:buClr>
                <a:srgbClr val="595959"/>
              </a:buClr>
              <a:buSzPts val="1600"/>
              <a:buFont typeface="Anaheim"/>
              <a:buChar char="○"/>
              <a:defRPr/>
            </a:lvl8pPr>
            <a:lvl9pPr marL="4114697" lvl="8" indent="-330192" rtl="0">
              <a:spcBef>
                <a:spcPts val="0"/>
              </a:spcBef>
              <a:spcAft>
                <a:spcPts val="0"/>
              </a:spcAft>
              <a:buClr>
                <a:srgbClr val="595959"/>
              </a:buClr>
              <a:buSzPts val="1600"/>
              <a:buFont typeface="Anaheim"/>
              <a:buChar char="■"/>
              <a:defRPr/>
            </a:lvl9pPr>
          </a:lstStyle>
          <a:p>
            <a:endParaRPr/>
          </a:p>
        </p:txBody>
      </p:sp>
      <p:sp>
        <p:nvSpPr>
          <p:cNvPr id="540" name="Google Shape;540;p15"/>
          <p:cNvSpPr/>
          <p:nvPr/>
        </p:nvSpPr>
        <p:spPr>
          <a:xfrm flipH="1">
            <a:off x="4607223" y="0"/>
            <a:ext cx="453677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9902271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41"/>
        <p:cNvGrpSpPr/>
        <p:nvPr/>
      </p:nvGrpSpPr>
      <p:grpSpPr>
        <a:xfrm>
          <a:off x="0" y="0"/>
          <a:ext cx="0" cy="0"/>
          <a:chOff x="0" y="0"/>
          <a:chExt cx="0" cy="0"/>
        </a:xfrm>
      </p:grpSpPr>
      <p:sp>
        <p:nvSpPr>
          <p:cNvPr id="542" name="Google Shape;542;p16"/>
          <p:cNvSpPr/>
          <p:nvPr/>
        </p:nvSpPr>
        <p:spPr>
          <a:xfrm>
            <a:off x="0" y="0"/>
            <a:ext cx="468485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3" name="Google Shape;543;p16"/>
          <p:cNvSpPr txBox="1">
            <a:spLocks noGrp="1"/>
          </p:cNvSpPr>
          <p:nvPr>
            <p:ph type="title"/>
          </p:nvPr>
        </p:nvSpPr>
        <p:spPr>
          <a:xfrm>
            <a:off x="1060850" y="739988"/>
            <a:ext cx="2304000" cy="203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4" name="Google Shape;544;p16"/>
          <p:cNvSpPr txBox="1">
            <a:spLocks noGrp="1"/>
          </p:cNvSpPr>
          <p:nvPr>
            <p:ph type="subTitle" idx="1"/>
          </p:nvPr>
        </p:nvSpPr>
        <p:spPr>
          <a:xfrm>
            <a:off x="1061649" y="2741163"/>
            <a:ext cx="2304000" cy="16623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grpSp>
        <p:nvGrpSpPr>
          <p:cNvPr id="545" name="Google Shape;545;p16"/>
          <p:cNvGrpSpPr/>
          <p:nvPr/>
        </p:nvGrpSpPr>
        <p:grpSpPr>
          <a:xfrm rot="3585892">
            <a:off x="257344" y="-917927"/>
            <a:ext cx="1104614" cy="2238706"/>
            <a:chOff x="1803775" y="5029925"/>
            <a:chExt cx="655775" cy="1329050"/>
          </a:xfrm>
        </p:grpSpPr>
        <p:sp>
          <p:nvSpPr>
            <p:cNvPr id="546" name="Google Shape;546;p1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7" name="Google Shape;547;p1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8" name="Google Shape;548;p1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9" name="Google Shape;549;p1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0" name="Google Shape;550;p1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1" name="Google Shape;551;p1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2" name="Google Shape;552;p1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3" name="Google Shape;553;p1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4" name="Google Shape;554;p1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5" name="Google Shape;555;p1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6" name="Google Shape;556;p1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57" name="Google Shape;557;p16"/>
          <p:cNvGrpSpPr/>
          <p:nvPr/>
        </p:nvGrpSpPr>
        <p:grpSpPr>
          <a:xfrm rot="7158751">
            <a:off x="16898" y="792004"/>
            <a:ext cx="560226" cy="1021019"/>
            <a:chOff x="-214625" y="3943775"/>
            <a:chExt cx="458725" cy="836125"/>
          </a:xfrm>
        </p:grpSpPr>
        <p:sp>
          <p:nvSpPr>
            <p:cNvPr id="558" name="Google Shape;558;p1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9" name="Google Shape;559;p1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0" name="Google Shape;560;p1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1" name="Google Shape;561;p1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2" name="Google Shape;562;p1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3" name="Google Shape;563;p1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4" name="Google Shape;564;p1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5" name="Google Shape;565;p1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6" name="Google Shape;566;p1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7" name="Google Shape;567;p1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8" name="Google Shape;568;p1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9" name="Google Shape;569;p1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70" name="Google Shape;570;p16"/>
          <p:cNvSpPr/>
          <p:nvPr/>
        </p:nvSpPr>
        <p:spPr>
          <a:xfrm rot="2131633">
            <a:off x="222526" y="181183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1" name="Google Shape;571;p16"/>
          <p:cNvSpPr/>
          <p:nvPr/>
        </p:nvSpPr>
        <p:spPr>
          <a:xfrm rot="7630736" flipH="1">
            <a:off x="3439510" y="388492"/>
            <a:ext cx="14895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592971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572"/>
        <p:cNvGrpSpPr/>
        <p:nvPr/>
      </p:nvGrpSpPr>
      <p:grpSpPr>
        <a:xfrm>
          <a:off x="0" y="0"/>
          <a:ext cx="0" cy="0"/>
          <a:chOff x="0" y="0"/>
          <a:chExt cx="0" cy="0"/>
        </a:xfrm>
      </p:grpSpPr>
      <p:sp>
        <p:nvSpPr>
          <p:cNvPr id="573" name="Google Shape;573;p17"/>
          <p:cNvSpPr txBox="1">
            <a:spLocks noGrp="1"/>
          </p:cNvSpPr>
          <p:nvPr>
            <p:ph type="title"/>
          </p:nvPr>
        </p:nvSpPr>
        <p:spPr>
          <a:xfrm>
            <a:off x="5389425" y="2371525"/>
            <a:ext cx="3040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4" name="Google Shape;574;p17"/>
          <p:cNvSpPr txBox="1">
            <a:spLocks noGrp="1"/>
          </p:cNvSpPr>
          <p:nvPr>
            <p:ph type="subTitle" idx="1"/>
          </p:nvPr>
        </p:nvSpPr>
        <p:spPr>
          <a:xfrm>
            <a:off x="5390525" y="3018025"/>
            <a:ext cx="3040200" cy="14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575" name="Google Shape;575;p17"/>
          <p:cNvSpPr/>
          <p:nvPr/>
        </p:nvSpPr>
        <p:spPr>
          <a:xfrm rot="5400000" flipH="1">
            <a:off x="909546" y="919753"/>
            <a:ext cx="3311332" cy="5130377"/>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576" name="Google Shape;576;p17"/>
          <p:cNvGrpSpPr/>
          <p:nvPr/>
        </p:nvGrpSpPr>
        <p:grpSpPr>
          <a:xfrm rot="3585892">
            <a:off x="86668" y="2907765"/>
            <a:ext cx="1104614" cy="2238706"/>
            <a:chOff x="1803775" y="5029925"/>
            <a:chExt cx="655775" cy="1329050"/>
          </a:xfrm>
        </p:grpSpPr>
        <p:sp>
          <p:nvSpPr>
            <p:cNvPr id="577" name="Google Shape;577;p17"/>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8" name="Google Shape;578;p17"/>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9" name="Google Shape;579;p17"/>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0" name="Google Shape;580;p17"/>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1" name="Google Shape;581;p17"/>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2" name="Google Shape;582;p17"/>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3" name="Google Shape;583;p17"/>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4" name="Google Shape;584;p17"/>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5" name="Google Shape;585;p17"/>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6" name="Google Shape;586;p17"/>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7" name="Google Shape;587;p17"/>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88" name="Google Shape;588;p17"/>
          <p:cNvGrpSpPr/>
          <p:nvPr/>
        </p:nvGrpSpPr>
        <p:grpSpPr>
          <a:xfrm rot="2700318" flipH="1">
            <a:off x="759588" y="4383541"/>
            <a:ext cx="700958" cy="1277647"/>
            <a:chOff x="-214625" y="3943775"/>
            <a:chExt cx="458725" cy="836125"/>
          </a:xfrm>
        </p:grpSpPr>
        <p:sp>
          <p:nvSpPr>
            <p:cNvPr id="589" name="Google Shape;589;p1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0" name="Google Shape;590;p1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1" name="Google Shape;591;p1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2" name="Google Shape;592;p1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3" name="Google Shape;593;p1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4" name="Google Shape;594;p1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5" name="Google Shape;595;p1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6" name="Google Shape;596;p1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7" name="Google Shape;597;p1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8" name="Google Shape;598;p1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9" name="Google Shape;599;p1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0" name="Google Shape;600;p1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01" name="Google Shape;601;p17"/>
          <p:cNvSpPr/>
          <p:nvPr/>
        </p:nvSpPr>
        <p:spPr>
          <a:xfrm rot="10800000">
            <a:off x="7013206" y="61"/>
            <a:ext cx="2130794" cy="173513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2" name="Google Shape;602;p17"/>
          <p:cNvSpPr/>
          <p:nvPr/>
        </p:nvSpPr>
        <p:spPr>
          <a:xfrm rot="4253446">
            <a:off x="-64824" y="2564579"/>
            <a:ext cx="232127" cy="4702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951259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03"/>
        <p:cNvGrpSpPr/>
        <p:nvPr/>
      </p:nvGrpSpPr>
      <p:grpSpPr>
        <a:xfrm>
          <a:off x="0" y="0"/>
          <a:ext cx="0" cy="0"/>
          <a:chOff x="0" y="0"/>
          <a:chExt cx="0" cy="0"/>
        </a:xfrm>
      </p:grpSpPr>
      <p:sp>
        <p:nvSpPr>
          <p:cNvPr id="604" name="Google Shape;604;p18"/>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5" name="Google Shape;605;p18"/>
          <p:cNvSpPr txBox="1">
            <a:spLocks noGrp="1"/>
          </p:cNvSpPr>
          <p:nvPr>
            <p:ph type="subTitle" idx="1"/>
          </p:nvPr>
        </p:nvSpPr>
        <p:spPr>
          <a:xfrm>
            <a:off x="713400"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06" name="Google Shape;606;p18"/>
          <p:cNvSpPr txBox="1">
            <a:spLocks noGrp="1"/>
          </p:cNvSpPr>
          <p:nvPr>
            <p:ph type="title" idx="2"/>
          </p:nvPr>
        </p:nvSpPr>
        <p:spPr>
          <a:xfrm>
            <a:off x="716100"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07" name="Google Shape;607;p18"/>
          <p:cNvSpPr txBox="1">
            <a:spLocks noGrp="1"/>
          </p:cNvSpPr>
          <p:nvPr>
            <p:ph type="subTitle" idx="3"/>
          </p:nvPr>
        </p:nvSpPr>
        <p:spPr>
          <a:xfrm>
            <a:off x="3334438"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08" name="Google Shape;608;p18"/>
          <p:cNvSpPr txBox="1">
            <a:spLocks noGrp="1"/>
          </p:cNvSpPr>
          <p:nvPr>
            <p:ph type="title" idx="4"/>
          </p:nvPr>
        </p:nvSpPr>
        <p:spPr>
          <a:xfrm>
            <a:off x="3334438"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09" name="Google Shape;609;p18"/>
          <p:cNvSpPr txBox="1">
            <a:spLocks noGrp="1"/>
          </p:cNvSpPr>
          <p:nvPr>
            <p:ph type="subTitle" idx="5"/>
          </p:nvPr>
        </p:nvSpPr>
        <p:spPr>
          <a:xfrm>
            <a:off x="5950075"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10" name="Google Shape;610;p18"/>
          <p:cNvSpPr txBox="1">
            <a:spLocks noGrp="1"/>
          </p:cNvSpPr>
          <p:nvPr>
            <p:ph type="title" idx="6"/>
          </p:nvPr>
        </p:nvSpPr>
        <p:spPr>
          <a:xfrm>
            <a:off x="5952775"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1" name="Google Shape;611;p18"/>
          <p:cNvSpPr/>
          <p:nvPr/>
        </p:nvSpPr>
        <p:spPr>
          <a:xfrm rot="10800000">
            <a:off x="1" y="515"/>
            <a:ext cx="9144085" cy="296368"/>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2" name="Google Shape;612;p18"/>
          <p:cNvSpPr/>
          <p:nvPr/>
        </p:nvSpPr>
        <p:spPr>
          <a:xfrm>
            <a:off x="1" y="4847178"/>
            <a:ext cx="9144085" cy="296368"/>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8014381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13"/>
        <p:cNvGrpSpPr/>
        <p:nvPr/>
      </p:nvGrpSpPr>
      <p:grpSpPr>
        <a:xfrm>
          <a:off x="0" y="0"/>
          <a:ext cx="0" cy="0"/>
          <a:chOff x="0" y="0"/>
          <a:chExt cx="0" cy="0"/>
        </a:xfrm>
      </p:grpSpPr>
      <p:sp>
        <p:nvSpPr>
          <p:cNvPr id="614" name="Google Shape;614;p19"/>
          <p:cNvSpPr txBox="1">
            <a:spLocks noGrp="1"/>
          </p:cNvSpPr>
          <p:nvPr>
            <p:ph type="title"/>
          </p:nvPr>
        </p:nvSpPr>
        <p:spPr>
          <a:xfrm>
            <a:off x="2908275" y="445025"/>
            <a:ext cx="5522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5" name="Google Shape;615;p19"/>
          <p:cNvSpPr txBox="1">
            <a:spLocks noGrp="1"/>
          </p:cNvSpPr>
          <p:nvPr>
            <p:ph type="subTitle" idx="1"/>
          </p:nvPr>
        </p:nvSpPr>
        <p:spPr>
          <a:xfrm>
            <a:off x="2908412"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16" name="Google Shape;616;p19"/>
          <p:cNvSpPr txBox="1">
            <a:spLocks noGrp="1"/>
          </p:cNvSpPr>
          <p:nvPr>
            <p:ph type="title" idx="2"/>
          </p:nvPr>
        </p:nvSpPr>
        <p:spPr>
          <a:xfrm>
            <a:off x="2910914"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7" name="Google Shape;617;p19"/>
          <p:cNvSpPr txBox="1">
            <a:spLocks noGrp="1"/>
          </p:cNvSpPr>
          <p:nvPr>
            <p:ph type="subTitle" idx="3"/>
          </p:nvPr>
        </p:nvSpPr>
        <p:spPr>
          <a:xfrm>
            <a:off x="2908400" y="3673526"/>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18" name="Google Shape;618;p19"/>
          <p:cNvSpPr txBox="1">
            <a:spLocks noGrp="1"/>
          </p:cNvSpPr>
          <p:nvPr>
            <p:ph type="title" idx="4"/>
          </p:nvPr>
        </p:nvSpPr>
        <p:spPr>
          <a:xfrm>
            <a:off x="2908400" y="3355643"/>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9" name="Google Shape;619;p19"/>
          <p:cNvSpPr txBox="1">
            <a:spLocks noGrp="1"/>
          </p:cNvSpPr>
          <p:nvPr>
            <p:ph type="subTitle" idx="5"/>
          </p:nvPr>
        </p:nvSpPr>
        <p:spPr>
          <a:xfrm>
            <a:off x="6131061"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0" name="Google Shape;620;p19"/>
          <p:cNvSpPr txBox="1">
            <a:spLocks noGrp="1"/>
          </p:cNvSpPr>
          <p:nvPr>
            <p:ph type="title" idx="6"/>
          </p:nvPr>
        </p:nvSpPr>
        <p:spPr>
          <a:xfrm>
            <a:off x="6133563"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1" name="Google Shape;621;p19"/>
          <p:cNvSpPr txBox="1">
            <a:spLocks noGrp="1"/>
          </p:cNvSpPr>
          <p:nvPr>
            <p:ph type="subTitle" idx="7"/>
          </p:nvPr>
        </p:nvSpPr>
        <p:spPr>
          <a:xfrm>
            <a:off x="6131049" y="367352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2" name="Google Shape;622;p19"/>
          <p:cNvSpPr txBox="1">
            <a:spLocks noGrp="1"/>
          </p:cNvSpPr>
          <p:nvPr>
            <p:ph type="title" idx="8"/>
          </p:nvPr>
        </p:nvSpPr>
        <p:spPr>
          <a:xfrm>
            <a:off x="6131049" y="335564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3" name="Google Shape;623;p19"/>
          <p:cNvSpPr/>
          <p:nvPr/>
        </p:nvSpPr>
        <p:spPr>
          <a:xfrm rot="5400000" flipH="1">
            <a:off x="594137" y="2383360"/>
            <a:ext cx="2163093" cy="335136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4" name="Google Shape;624;p19"/>
          <p:cNvSpPr/>
          <p:nvPr/>
        </p:nvSpPr>
        <p:spPr>
          <a:xfrm rot="10800000">
            <a:off x="7029456" y="63"/>
            <a:ext cx="2114548" cy="1721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25" name="Google Shape;625;p19"/>
          <p:cNvGrpSpPr/>
          <p:nvPr/>
        </p:nvGrpSpPr>
        <p:grpSpPr>
          <a:xfrm rot="8287720" flipH="1">
            <a:off x="8275357" y="-235424"/>
            <a:ext cx="619364" cy="1255256"/>
            <a:chOff x="1803775" y="5029925"/>
            <a:chExt cx="655775" cy="1329050"/>
          </a:xfrm>
        </p:grpSpPr>
        <p:sp>
          <p:nvSpPr>
            <p:cNvPr id="626" name="Google Shape;626;p1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7" name="Google Shape;627;p1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8" name="Google Shape;628;p1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9" name="Google Shape;629;p1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0" name="Google Shape;630;p1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1" name="Google Shape;631;p1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2" name="Google Shape;632;p1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3" name="Google Shape;633;p1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4" name="Google Shape;634;p1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5" name="Google Shape;635;p1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6" name="Google Shape;636;p1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37" name="Google Shape;637;p19"/>
          <p:cNvSpPr/>
          <p:nvPr/>
        </p:nvSpPr>
        <p:spPr>
          <a:xfrm rot="18758994" flipH="1">
            <a:off x="8667072" y="1021026"/>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38" name="Google Shape;638;p19"/>
          <p:cNvGrpSpPr/>
          <p:nvPr/>
        </p:nvGrpSpPr>
        <p:grpSpPr>
          <a:xfrm rot="13861054" flipH="1">
            <a:off x="1942991" y="-58788"/>
            <a:ext cx="483438" cy="680867"/>
            <a:chOff x="1554950" y="3841075"/>
            <a:chExt cx="389950" cy="549200"/>
          </a:xfrm>
        </p:grpSpPr>
        <p:sp>
          <p:nvSpPr>
            <p:cNvPr id="639" name="Google Shape;639;p19"/>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0" name="Google Shape;640;p19"/>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1" name="Google Shape;641;p19"/>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2" name="Google Shape;642;p19"/>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3" name="Google Shape;643;p19"/>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4" name="Google Shape;644;p19"/>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5" name="Google Shape;645;p19"/>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6" name="Google Shape;646;p19"/>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188113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47"/>
        <p:cNvGrpSpPr/>
        <p:nvPr/>
      </p:nvGrpSpPr>
      <p:grpSpPr>
        <a:xfrm>
          <a:off x="0" y="0"/>
          <a:ext cx="0" cy="0"/>
          <a:chOff x="0" y="0"/>
          <a:chExt cx="0" cy="0"/>
        </a:xfrm>
      </p:grpSpPr>
      <p:sp>
        <p:nvSpPr>
          <p:cNvPr id="648" name="Google Shape;648;p20"/>
          <p:cNvSpPr txBox="1">
            <a:spLocks noGrp="1"/>
          </p:cNvSpPr>
          <p:nvPr>
            <p:ph type="subTitle" idx="1"/>
          </p:nvPr>
        </p:nvSpPr>
        <p:spPr>
          <a:xfrm>
            <a:off x="713412"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49" name="Google Shape;649;p20"/>
          <p:cNvSpPr txBox="1">
            <a:spLocks noGrp="1"/>
          </p:cNvSpPr>
          <p:nvPr>
            <p:ph type="title"/>
          </p:nvPr>
        </p:nvSpPr>
        <p:spPr>
          <a:xfrm>
            <a:off x="71591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0" name="Google Shape;650;p20"/>
          <p:cNvSpPr txBox="1">
            <a:spLocks noGrp="1"/>
          </p:cNvSpPr>
          <p:nvPr>
            <p:ph type="subTitle" idx="2"/>
          </p:nvPr>
        </p:nvSpPr>
        <p:spPr>
          <a:xfrm>
            <a:off x="713400" y="3927001"/>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1" name="Google Shape;651;p20"/>
          <p:cNvSpPr txBox="1">
            <a:spLocks noGrp="1"/>
          </p:cNvSpPr>
          <p:nvPr>
            <p:ph type="title" idx="3"/>
          </p:nvPr>
        </p:nvSpPr>
        <p:spPr>
          <a:xfrm>
            <a:off x="713400" y="3609118"/>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2" name="Google Shape;652;p20"/>
          <p:cNvSpPr txBox="1">
            <a:spLocks noGrp="1"/>
          </p:cNvSpPr>
          <p:nvPr>
            <p:ph type="subTitle" idx="4"/>
          </p:nvPr>
        </p:nvSpPr>
        <p:spPr>
          <a:xfrm>
            <a:off x="3424764"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3" name="Google Shape;653;p20"/>
          <p:cNvSpPr txBox="1">
            <a:spLocks noGrp="1"/>
          </p:cNvSpPr>
          <p:nvPr>
            <p:ph type="title" idx="5"/>
          </p:nvPr>
        </p:nvSpPr>
        <p:spPr>
          <a:xfrm>
            <a:off x="342476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4" name="Google Shape;654;p20"/>
          <p:cNvSpPr txBox="1">
            <a:spLocks noGrp="1"/>
          </p:cNvSpPr>
          <p:nvPr>
            <p:ph type="subTitle" idx="6"/>
          </p:nvPr>
        </p:nvSpPr>
        <p:spPr>
          <a:xfrm>
            <a:off x="3424764"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5" name="Google Shape;655;p20"/>
          <p:cNvSpPr txBox="1">
            <a:spLocks noGrp="1"/>
          </p:cNvSpPr>
          <p:nvPr>
            <p:ph type="title" idx="7"/>
          </p:nvPr>
        </p:nvSpPr>
        <p:spPr>
          <a:xfrm>
            <a:off x="3424764"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6" name="Google Shape;656;p20"/>
          <p:cNvSpPr txBox="1">
            <a:spLocks noGrp="1"/>
          </p:cNvSpPr>
          <p:nvPr>
            <p:ph type="title" idx="8"/>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7" name="Google Shape;657;p20"/>
          <p:cNvSpPr txBox="1">
            <a:spLocks noGrp="1"/>
          </p:cNvSpPr>
          <p:nvPr>
            <p:ph type="subTitle" idx="9"/>
          </p:nvPr>
        </p:nvSpPr>
        <p:spPr>
          <a:xfrm>
            <a:off x="6131111"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8" name="Google Shape;658;p20"/>
          <p:cNvSpPr txBox="1">
            <a:spLocks noGrp="1"/>
          </p:cNvSpPr>
          <p:nvPr>
            <p:ph type="title" idx="13"/>
          </p:nvPr>
        </p:nvSpPr>
        <p:spPr>
          <a:xfrm>
            <a:off x="6133613"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9" name="Google Shape;659;p20"/>
          <p:cNvSpPr txBox="1">
            <a:spLocks noGrp="1"/>
          </p:cNvSpPr>
          <p:nvPr>
            <p:ph type="subTitle" idx="14"/>
          </p:nvPr>
        </p:nvSpPr>
        <p:spPr>
          <a:xfrm>
            <a:off x="6131099"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60" name="Google Shape;660;p20"/>
          <p:cNvSpPr txBox="1">
            <a:spLocks noGrp="1"/>
          </p:cNvSpPr>
          <p:nvPr>
            <p:ph type="title" idx="15"/>
          </p:nvPr>
        </p:nvSpPr>
        <p:spPr>
          <a:xfrm>
            <a:off x="6131099"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61" name="Google Shape;661;p20"/>
          <p:cNvSpPr/>
          <p:nvPr/>
        </p:nvSpPr>
        <p:spPr>
          <a:xfrm rot="10800000">
            <a:off x="6306884" y="101"/>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62" name="Google Shape;662;p20"/>
          <p:cNvGrpSpPr/>
          <p:nvPr/>
        </p:nvGrpSpPr>
        <p:grpSpPr>
          <a:xfrm rot="10380020" flipH="1">
            <a:off x="8281411" y="840894"/>
            <a:ext cx="298388" cy="866406"/>
            <a:chOff x="6512944" y="2975654"/>
            <a:chExt cx="1594853" cy="4630848"/>
          </a:xfrm>
        </p:grpSpPr>
        <p:grpSp>
          <p:nvGrpSpPr>
            <p:cNvPr id="663" name="Google Shape;663;p20"/>
            <p:cNvGrpSpPr/>
            <p:nvPr/>
          </p:nvGrpSpPr>
          <p:grpSpPr>
            <a:xfrm>
              <a:off x="6512944" y="2975654"/>
              <a:ext cx="1594853" cy="4630848"/>
              <a:chOff x="1460575" y="5630575"/>
              <a:chExt cx="645350" cy="1873775"/>
            </a:xfrm>
          </p:grpSpPr>
          <p:sp>
            <p:nvSpPr>
              <p:cNvPr id="664" name="Google Shape;664;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5" name="Google Shape;665;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66" name="Google Shape;666;p20"/>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67" name="Google Shape;667;p20"/>
          <p:cNvGrpSpPr/>
          <p:nvPr/>
        </p:nvGrpSpPr>
        <p:grpSpPr>
          <a:xfrm rot="19733060">
            <a:off x="6839885" y="-344456"/>
            <a:ext cx="400620" cy="1248399"/>
            <a:chOff x="4118750" y="2154275"/>
            <a:chExt cx="601300" cy="1873750"/>
          </a:xfrm>
        </p:grpSpPr>
        <p:sp>
          <p:nvSpPr>
            <p:cNvPr id="668" name="Google Shape;66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9" name="Google Shape;66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70" name="Google Shape;670;p20"/>
          <p:cNvGrpSpPr/>
          <p:nvPr/>
        </p:nvGrpSpPr>
        <p:grpSpPr>
          <a:xfrm rot="1865792">
            <a:off x="-287707" y="3793069"/>
            <a:ext cx="723092" cy="1465481"/>
            <a:chOff x="1803775" y="5029925"/>
            <a:chExt cx="655775" cy="1329050"/>
          </a:xfrm>
        </p:grpSpPr>
        <p:sp>
          <p:nvSpPr>
            <p:cNvPr id="671" name="Google Shape;671;p20"/>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2" name="Google Shape;672;p20"/>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3" name="Google Shape;673;p20"/>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4" name="Google Shape;674;p20"/>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5" name="Google Shape;675;p20"/>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6" name="Google Shape;676;p20"/>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7" name="Google Shape;677;p20"/>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8" name="Google Shape;678;p20"/>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9" name="Google Shape;679;p20"/>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0" name="Google Shape;680;p20"/>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1" name="Google Shape;681;p20"/>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82" name="Google Shape;682;p20"/>
          <p:cNvGrpSpPr/>
          <p:nvPr/>
        </p:nvGrpSpPr>
        <p:grpSpPr>
          <a:xfrm rot="3492532">
            <a:off x="5956336" y="-121228"/>
            <a:ext cx="494143" cy="900682"/>
            <a:chOff x="-214625" y="3943775"/>
            <a:chExt cx="458725" cy="836125"/>
          </a:xfrm>
        </p:grpSpPr>
        <p:sp>
          <p:nvSpPr>
            <p:cNvPr id="683" name="Google Shape;683;p20"/>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4" name="Google Shape;684;p20"/>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5" name="Google Shape;685;p20"/>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6" name="Google Shape;686;p20"/>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7" name="Google Shape;687;p20"/>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8" name="Google Shape;688;p20"/>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9" name="Google Shape;689;p20"/>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0" name="Google Shape;690;p20"/>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1" name="Google Shape;691;p20"/>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2" name="Google Shape;692;p20"/>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3" name="Google Shape;693;p20"/>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4" name="Google Shape;694;p20"/>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95" name="Google Shape;695;p20"/>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6" name="Google Shape;696;p20"/>
          <p:cNvSpPr/>
          <p:nvPr/>
        </p:nvSpPr>
        <p:spPr>
          <a:xfrm rot="19318225">
            <a:off x="689767" y="4755525"/>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97" name="Google Shape;697;p20"/>
          <p:cNvGrpSpPr/>
          <p:nvPr/>
        </p:nvGrpSpPr>
        <p:grpSpPr>
          <a:xfrm rot="2422028" flipH="1">
            <a:off x="-102502" y="2720515"/>
            <a:ext cx="352694" cy="1099052"/>
            <a:chOff x="4118750" y="2154275"/>
            <a:chExt cx="601300" cy="1873750"/>
          </a:xfrm>
        </p:grpSpPr>
        <p:sp>
          <p:nvSpPr>
            <p:cNvPr id="698" name="Google Shape;69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9" name="Google Shape;69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00" name="Google Shape;700;p20"/>
          <p:cNvGrpSpPr/>
          <p:nvPr/>
        </p:nvGrpSpPr>
        <p:grpSpPr>
          <a:xfrm rot="13861319" flipH="1">
            <a:off x="8760948" y="1766160"/>
            <a:ext cx="344309" cy="484912"/>
            <a:chOff x="1554950" y="3841075"/>
            <a:chExt cx="389950" cy="549200"/>
          </a:xfrm>
        </p:grpSpPr>
        <p:sp>
          <p:nvSpPr>
            <p:cNvPr id="701" name="Google Shape;701;p20"/>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2" name="Google Shape;702;p20"/>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3" name="Google Shape;703;p20"/>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4" name="Google Shape;704;p20"/>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5" name="Google Shape;705;p20"/>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6" name="Google Shape;706;p20"/>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7" name="Google Shape;707;p20"/>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8" name="Google Shape;708;p20"/>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09" name="Google Shape;709;p20"/>
          <p:cNvGrpSpPr/>
          <p:nvPr/>
        </p:nvGrpSpPr>
        <p:grpSpPr>
          <a:xfrm rot="20275020">
            <a:off x="8698081" y="-353291"/>
            <a:ext cx="470036" cy="1364806"/>
            <a:chOff x="6512944" y="2975654"/>
            <a:chExt cx="1594853" cy="4630848"/>
          </a:xfrm>
        </p:grpSpPr>
        <p:grpSp>
          <p:nvGrpSpPr>
            <p:cNvPr id="710" name="Google Shape;710;p20"/>
            <p:cNvGrpSpPr/>
            <p:nvPr/>
          </p:nvGrpSpPr>
          <p:grpSpPr>
            <a:xfrm>
              <a:off x="6512944" y="2975654"/>
              <a:ext cx="1594853" cy="4630848"/>
              <a:chOff x="1460575" y="5630575"/>
              <a:chExt cx="645350" cy="1873775"/>
            </a:xfrm>
          </p:grpSpPr>
          <p:sp>
            <p:nvSpPr>
              <p:cNvPr id="711" name="Google Shape;711;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2" name="Google Shape;712;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13" name="Google Shape;713;p20"/>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342206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numbers">
  <p:cSld name="Title and numbers">
    <p:spTree>
      <p:nvGrpSpPr>
        <p:cNvPr id="1" name="Shape 714"/>
        <p:cNvGrpSpPr/>
        <p:nvPr/>
      </p:nvGrpSpPr>
      <p:grpSpPr>
        <a:xfrm>
          <a:off x="0" y="0"/>
          <a:ext cx="0" cy="0"/>
          <a:chOff x="0" y="0"/>
          <a:chExt cx="0" cy="0"/>
        </a:xfrm>
      </p:grpSpPr>
      <p:sp>
        <p:nvSpPr>
          <p:cNvPr id="715" name="Google Shape;715;p21"/>
          <p:cNvSpPr txBox="1">
            <a:spLocks noGrp="1"/>
          </p:cNvSpPr>
          <p:nvPr>
            <p:ph type="title" hasCustomPrompt="1"/>
          </p:nvPr>
        </p:nvSpPr>
        <p:spPr>
          <a:xfrm>
            <a:off x="6289325" y="3104675"/>
            <a:ext cx="21489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6" name="Google Shape;716;p21"/>
          <p:cNvSpPr txBox="1">
            <a:spLocks noGrp="1"/>
          </p:cNvSpPr>
          <p:nvPr>
            <p:ph type="subTitle" idx="1"/>
          </p:nvPr>
        </p:nvSpPr>
        <p:spPr>
          <a:xfrm>
            <a:off x="6294725" y="3596582"/>
            <a:ext cx="21381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7" name="Google Shape;717;p21"/>
          <p:cNvSpPr txBox="1">
            <a:spLocks noGrp="1"/>
          </p:cNvSpPr>
          <p:nvPr>
            <p:ph type="title" idx="2" hasCustomPrompt="1"/>
          </p:nvPr>
        </p:nvSpPr>
        <p:spPr>
          <a:xfrm>
            <a:off x="713400" y="102275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8" name="Google Shape;718;p21"/>
          <p:cNvSpPr txBox="1">
            <a:spLocks noGrp="1"/>
          </p:cNvSpPr>
          <p:nvPr>
            <p:ph type="subTitle" idx="3"/>
          </p:nvPr>
        </p:nvSpPr>
        <p:spPr>
          <a:xfrm>
            <a:off x="715801" y="1514665"/>
            <a:ext cx="21414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9" name="Google Shape;719;p21"/>
          <p:cNvSpPr txBox="1">
            <a:spLocks noGrp="1"/>
          </p:cNvSpPr>
          <p:nvPr>
            <p:ph type="title" idx="4" hasCustomPrompt="1"/>
          </p:nvPr>
        </p:nvSpPr>
        <p:spPr>
          <a:xfrm>
            <a:off x="3501363" y="206370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20" name="Google Shape;720;p21"/>
          <p:cNvSpPr txBox="1">
            <a:spLocks noGrp="1"/>
          </p:cNvSpPr>
          <p:nvPr>
            <p:ph type="subTitle" idx="5"/>
          </p:nvPr>
        </p:nvSpPr>
        <p:spPr>
          <a:xfrm>
            <a:off x="3504663" y="2555623"/>
            <a:ext cx="2141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21" name="Google Shape;721;p21"/>
          <p:cNvSpPr/>
          <p:nvPr/>
        </p:nvSpPr>
        <p:spPr>
          <a:xfrm rot="10800000">
            <a:off x="2984552" y="222"/>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2" name="Google Shape;722;p21"/>
          <p:cNvSpPr/>
          <p:nvPr/>
        </p:nvSpPr>
        <p:spPr>
          <a:xfrm>
            <a:off x="2" y="2730534"/>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723" name="Google Shape;723;p21"/>
          <p:cNvGrpSpPr/>
          <p:nvPr/>
        </p:nvGrpSpPr>
        <p:grpSpPr>
          <a:xfrm rot="1185886">
            <a:off x="150573" y="3703840"/>
            <a:ext cx="612041" cy="1907222"/>
            <a:chOff x="4118750" y="2154275"/>
            <a:chExt cx="601300" cy="1873750"/>
          </a:xfrm>
        </p:grpSpPr>
        <p:sp>
          <p:nvSpPr>
            <p:cNvPr id="724" name="Google Shape;724;p2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5" name="Google Shape;725;p2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26" name="Google Shape;726;p21"/>
          <p:cNvSpPr/>
          <p:nvPr/>
        </p:nvSpPr>
        <p:spPr>
          <a:xfrm rot="2840945">
            <a:off x="348602" y="2969522"/>
            <a:ext cx="215973" cy="45800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7" name="Google Shape;727;p21"/>
          <p:cNvSpPr/>
          <p:nvPr/>
        </p:nvSpPr>
        <p:spPr>
          <a:xfrm rot="19783005" flipH="1">
            <a:off x="4278528" y="4853026"/>
            <a:ext cx="215968" cy="457988"/>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728" name="Google Shape;728;p21"/>
          <p:cNvGrpSpPr/>
          <p:nvPr/>
        </p:nvGrpSpPr>
        <p:grpSpPr>
          <a:xfrm rot="13745813">
            <a:off x="7435196" y="-396541"/>
            <a:ext cx="923599" cy="1871845"/>
            <a:chOff x="1803775" y="5029925"/>
            <a:chExt cx="655775" cy="1329050"/>
          </a:xfrm>
        </p:grpSpPr>
        <p:sp>
          <p:nvSpPr>
            <p:cNvPr id="729" name="Google Shape;729;p21"/>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0" name="Google Shape;730;p21"/>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1" name="Google Shape;731;p21"/>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2" name="Google Shape;732;p21"/>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3" name="Google Shape;733;p21"/>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4" name="Google Shape;734;p21"/>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5" name="Google Shape;735;p21"/>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6" name="Google Shape;736;p21"/>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7" name="Google Shape;737;p21"/>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8" name="Google Shape;738;p21"/>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9" name="Google Shape;739;p21"/>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40" name="Google Shape;740;p21"/>
          <p:cNvSpPr/>
          <p:nvPr/>
        </p:nvSpPr>
        <p:spPr>
          <a:xfrm rot="19318225">
            <a:off x="5845792" y="9177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741" name="Google Shape;741;p21"/>
          <p:cNvGrpSpPr/>
          <p:nvPr/>
        </p:nvGrpSpPr>
        <p:grpSpPr>
          <a:xfrm rot="3492532">
            <a:off x="4682286" y="116886"/>
            <a:ext cx="494143" cy="900682"/>
            <a:chOff x="-214625" y="3943775"/>
            <a:chExt cx="458725" cy="836125"/>
          </a:xfrm>
        </p:grpSpPr>
        <p:sp>
          <p:nvSpPr>
            <p:cNvPr id="742" name="Google Shape;742;p21"/>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3" name="Google Shape;743;p21"/>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4" name="Google Shape;744;p21"/>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5" name="Google Shape;745;p21"/>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6" name="Google Shape;746;p21"/>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7" name="Google Shape;747;p21"/>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8" name="Google Shape;748;p21"/>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9" name="Google Shape;749;p21"/>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0" name="Google Shape;750;p21"/>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1" name="Google Shape;751;p21"/>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2" name="Google Shape;752;p21"/>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3" name="Google Shape;753;p21"/>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0104830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754"/>
        <p:cNvGrpSpPr/>
        <p:nvPr/>
      </p:nvGrpSpPr>
      <p:grpSpPr>
        <a:xfrm>
          <a:off x="0" y="0"/>
          <a:ext cx="0" cy="0"/>
          <a:chOff x="0" y="0"/>
          <a:chExt cx="0" cy="0"/>
        </a:xfrm>
      </p:grpSpPr>
      <p:sp>
        <p:nvSpPr>
          <p:cNvPr id="755" name="Google Shape;755;p22"/>
          <p:cNvSpPr txBox="1">
            <a:spLocks noGrp="1"/>
          </p:cNvSpPr>
          <p:nvPr>
            <p:ph type="title"/>
          </p:nvPr>
        </p:nvSpPr>
        <p:spPr>
          <a:xfrm>
            <a:off x="1120088" y="1534425"/>
            <a:ext cx="3327600" cy="95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000"/>
            </a:lvl1pPr>
            <a:lvl2pPr lvl="1" algn="ctr" rtl="0">
              <a:spcBef>
                <a:spcPts val="0"/>
              </a:spcBef>
              <a:spcAft>
                <a:spcPts val="0"/>
              </a:spcAft>
              <a:buNone/>
              <a:defRPr sz="5000"/>
            </a:lvl2pPr>
            <a:lvl3pPr lvl="2" algn="ctr" rtl="0">
              <a:spcBef>
                <a:spcPts val="0"/>
              </a:spcBef>
              <a:spcAft>
                <a:spcPts val="0"/>
              </a:spcAft>
              <a:buNone/>
              <a:defRPr sz="5000"/>
            </a:lvl3pPr>
            <a:lvl4pPr lvl="3" algn="ctr" rtl="0">
              <a:spcBef>
                <a:spcPts val="0"/>
              </a:spcBef>
              <a:spcAft>
                <a:spcPts val="0"/>
              </a:spcAft>
              <a:buNone/>
              <a:defRPr sz="5000"/>
            </a:lvl4pPr>
            <a:lvl5pPr lvl="4" algn="ctr" rtl="0">
              <a:spcBef>
                <a:spcPts val="0"/>
              </a:spcBef>
              <a:spcAft>
                <a:spcPts val="0"/>
              </a:spcAft>
              <a:buNone/>
              <a:defRPr sz="5000"/>
            </a:lvl5pPr>
            <a:lvl6pPr lvl="5" algn="ctr" rtl="0">
              <a:spcBef>
                <a:spcPts val="0"/>
              </a:spcBef>
              <a:spcAft>
                <a:spcPts val="0"/>
              </a:spcAft>
              <a:buNone/>
              <a:defRPr sz="5000"/>
            </a:lvl6pPr>
            <a:lvl7pPr lvl="6" algn="ctr" rtl="0">
              <a:spcBef>
                <a:spcPts val="0"/>
              </a:spcBef>
              <a:spcAft>
                <a:spcPts val="0"/>
              </a:spcAft>
              <a:buNone/>
              <a:defRPr sz="5000"/>
            </a:lvl7pPr>
            <a:lvl8pPr lvl="7" algn="ctr" rtl="0">
              <a:spcBef>
                <a:spcPts val="0"/>
              </a:spcBef>
              <a:spcAft>
                <a:spcPts val="0"/>
              </a:spcAft>
              <a:buNone/>
              <a:defRPr sz="5000"/>
            </a:lvl8pPr>
            <a:lvl9pPr lvl="8" algn="ctr" rtl="0">
              <a:spcBef>
                <a:spcPts val="0"/>
              </a:spcBef>
              <a:spcAft>
                <a:spcPts val="0"/>
              </a:spcAft>
              <a:buNone/>
              <a:defRPr sz="5000"/>
            </a:lvl9pPr>
          </a:lstStyle>
          <a:p>
            <a:endParaRPr/>
          </a:p>
        </p:txBody>
      </p:sp>
      <p:sp>
        <p:nvSpPr>
          <p:cNvPr id="756" name="Google Shape;756;p22"/>
          <p:cNvSpPr txBox="1">
            <a:spLocks noGrp="1"/>
          </p:cNvSpPr>
          <p:nvPr>
            <p:ph type="subTitle" idx="1"/>
          </p:nvPr>
        </p:nvSpPr>
        <p:spPr>
          <a:xfrm>
            <a:off x="4999150" y="738325"/>
            <a:ext cx="3463800" cy="6771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b="1">
                <a:solidFill>
                  <a:schemeClr val="accent4"/>
                </a:solidFill>
              </a:defRPr>
            </a:lvl1pPr>
            <a:lvl2pPr lvl="1" algn="ctr" rtl="0">
              <a:lnSpc>
                <a:spcPct val="100000"/>
              </a:lnSpc>
              <a:spcBef>
                <a:spcPts val="1200"/>
              </a:spcBef>
              <a:spcAft>
                <a:spcPts val="0"/>
              </a:spcAft>
              <a:buNone/>
              <a:defRPr sz="1800" b="1">
                <a:solidFill>
                  <a:schemeClr val="accent4"/>
                </a:solidFill>
              </a:defRPr>
            </a:lvl2pPr>
            <a:lvl3pPr lvl="2" algn="ctr" rtl="0">
              <a:lnSpc>
                <a:spcPct val="100000"/>
              </a:lnSpc>
              <a:spcBef>
                <a:spcPts val="1200"/>
              </a:spcBef>
              <a:spcAft>
                <a:spcPts val="0"/>
              </a:spcAft>
              <a:buNone/>
              <a:defRPr sz="1800" b="1">
                <a:solidFill>
                  <a:schemeClr val="accent4"/>
                </a:solidFill>
              </a:defRPr>
            </a:lvl3pPr>
            <a:lvl4pPr lvl="3" algn="ctr" rtl="0">
              <a:lnSpc>
                <a:spcPct val="100000"/>
              </a:lnSpc>
              <a:spcBef>
                <a:spcPts val="1200"/>
              </a:spcBef>
              <a:spcAft>
                <a:spcPts val="0"/>
              </a:spcAft>
              <a:buNone/>
              <a:defRPr sz="1800" b="1">
                <a:solidFill>
                  <a:schemeClr val="accent4"/>
                </a:solidFill>
              </a:defRPr>
            </a:lvl4pPr>
            <a:lvl5pPr lvl="4" algn="ctr" rtl="0">
              <a:lnSpc>
                <a:spcPct val="100000"/>
              </a:lnSpc>
              <a:spcBef>
                <a:spcPts val="1200"/>
              </a:spcBef>
              <a:spcAft>
                <a:spcPts val="0"/>
              </a:spcAft>
              <a:buNone/>
              <a:defRPr sz="1800" b="1">
                <a:solidFill>
                  <a:schemeClr val="accent4"/>
                </a:solidFill>
              </a:defRPr>
            </a:lvl5pPr>
            <a:lvl6pPr lvl="5" algn="ctr" rtl="0">
              <a:lnSpc>
                <a:spcPct val="100000"/>
              </a:lnSpc>
              <a:spcBef>
                <a:spcPts val="1200"/>
              </a:spcBef>
              <a:spcAft>
                <a:spcPts val="0"/>
              </a:spcAft>
              <a:buNone/>
              <a:defRPr sz="1800" b="1">
                <a:solidFill>
                  <a:schemeClr val="accent4"/>
                </a:solidFill>
              </a:defRPr>
            </a:lvl6pPr>
            <a:lvl7pPr lvl="6" algn="ctr" rtl="0">
              <a:lnSpc>
                <a:spcPct val="100000"/>
              </a:lnSpc>
              <a:spcBef>
                <a:spcPts val="1200"/>
              </a:spcBef>
              <a:spcAft>
                <a:spcPts val="0"/>
              </a:spcAft>
              <a:buNone/>
              <a:defRPr sz="1800" b="1">
                <a:solidFill>
                  <a:schemeClr val="accent4"/>
                </a:solidFill>
              </a:defRPr>
            </a:lvl7pPr>
            <a:lvl8pPr lvl="7" algn="ctr" rtl="0">
              <a:lnSpc>
                <a:spcPct val="100000"/>
              </a:lnSpc>
              <a:spcBef>
                <a:spcPts val="1200"/>
              </a:spcBef>
              <a:spcAft>
                <a:spcPts val="0"/>
              </a:spcAft>
              <a:buNone/>
              <a:defRPr sz="1800" b="1">
                <a:solidFill>
                  <a:schemeClr val="accent4"/>
                </a:solidFill>
              </a:defRPr>
            </a:lvl8pPr>
            <a:lvl9pPr lvl="8" algn="ctr" rtl="0">
              <a:lnSpc>
                <a:spcPct val="100000"/>
              </a:lnSpc>
              <a:spcBef>
                <a:spcPts val="1200"/>
              </a:spcBef>
              <a:spcAft>
                <a:spcPts val="1200"/>
              </a:spcAft>
              <a:buNone/>
              <a:defRPr sz="1800" b="1">
                <a:solidFill>
                  <a:schemeClr val="accent4"/>
                </a:solidFill>
              </a:defRPr>
            </a:lvl9pPr>
          </a:lstStyle>
          <a:p>
            <a:endParaRPr/>
          </a:p>
        </p:txBody>
      </p:sp>
      <p:sp>
        <p:nvSpPr>
          <p:cNvPr id="757" name="Google Shape;757;p22"/>
          <p:cNvSpPr txBox="1">
            <a:spLocks noGrp="1"/>
          </p:cNvSpPr>
          <p:nvPr>
            <p:ph type="subTitle" idx="2"/>
          </p:nvPr>
        </p:nvSpPr>
        <p:spPr>
          <a:xfrm>
            <a:off x="4999150" y="1358950"/>
            <a:ext cx="34638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b="1"/>
            </a:lvl2pPr>
            <a:lvl3pPr lvl="2" algn="ctr" rtl="0">
              <a:lnSpc>
                <a:spcPct val="100000"/>
              </a:lnSpc>
              <a:spcBef>
                <a:spcPts val="0"/>
              </a:spcBef>
              <a:spcAft>
                <a:spcPts val="0"/>
              </a:spcAft>
              <a:buNone/>
              <a:defRPr sz="1600" b="1"/>
            </a:lvl3pPr>
            <a:lvl4pPr lvl="3" algn="ctr" rtl="0">
              <a:lnSpc>
                <a:spcPct val="100000"/>
              </a:lnSpc>
              <a:spcBef>
                <a:spcPts val="0"/>
              </a:spcBef>
              <a:spcAft>
                <a:spcPts val="0"/>
              </a:spcAft>
              <a:buNone/>
              <a:defRPr sz="1600" b="1"/>
            </a:lvl4pPr>
            <a:lvl5pPr lvl="4" algn="ctr" rtl="0">
              <a:lnSpc>
                <a:spcPct val="100000"/>
              </a:lnSpc>
              <a:spcBef>
                <a:spcPts val="0"/>
              </a:spcBef>
              <a:spcAft>
                <a:spcPts val="0"/>
              </a:spcAft>
              <a:buNone/>
              <a:defRPr sz="1600" b="1"/>
            </a:lvl5pPr>
            <a:lvl6pPr lvl="5" algn="ctr" rtl="0">
              <a:lnSpc>
                <a:spcPct val="100000"/>
              </a:lnSpc>
              <a:spcBef>
                <a:spcPts val="0"/>
              </a:spcBef>
              <a:spcAft>
                <a:spcPts val="0"/>
              </a:spcAft>
              <a:buNone/>
              <a:defRPr sz="1600" b="1"/>
            </a:lvl6pPr>
            <a:lvl7pPr lvl="6" algn="ctr" rtl="0">
              <a:lnSpc>
                <a:spcPct val="100000"/>
              </a:lnSpc>
              <a:spcBef>
                <a:spcPts val="0"/>
              </a:spcBef>
              <a:spcAft>
                <a:spcPts val="0"/>
              </a:spcAft>
              <a:buNone/>
              <a:defRPr sz="1600" b="1"/>
            </a:lvl7pPr>
            <a:lvl8pPr lvl="7" algn="ctr" rtl="0">
              <a:lnSpc>
                <a:spcPct val="100000"/>
              </a:lnSpc>
              <a:spcBef>
                <a:spcPts val="0"/>
              </a:spcBef>
              <a:spcAft>
                <a:spcPts val="0"/>
              </a:spcAft>
              <a:buNone/>
              <a:defRPr sz="1600" b="1"/>
            </a:lvl8pPr>
            <a:lvl9pPr lvl="8" algn="ctr" rtl="0">
              <a:lnSpc>
                <a:spcPct val="100000"/>
              </a:lnSpc>
              <a:spcBef>
                <a:spcPts val="0"/>
              </a:spcBef>
              <a:spcAft>
                <a:spcPts val="0"/>
              </a:spcAft>
              <a:buNone/>
              <a:defRPr sz="1600" b="1"/>
            </a:lvl9pPr>
          </a:lstStyle>
          <a:p>
            <a:endParaRPr/>
          </a:p>
        </p:txBody>
      </p:sp>
      <p:sp>
        <p:nvSpPr>
          <p:cNvPr id="758" name="Google Shape;758;p22"/>
          <p:cNvSpPr txBox="1"/>
          <p:nvPr/>
        </p:nvSpPr>
        <p:spPr>
          <a:xfrm>
            <a:off x="4999150" y="3296975"/>
            <a:ext cx="3463800" cy="73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Hind"/>
                <a:ea typeface="Hind"/>
                <a:cs typeface="Hind"/>
                <a:sym typeface="Hind"/>
              </a:rPr>
              <a:t>CREDITS: This presentation template was created by </a:t>
            </a:r>
            <a:r>
              <a:rPr lang="en" sz="1200" b="1">
                <a:solidFill>
                  <a:schemeClr val="dk2"/>
                </a:solidFill>
                <a:uFill>
                  <a:noFill/>
                </a:uFill>
                <a:latin typeface="Hind"/>
                <a:ea typeface="Hind"/>
                <a:cs typeface="Hind"/>
                <a:sym typeface="Hind"/>
                <a:hlinkClick r:id="rId2">
                  <a:extLst>
                    <a:ext uri="{A12FA001-AC4F-418D-AE19-62706E023703}">
                      <ahyp:hlinkClr xmlns:ahyp="http://schemas.microsoft.com/office/drawing/2018/hyperlinkcolor" val="tx"/>
                    </a:ext>
                  </a:extLst>
                </a:hlinkClick>
              </a:rPr>
              <a:t>Slidesgo</a:t>
            </a:r>
            <a:r>
              <a:rPr lang="en" sz="1200">
                <a:solidFill>
                  <a:schemeClr val="dk2"/>
                </a:solidFill>
                <a:latin typeface="Hind"/>
                <a:ea typeface="Hind"/>
                <a:cs typeface="Hind"/>
                <a:sym typeface="Hind"/>
              </a:rPr>
              <a:t>, including icons by </a:t>
            </a:r>
            <a:r>
              <a:rPr lang="en" sz="1200" b="1">
                <a:solidFill>
                  <a:schemeClr val="dk2"/>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Flaticon</a:t>
            </a:r>
            <a:r>
              <a:rPr lang="en" sz="1200">
                <a:solidFill>
                  <a:schemeClr val="dk2"/>
                </a:solidFill>
                <a:latin typeface="Hind"/>
                <a:ea typeface="Hind"/>
                <a:cs typeface="Hind"/>
                <a:sym typeface="Hind"/>
              </a:rPr>
              <a:t>, and infographics &amp; images by </a:t>
            </a:r>
            <a:r>
              <a:rPr lang="en" sz="1200" b="1">
                <a:solidFill>
                  <a:schemeClr val="dk2"/>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Freepik</a:t>
            </a:r>
            <a:r>
              <a:rPr lang="en" sz="1200" b="1">
                <a:solidFill>
                  <a:schemeClr val="dk2"/>
                </a:solidFill>
                <a:latin typeface="Hind"/>
                <a:ea typeface="Hind"/>
                <a:cs typeface="Hind"/>
                <a:sym typeface="Hind"/>
              </a:rPr>
              <a:t> </a:t>
            </a:r>
            <a:endParaRPr sz="1200" b="1">
              <a:solidFill>
                <a:schemeClr val="dk2"/>
              </a:solidFill>
              <a:latin typeface="Hind"/>
              <a:ea typeface="Hind"/>
              <a:cs typeface="Hind"/>
              <a:sym typeface="Hind"/>
            </a:endParaRPr>
          </a:p>
        </p:txBody>
      </p:sp>
      <p:grpSp>
        <p:nvGrpSpPr>
          <p:cNvPr id="759" name="Google Shape;759;p22"/>
          <p:cNvGrpSpPr/>
          <p:nvPr/>
        </p:nvGrpSpPr>
        <p:grpSpPr>
          <a:xfrm rot="4254671">
            <a:off x="346461" y="-829603"/>
            <a:ext cx="1257475" cy="2548507"/>
            <a:chOff x="1803775" y="5029925"/>
            <a:chExt cx="655775" cy="1329050"/>
          </a:xfrm>
        </p:grpSpPr>
        <p:sp>
          <p:nvSpPr>
            <p:cNvPr id="760" name="Google Shape;760;p2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1" name="Google Shape;761;p2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2" name="Google Shape;762;p2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3" name="Google Shape;763;p2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4" name="Google Shape;764;p2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5" name="Google Shape;765;p2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6" name="Google Shape;766;p2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7" name="Google Shape;767;p2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8" name="Google Shape;768;p2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9" name="Google Shape;769;p2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0" name="Google Shape;770;p2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71" name="Google Shape;771;p22"/>
          <p:cNvGrpSpPr/>
          <p:nvPr/>
        </p:nvGrpSpPr>
        <p:grpSpPr>
          <a:xfrm rot="7158623">
            <a:off x="79704" y="1017854"/>
            <a:ext cx="637758" cy="1162264"/>
            <a:chOff x="-214625" y="3943775"/>
            <a:chExt cx="458725" cy="836125"/>
          </a:xfrm>
        </p:grpSpPr>
        <p:sp>
          <p:nvSpPr>
            <p:cNvPr id="772" name="Google Shape;772;p22"/>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3" name="Google Shape;773;p22"/>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4" name="Google Shape;774;p22"/>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5" name="Google Shape;775;p22"/>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6" name="Google Shape;776;p22"/>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7" name="Google Shape;777;p22"/>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8" name="Google Shape;778;p22"/>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9" name="Google Shape;779;p22"/>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0" name="Google Shape;780;p22"/>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1" name="Google Shape;781;p22"/>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2" name="Google Shape;782;p22"/>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3" name="Google Shape;783;p22"/>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84" name="Google Shape;784;p22"/>
          <p:cNvSpPr/>
          <p:nvPr/>
        </p:nvSpPr>
        <p:spPr>
          <a:xfrm rot="2131617">
            <a:off x="313582" y="2178693"/>
            <a:ext cx="169568" cy="34353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785" name="Google Shape;785;p22"/>
          <p:cNvGrpSpPr/>
          <p:nvPr/>
        </p:nvGrpSpPr>
        <p:grpSpPr>
          <a:xfrm rot="1185886">
            <a:off x="4320398" y="4132590"/>
            <a:ext cx="612041" cy="1907222"/>
            <a:chOff x="4118750" y="2154275"/>
            <a:chExt cx="601300" cy="1873750"/>
          </a:xfrm>
        </p:grpSpPr>
        <p:sp>
          <p:nvSpPr>
            <p:cNvPr id="786" name="Google Shape;786;p22"/>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7" name="Google Shape;787;p22"/>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88" name="Google Shape;788;p22"/>
          <p:cNvGrpSpPr/>
          <p:nvPr/>
        </p:nvGrpSpPr>
        <p:grpSpPr>
          <a:xfrm rot="6626178" flipH="1">
            <a:off x="3836648" y="-269609"/>
            <a:ext cx="1083514" cy="1428523"/>
            <a:chOff x="4326425" y="5583250"/>
            <a:chExt cx="744150" cy="981100"/>
          </a:xfrm>
        </p:grpSpPr>
        <p:sp>
          <p:nvSpPr>
            <p:cNvPr id="789" name="Google Shape;789;p2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0" name="Google Shape;790;p2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1" name="Google Shape;791;p2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2" name="Google Shape;792;p2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3" name="Google Shape;793;p2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4" name="Google Shape;794;p2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5" name="Google Shape;795;p2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6" name="Google Shape;796;p2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7" name="Google Shape;797;p2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8" name="Google Shape;798;p2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9" name="Google Shape;799;p2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0" name="Google Shape;800;p2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1" name="Google Shape;801;p2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2" name="Google Shape;802;p2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3" name="Google Shape;803;p2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4" name="Google Shape;804;p2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5" name="Google Shape;805;p2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6" name="Google Shape;806;p2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7" name="Google Shape;807;p2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8" name="Google Shape;808;p2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9" name="Google Shape;809;p2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0" name="Google Shape;810;p2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1" name="Google Shape;811;p2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2" name="Google Shape;812;p2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3" name="Google Shape;813;p2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14" name="Google Shape;814;p22"/>
          <p:cNvGrpSpPr/>
          <p:nvPr/>
        </p:nvGrpSpPr>
        <p:grpSpPr>
          <a:xfrm rot="19841377" flipH="1">
            <a:off x="79717" y="4166979"/>
            <a:ext cx="637758" cy="1162264"/>
            <a:chOff x="-214625" y="3943775"/>
            <a:chExt cx="458725" cy="836125"/>
          </a:xfrm>
        </p:grpSpPr>
        <p:sp>
          <p:nvSpPr>
            <p:cNvPr id="815" name="Google Shape;815;p22"/>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6" name="Google Shape;816;p22"/>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7" name="Google Shape;817;p22"/>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8" name="Google Shape;818;p22"/>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9" name="Google Shape;819;p22"/>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0" name="Google Shape;820;p22"/>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1" name="Google Shape;821;p22"/>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2" name="Google Shape;822;p22"/>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3" name="Google Shape;823;p22"/>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4" name="Google Shape;824;p22"/>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5" name="Google Shape;825;p22"/>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6" name="Google Shape;826;p22"/>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27" name="Google Shape;827;p22"/>
          <p:cNvSpPr/>
          <p:nvPr/>
        </p:nvSpPr>
        <p:spPr>
          <a:xfrm flipH="1">
            <a:off x="7427110" y="3745357"/>
            <a:ext cx="1716891" cy="139817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8628162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828"/>
        <p:cNvGrpSpPr/>
        <p:nvPr/>
      </p:nvGrpSpPr>
      <p:grpSpPr>
        <a:xfrm>
          <a:off x="0" y="0"/>
          <a:ext cx="0" cy="0"/>
          <a:chOff x="0" y="0"/>
          <a:chExt cx="0" cy="0"/>
        </a:xfrm>
      </p:grpSpPr>
      <p:grpSp>
        <p:nvGrpSpPr>
          <p:cNvPr id="829" name="Google Shape;829;p23"/>
          <p:cNvGrpSpPr/>
          <p:nvPr/>
        </p:nvGrpSpPr>
        <p:grpSpPr>
          <a:xfrm flipH="1">
            <a:off x="-297722" y="-391763"/>
            <a:ext cx="9946946" cy="5614267"/>
            <a:chOff x="-539780" y="-391764"/>
            <a:chExt cx="9946946" cy="5614267"/>
          </a:xfrm>
        </p:grpSpPr>
        <p:sp>
          <p:nvSpPr>
            <p:cNvPr id="830" name="Google Shape;830;p23"/>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31" name="Google Shape;831;p23"/>
            <p:cNvGrpSpPr/>
            <p:nvPr/>
          </p:nvGrpSpPr>
          <p:grpSpPr>
            <a:xfrm rot="10380338" flipH="1">
              <a:off x="8281697" y="841273"/>
              <a:ext cx="298372" cy="866322"/>
              <a:chOff x="1460575" y="5630575"/>
              <a:chExt cx="645350" cy="1873775"/>
            </a:xfrm>
          </p:grpSpPr>
          <p:sp>
            <p:nvSpPr>
              <p:cNvPr id="832" name="Google Shape;832;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3" name="Google Shape;833;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34" name="Google Shape;834;p23"/>
            <p:cNvSpPr/>
            <p:nvPr/>
          </p:nvSpPr>
          <p:spPr>
            <a:xfrm rot="-9019529" flipH="1">
              <a:off x="8349447" y="1480618"/>
              <a:ext cx="121194" cy="85584"/>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5" name="Google Shape;835;p23"/>
            <p:cNvSpPr/>
            <p:nvPr/>
          </p:nvSpPr>
          <p:spPr>
            <a:xfrm rot="-1866940">
              <a:off x="6657505" y="-262757"/>
              <a:ext cx="179690" cy="117011"/>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6" name="Google Shape;836;p23"/>
            <p:cNvSpPr/>
            <p:nvPr/>
          </p:nvSpPr>
          <p:spPr>
            <a:xfrm rot="-1866940">
              <a:off x="6870167" y="-235692"/>
              <a:ext cx="400620" cy="1131205"/>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7" name="Google Shape;837;p23"/>
            <p:cNvSpPr/>
            <p:nvPr/>
          </p:nvSpPr>
          <p:spPr>
            <a:xfrm rot="1865792">
              <a:off x="83352" y="3799273"/>
              <a:ext cx="202861" cy="726207"/>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8" name="Google Shape;838;p23"/>
            <p:cNvSpPr/>
            <p:nvPr/>
          </p:nvSpPr>
          <p:spPr>
            <a:xfrm rot="1865792">
              <a:off x="133591" y="4102064"/>
              <a:ext cx="254713" cy="645879"/>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9" name="Google Shape;839;p23"/>
            <p:cNvSpPr/>
            <p:nvPr/>
          </p:nvSpPr>
          <p:spPr>
            <a:xfrm rot="1865792">
              <a:off x="30265" y="4350154"/>
              <a:ext cx="264223" cy="615694"/>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0" name="Google Shape;840;p23"/>
            <p:cNvSpPr/>
            <p:nvPr/>
          </p:nvSpPr>
          <p:spPr>
            <a:xfrm rot="1865792">
              <a:off x="-47046" y="4585932"/>
              <a:ext cx="300004" cy="602379"/>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1" name="Google Shape;841;p23"/>
            <p:cNvSpPr/>
            <p:nvPr/>
          </p:nvSpPr>
          <p:spPr>
            <a:xfrm rot="1865792">
              <a:off x="-210435" y="4171368"/>
              <a:ext cx="303616" cy="641027"/>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2" name="Google Shape;842;p23"/>
            <p:cNvSpPr/>
            <p:nvPr/>
          </p:nvSpPr>
          <p:spPr>
            <a:xfrm rot="1865792">
              <a:off x="-446738" y="4508734"/>
              <a:ext cx="436237" cy="481666"/>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3" name="Google Shape;843;p23"/>
            <p:cNvSpPr/>
            <p:nvPr/>
          </p:nvSpPr>
          <p:spPr>
            <a:xfrm rot="1865792">
              <a:off x="-62853" y="3785949"/>
              <a:ext cx="249778" cy="1465481"/>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4" name="Google Shape;844;p23"/>
            <p:cNvSpPr/>
            <p:nvPr/>
          </p:nvSpPr>
          <p:spPr>
            <a:xfrm rot="1865792">
              <a:off x="142149" y="4097871"/>
              <a:ext cx="226816" cy="630828"/>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5" name="Google Shape;845;p23"/>
            <p:cNvSpPr/>
            <p:nvPr/>
          </p:nvSpPr>
          <p:spPr>
            <a:xfrm rot="1865792">
              <a:off x="42855" y="4350098"/>
              <a:ext cx="247821" cy="579637"/>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6" name="Google Shape;846;p23"/>
            <p:cNvSpPr/>
            <p:nvPr/>
          </p:nvSpPr>
          <p:spPr>
            <a:xfrm rot="1865792">
              <a:off x="-421050" y="4475648"/>
              <a:ext cx="688607" cy="610484"/>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7" name="Google Shape;847;p23"/>
            <p:cNvSpPr/>
            <p:nvPr/>
          </p:nvSpPr>
          <p:spPr>
            <a:xfrm rot="1865792">
              <a:off x="-184266" y="4178291"/>
              <a:ext cx="290494" cy="628237"/>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8" name="Google Shape;848;p23"/>
            <p:cNvSpPr/>
            <p:nvPr/>
          </p:nvSpPr>
          <p:spPr>
            <a:xfrm rot="3492532">
              <a:off x="6233657" y="-64667"/>
              <a:ext cx="210056" cy="54062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9" name="Google Shape;849;p23"/>
            <p:cNvSpPr/>
            <p:nvPr/>
          </p:nvSpPr>
          <p:spPr>
            <a:xfrm rot="3492532">
              <a:off x="6095836" y="336713"/>
              <a:ext cx="193063" cy="35270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0" name="Google Shape;850;p23"/>
            <p:cNvSpPr/>
            <p:nvPr/>
          </p:nvSpPr>
          <p:spPr>
            <a:xfrm rot="3492532">
              <a:off x="5883564" y="164879"/>
              <a:ext cx="252040" cy="283898"/>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1" name="Google Shape;851;p23"/>
            <p:cNvSpPr/>
            <p:nvPr/>
          </p:nvSpPr>
          <p:spPr>
            <a:xfrm rot="3492532">
              <a:off x="6120466" y="-64129"/>
              <a:ext cx="236663" cy="900682"/>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2" name="Google Shape;852;p23"/>
            <p:cNvSpPr/>
            <p:nvPr/>
          </p:nvSpPr>
          <p:spPr>
            <a:xfrm rot="3492532">
              <a:off x="5836154" y="187942"/>
              <a:ext cx="485471" cy="426494"/>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3" name="Google Shape;853;p23"/>
            <p:cNvSpPr/>
            <p:nvPr/>
          </p:nvSpPr>
          <p:spPr>
            <a:xfrm rot="3492532">
              <a:off x="6370591" y="95465"/>
              <a:ext cx="96222" cy="10422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4" name="Google Shape;854;p23"/>
            <p:cNvSpPr/>
            <p:nvPr/>
          </p:nvSpPr>
          <p:spPr>
            <a:xfrm rot="3492532">
              <a:off x="6247431" y="137660"/>
              <a:ext cx="148816" cy="143673"/>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5" name="Google Shape;855;p23"/>
            <p:cNvSpPr/>
            <p:nvPr/>
          </p:nvSpPr>
          <p:spPr>
            <a:xfrm rot="3492532">
              <a:off x="6168474" y="210915"/>
              <a:ext cx="146877" cy="119624"/>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6" name="Google Shape;856;p23"/>
            <p:cNvSpPr/>
            <p:nvPr/>
          </p:nvSpPr>
          <p:spPr>
            <a:xfrm rot="3492532">
              <a:off x="6210662" y="491695"/>
              <a:ext cx="65737" cy="83053"/>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7" name="Google Shape;857;p23"/>
            <p:cNvSpPr/>
            <p:nvPr/>
          </p:nvSpPr>
          <p:spPr>
            <a:xfrm rot="3492532">
              <a:off x="6120561" y="484652"/>
              <a:ext cx="89489" cy="105836"/>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8" name="Google Shape;858;p23"/>
            <p:cNvSpPr/>
            <p:nvPr/>
          </p:nvSpPr>
          <p:spPr>
            <a:xfrm rot="3492532">
              <a:off x="5962324" y="210914"/>
              <a:ext cx="69615" cy="86931"/>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9" name="Google Shape;859;p23"/>
            <p:cNvSpPr/>
            <p:nvPr/>
          </p:nvSpPr>
          <p:spPr>
            <a:xfrm rot="3492532">
              <a:off x="5935368" y="287068"/>
              <a:ext cx="83699" cy="100396"/>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0" name="Google Shape;860;p23"/>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1" name="Google Shape;861;p23"/>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2" name="Google Shape;862;p23"/>
            <p:cNvSpPr/>
            <p:nvPr/>
          </p:nvSpPr>
          <p:spPr>
            <a:xfrm rot="2422028" flipH="1">
              <a:off x="317710" y="2839431"/>
              <a:ext cx="158193" cy="103013"/>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3" name="Google Shape;863;p23"/>
            <p:cNvSpPr/>
            <p:nvPr/>
          </p:nvSpPr>
          <p:spPr>
            <a:xfrm rot="2422028" flipH="1">
              <a:off x="-135914" y="2811407"/>
              <a:ext cx="352694" cy="995878"/>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4" name="Google Shape;864;p23"/>
            <p:cNvSpPr/>
            <p:nvPr/>
          </p:nvSpPr>
          <p:spPr>
            <a:xfrm rot="-7738681" flipH="1">
              <a:off x="8719071" y="1884738"/>
              <a:ext cx="131163" cy="213849"/>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5" name="Google Shape;865;p23"/>
            <p:cNvSpPr/>
            <p:nvPr/>
          </p:nvSpPr>
          <p:spPr>
            <a:xfrm rot="-7738681" flipH="1">
              <a:off x="8839235" y="2011455"/>
              <a:ext cx="201072" cy="167803"/>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6" name="Google Shape;866;p23"/>
            <p:cNvSpPr/>
            <p:nvPr/>
          </p:nvSpPr>
          <p:spPr>
            <a:xfrm rot="-7738681" flipH="1">
              <a:off x="8748559" y="1914412"/>
              <a:ext cx="119067" cy="251109"/>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7" name="Google Shape;867;p23"/>
            <p:cNvSpPr/>
            <p:nvPr/>
          </p:nvSpPr>
          <p:spPr>
            <a:xfrm rot="-7738681" flipH="1">
              <a:off x="8762456" y="1956668"/>
              <a:ext cx="202661" cy="257025"/>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8" name="Google Shape;868;p23"/>
            <p:cNvSpPr/>
            <p:nvPr/>
          </p:nvSpPr>
          <p:spPr>
            <a:xfrm rot="-7738681" flipH="1">
              <a:off x="8806495" y="1901317"/>
              <a:ext cx="142995" cy="55603"/>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9" name="Google Shape;869;p23"/>
            <p:cNvSpPr/>
            <p:nvPr/>
          </p:nvSpPr>
          <p:spPr>
            <a:xfrm rot="-7738681" flipH="1">
              <a:off x="8923866" y="1964602"/>
              <a:ext cx="146924" cy="75668"/>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0" name="Google Shape;870;p23"/>
            <p:cNvSpPr/>
            <p:nvPr/>
          </p:nvSpPr>
          <p:spPr>
            <a:xfrm rot="-7738681" flipH="1">
              <a:off x="8869793" y="1971113"/>
              <a:ext cx="74146" cy="121537"/>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1" name="Google Shape;871;p23"/>
            <p:cNvSpPr/>
            <p:nvPr/>
          </p:nvSpPr>
          <p:spPr>
            <a:xfrm rot="-7738681" flipH="1">
              <a:off x="8940605" y="1760196"/>
              <a:ext cx="99885" cy="223936"/>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72" name="Google Shape;872;p23"/>
            <p:cNvGrpSpPr/>
            <p:nvPr/>
          </p:nvGrpSpPr>
          <p:grpSpPr>
            <a:xfrm rot="-1324913">
              <a:off x="8697861" y="-353468"/>
              <a:ext cx="470024" cy="1364716"/>
              <a:chOff x="1460575" y="5630575"/>
              <a:chExt cx="645350" cy="1873775"/>
            </a:xfrm>
          </p:grpSpPr>
          <p:sp>
            <p:nvSpPr>
              <p:cNvPr id="873" name="Google Shape;873;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4" name="Google Shape;874;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75" name="Google Shape;875;p23"/>
            <p:cNvSpPr/>
            <p:nvPr/>
          </p:nvSpPr>
          <p:spPr>
            <a:xfrm rot="-3525496">
              <a:off x="8618451" y="-65787"/>
              <a:ext cx="190880" cy="134748"/>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924300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3"/>
        <p:cNvGrpSpPr/>
        <p:nvPr/>
      </p:nvGrpSpPr>
      <p:grpSpPr>
        <a:xfrm>
          <a:off x="0" y="0"/>
          <a:ext cx="0" cy="0"/>
          <a:chOff x="0" y="0"/>
          <a:chExt cx="0" cy="0"/>
        </a:xfrm>
      </p:grpSpPr>
      <p:sp>
        <p:nvSpPr>
          <p:cNvPr id="194" name="Google Shape;194;p5"/>
          <p:cNvSpPr/>
          <p:nvPr/>
        </p:nvSpPr>
        <p:spPr>
          <a:xfrm>
            <a:off x="1" y="2419350"/>
            <a:ext cx="9144085" cy="2724190"/>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6" name="Google Shape;196;p5"/>
          <p:cNvSpPr txBox="1">
            <a:spLocks noGrp="1"/>
          </p:cNvSpPr>
          <p:nvPr>
            <p:ph type="subTitle" idx="1"/>
          </p:nvPr>
        </p:nvSpPr>
        <p:spPr>
          <a:xfrm>
            <a:off x="1186075" y="3629482"/>
            <a:ext cx="29484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197" name="Google Shape;197;p5"/>
          <p:cNvSpPr txBox="1">
            <a:spLocks noGrp="1"/>
          </p:cNvSpPr>
          <p:nvPr>
            <p:ph type="subTitle" idx="2"/>
          </p:nvPr>
        </p:nvSpPr>
        <p:spPr>
          <a:xfrm>
            <a:off x="5025829" y="3629482"/>
            <a:ext cx="29334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198" name="Google Shape;198;p5"/>
          <p:cNvSpPr txBox="1">
            <a:spLocks noGrp="1"/>
          </p:cNvSpPr>
          <p:nvPr>
            <p:ph type="title" idx="3"/>
          </p:nvPr>
        </p:nvSpPr>
        <p:spPr>
          <a:xfrm>
            <a:off x="1189284" y="3311600"/>
            <a:ext cx="2945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99" name="Google Shape;199;p5"/>
          <p:cNvSpPr txBox="1">
            <a:spLocks noGrp="1"/>
          </p:cNvSpPr>
          <p:nvPr>
            <p:ph type="title" idx="4"/>
          </p:nvPr>
        </p:nvSpPr>
        <p:spPr>
          <a:xfrm>
            <a:off x="5010837" y="3311600"/>
            <a:ext cx="2948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43928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876"/>
        <p:cNvGrpSpPr/>
        <p:nvPr/>
      </p:nvGrpSpPr>
      <p:grpSpPr>
        <a:xfrm>
          <a:off x="0" y="0"/>
          <a:ext cx="0" cy="0"/>
          <a:chOff x="0" y="0"/>
          <a:chExt cx="0" cy="0"/>
        </a:xfrm>
      </p:grpSpPr>
      <p:sp>
        <p:nvSpPr>
          <p:cNvPr id="877" name="Google Shape;877;p24"/>
          <p:cNvSpPr/>
          <p:nvPr/>
        </p:nvSpPr>
        <p:spPr>
          <a:xfrm rot="10800000" flipH="1">
            <a:off x="1" y="-63734"/>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78" name="Google Shape;878;p24"/>
          <p:cNvGrpSpPr/>
          <p:nvPr/>
        </p:nvGrpSpPr>
        <p:grpSpPr>
          <a:xfrm rot="18014108" flipH="1">
            <a:off x="7782043" y="-981628"/>
            <a:ext cx="1104614" cy="2238706"/>
            <a:chOff x="1803775" y="5029925"/>
            <a:chExt cx="655775" cy="1329050"/>
          </a:xfrm>
        </p:grpSpPr>
        <p:sp>
          <p:nvSpPr>
            <p:cNvPr id="879" name="Google Shape;879;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0" name="Google Shape;880;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1" name="Google Shape;881;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2" name="Google Shape;882;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3" name="Google Shape;883;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4" name="Google Shape;884;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5" name="Google Shape;885;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6" name="Google Shape;886;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7" name="Google Shape;887;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8" name="Google Shape;888;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9" name="Google Shape;889;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90" name="Google Shape;890;p24"/>
          <p:cNvGrpSpPr/>
          <p:nvPr/>
        </p:nvGrpSpPr>
        <p:grpSpPr>
          <a:xfrm rot="14441170" flipH="1">
            <a:off x="8295400" y="618463"/>
            <a:ext cx="736632" cy="1342556"/>
            <a:chOff x="-214625" y="3943775"/>
            <a:chExt cx="458725" cy="836125"/>
          </a:xfrm>
        </p:grpSpPr>
        <p:sp>
          <p:nvSpPr>
            <p:cNvPr id="891" name="Google Shape;891;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2" name="Google Shape;892;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3" name="Google Shape;893;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4" name="Google Shape;894;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5" name="Google Shape;895;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6" name="Google Shape;896;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7" name="Google Shape;897;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8" name="Google Shape;898;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9" name="Google Shape;899;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0" name="Google Shape;900;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1" name="Google Shape;901;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2" name="Google Shape;902;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03" name="Google Shape;903;p24"/>
          <p:cNvGrpSpPr/>
          <p:nvPr/>
        </p:nvGrpSpPr>
        <p:grpSpPr>
          <a:xfrm rot="10800000" flipH="1">
            <a:off x="-422723" y="-457491"/>
            <a:ext cx="2828997" cy="2494679"/>
            <a:chOff x="-232214" y="3409528"/>
            <a:chExt cx="2412996" cy="2127840"/>
          </a:xfrm>
        </p:grpSpPr>
        <p:grpSp>
          <p:nvGrpSpPr>
            <p:cNvPr id="904" name="Google Shape;904;p24"/>
            <p:cNvGrpSpPr/>
            <p:nvPr/>
          </p:nvGrpSpPr>
          <p:grpSpPr>
            <a:xfrm rot="1865779">
              <a:off x="184802" y="3513544"/>
              <a:ext cx="923583" cy="1871813"/>
              <a:chOff x="1803775" y="5029925"/>
              <a:chExt cx="655775" cy="1329050"/>
            </a:xfrm>
          </p:grpSpPr>
          <p:sp>
            <p:nvSpPr>
              <p:cNvPr id="905" name="Google Shape;905;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6" name="Google Shape;906;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7" name="Google Shape;907;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8" name="Google Shape;908;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9" name="Google Shape;909;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0" name="Google Shape;910;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1" name="Google Shape;911;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2" name="Google Shape;912;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3" name="Google Shape;913;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4" name="Google Shape;914;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5" name="Google Shape;915;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16" name="Google Shape;916;p24"/>
            <p:cNvGrpSpPr/>
            <p:nvPr/>
          </p:nvGrpSpPr>
          <p:grpSpPr>
            <a:xfrm rot="3492532">
              <a:off x="959485" y="4639772"/>
              <a:ext cx="494143" cy="900682"/>
              <a:chOff x="-214625" y="3943775"/>
              <a:chExt cx="458725" cy="836125"/>
            </a:xfrm>
          </p:grpSpPr>
          <p:sp>
            <p:nvSpPr>
              <p:cNvPr id="917" name="Google Shape;917;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8" name="Google Shape;918;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9" name="Google Shape;919;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0" name="Google Shape;920;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1" name="Google Shape;921;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2" name="Google Shape;922;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3" name="Google Shape;923;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4" name="Google Shape;924;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5" name="Google Shape;925;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6" name="Google Shape;926;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7" name="Google Shape;927;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8" name="Google Shape;928;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929" name="Google Shape;929;p24"/>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0" name="Google Shape;930;p24"/>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0832061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503"/>
        <p:cNvGrpSpPr/>
        <p:nvPr/>
      </p:nvGrpSpPr>
      <p:grpSpPr>
        <a:xfrm>
          <a:off x="0" y="0"/>
          <a:ext cx="0" cy="0"/>
          <a:chOff x="0" y="0"/>
          <a:chExt cx="0" cy="0"/>
        </a:xfrm>
      </p:grpSpPr>
      <p:sp>
        <p:nvSpPr>
          <p:cNvPr id="504" name="Google Shape;504;p13"/>
          <p:cNvSpPr/>
          <p:nvPr/>
        </p:nvSpPr>
        <p:spPr>
          <a:xfrm rot="10800000" flipH="1">
            <a:off x="0" y="-1"/>
            <a:ext cx="9144085" cy="1485901"/>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6" name="Google Shape;506;p13"/>
          <p:cNvSpPr txBox="1">
            <a:spLocks noGrp="1"/>
          </p:cNvSpPr>
          <p:nvPr>
            <p:ph type="title" idx="2" hasCustomPrompt="1"/>
          </p:nvPr>
        </p:nvSpPr>
        <p:spPr>
          <a:xfrm>
            <a:off x="959332"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7" name="Google Shape;507;p13"/>
          <p:cNvSpPr txBox="1">
            <a:spLocks noGrp="1"/>
          </p:cNvSpPr>
          <p:nvPr>
            <p:ph type="subTitle" idx="1"/>
          </p:nvPr>
        </p:nvSpPr>
        <p:spPr>
          <a:xfrm>
            <a:off x="2102900" y="224905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08" name="Google Shape;508;p13"/>
          <p:cNvSpPr txBox="1">
            <a:spLocks noGrp="1"/>
          </p:cNvSpPr>
          <p:nvPr>
            <p:ph type="title" idx="3" hasCustomPrompt="1"/>
          </p:nvPr>
        </p:nvSpPr>
        <p:spPr>
          <a:xfrm>
            <a:off x="4796056"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9" name="Google Shape;509;p13"/>
          <p:cNvSpPr txBox="1">
            <a:spLocks noGrp="1"/>
          </p:cNvSpPr>
          <p:nvPr>
            <p:ph type="title" idx="4" hasCustomPrompt="1"/>
          </p:nvPr>
        </p:nvSpPr>
        <p:spPr>
          <a:xfrm>
            <a:off x="959332"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0" name="Google Shape;510;p13"/>
          <p:cNvSpPr txBox="1">
            <a:spLocks noGrp="1"/>
          </p:cNvSpPr>
          <p:nvPr>
            <p:ph type="title" idx="5" hasCustomPrompt="1"/>
          </p:nvPr>
        </p:nvSpPr>
        <p:spPr>
          <a:xfrm>
            <a:off x="4796056"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1" name="Google Shape;511;p13"/>
          <p:cNvSpPr txBox="1">
            <a:spLocks noGrp="1"/>
          </p:cNvSpPr>
          <p:nvPr>
            <p:ph type="subTitle" idx="6"/>
          </p:nvPr>
        </p:nvSpPr>
        <p:spPr>
          <a:xfrm>
            <a:off x="5948004" y="2249059"/>
            <a:ext cx="24654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2" name="Google Shape;512;p13"/>
          <p:cNvSpPr txBox="1">
            <a:spLocks noGrp="1"/>
          </p:cNvSpPr>
          <p:nvPr>
            <p:ph type="subTitle" idx="7"/>
          </p:nvPr>
        </p:nvSpPr>
        <p:spPr>
          <a:xfrm>
            <a:off x="2102900" y="3773851"/>
            <a:ext cx="24807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3" name="Google Shape;513;p13"/>
          <p:cNvSpPr txBox="1">
            <a:spLocks noGrp="1"/>
          </p:cNvSpPr>
          <p:nvPr>
            <p:ph type="subTitle" idx="8"/>
          </p:nvPr>
        </p:nvSpPr>
        <p:spPr>
          <a:xfrm>
            <a:off x="5948004" y="3773851"/>
            <a:ext cx="24654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4" name="Google Shape;514;p13"/>
          <p:cNvSpPr txBox="1">
            <a:spLocks noGrp="1"/>
          </p:cNvSpPr>
          <p:nvPr>
            <p:ph type="title" idx="9"/>
          </p:nvPr>
        </p:nvSpPr>
        <p:spPr>
          <a:xfrm>
            <a:off x="2105600"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5" name="Google Shape;515;p13"/>
          <p:cNvSpPr txBox="1">
            <a:spLocks noGrp="1"/>
          </p:cNvSpPr>
          <p:nvPr>
            <p:ph type="title" idx="13"/>
          </p:nvPr>
        </p:nvSpPr>
        <p:spPr>
          <a:xfrm>
            <a:off x="5935404"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6" name="Google Shape;516;p13"/>
          <p:cNvSpPr txBox="1">
            <a:spLocks noGrp="1"/>
          </p:cNvSpPr>
          <p:nvPr>
            <p:ph type="title" idx="14"/>
          </p:nvPr>
        </p:nvSpPr>
        <p:spPr>
          <a:xfrm>
            <a:off x="2105600"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7" name="Google Shape;517;p13"/>
          <p:cNvSpPr txBox="1">
            <a:spLocks noGrp="1"/>
          </p:cNvSpPr>
          <p:nvPr>
            <p:ph type="title" idx="15"/>
          </p:nvPr>
        </p:nvSpPr>
        <p:spPr>
          <a:xfrm>
            <a:off x="5935404"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518" name="Google Shape;518;p13"/>
          <p:cNvGrpSpPr/>
          <p:nvPr/>
        </p:nvGrpSpPr>
        <p:grpSpPr>
          <a:xfrm rot="1357337">
            <a:off x="8327544" y="4145117"/>
            <a:ext cx="714840" cy="1448757"/>
            <a:chOff x="1803775" y="5029925"/>
            <a:chExt cx="655775" cy="1329050"/>
          </a:xfrm>
        </p:grpSpPr>
        <p:sp>
          <p:nvSpPr>
            <p:cNvPr id="519" name="Google Shape;519;p1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13"/>
          <p:cNvSpPr/>
          <p:nvPr/>
        </p:nvSpPr>
        <p:spPr>
          <a:xfrm rot="-2161609">
            <a:off x="384399" y="3203005"/>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rot="2699045">
            <a:off x="8758241" y="2420853"/>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537"/>
        <p:cNvGrpSpPr/>
        <p:nvPr/>
      </p:nvGrpSpPr>
      <p:grpSpPr>
        <a:xfrm>
          <a:off x="0" y="0"/>
          <a:ext cx="0" cy="0"/>
          <a:chOff x="0" y="0"/>
          <a:chExt cx="0" cy="0"/>
        </a:xfrm>
      </p:grpSpPr>
      <p:sp>
        <p:nvSpPr>
          <p:cNvPr id="538" name="Google Shape;538;p15"/>
          <p:cNvSpPr txBox="1">
            <a:spLocks noGrp="1"/>
          </p:cNvSpPr>
          <p:nvPr>
            <p:ph type="title"/>
          </p:nvPr>
        </p:nvSpPr>
        <p:spPr>
          <a:xfrm>
            <a:off x="713275" y="950675"/>
            <a:ext cx="368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9" name="Google Shape;539;p15"/>
          <p:cNvSpPr txBox="1">
            <a:spLocks noGrp="1"/>
          </p:cNvSpPr>
          <p:nvPr>
            <p:ph type="body" idx="1"/>
          </p:nvPr>
        </p:nvSpPr>
        <p:spPr>
          <a:xfrm>
            <a:off x="713275" y="1658123"/>
            <a:ext cx="3682200" cy="25347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595959"/>
              </a:buClr>
              <a:buSzPts val="1000"/>
              <a:buFont typeface="Anaheim"/>
              <a:buChar char="●"/>
              <a:defRPr sz="1400"/>
            </a:lvl1pPr>
            <a:lvl2pPr marL="914400" lvl="1" indent="-330200" rtl="0">
              <a:spcBef>
                <a:spcPts val="0"/>
              </a:spcBef>
              <a:spcAft>
                <a:spcPts val="0"/>
              </a:spcAft>
              <a:buClr>
                <a:srgbClr val="595959"/>
              </a:buClr>
              <a:buSzPts val="1600"/>
              <a:buFont typeface="Anaheim"/>
              <a:buChar char="○"/>
              <a:defRPr/>
            </a:lvl2pPr>
            <a:lvl3pPr marL="1371600" lvl="2" indent="-330200" rtl="0">
              <a:spcBef>
                <a:spcPts val="0"/>
              </a:spcBef>
              <a:spcAft>
                <a:spcPts val="0"/>
              </a:spcAft>
              <a:buClr>
                <a:srgbClr val="595959"/>
              </a:buClr>
              <a:buSzPts val="1600"/>
              <a:buFont typeface="Anaheim"/>
              <a:buChar char="■"/>
              <a:defRPr/>
            </a:lvl3pPr>
            <a:lvl4pPr marL="1828800" lvl="3" indent="-330200" rtl="0">
              <a:spcBef>
                <a:spcPts val="0"/>
              </a:spcBef>
              <a:spcAft>
                <a:spcPts val="0"/>
              </a:spcAft>
              <a:buClr>
                <a:srgbClr val="595959"/>
              </a:buClr>
              <a:buSzPts val="1600"/>
              <a:buFont typeface="Anaheim"/>
              <a:buChar char="●"/>
              <a:defRPr/>
            </a:lvl4pPr>
            <a:lvl5pPr marL="2286000" lvl="4" indent="-330200" rtl="0">
              <a:spcBef>
                <a:spcPts val="0"/>
              </a:spcBef>
              <a:spcAft>
                <a:spcPts val="0"/>
              </a:spcAft>
              <a:buClr>
                <a:srgbClr val="595959"/>
              </a:buClr>
              <a:buSzPts val="1600"/>
              <a:buFont typeface="Anaheim"/>
              <a:buChar char="○"/>
              <a:defRPr/>
            </a:lvl5pPr>
            <a:lvl6pPr marL="2743200" lvl="5" indent="-330200" rtl="0">
              <a:spcBef>
                <a:spcPts val="0"/>
              </a:spcBef>
              <a:spcAft>
                <a:spcPts val="0"/>
              </a:spcAft>
              <a:buClr>
                <a:srgbClr val="595959"/>
              </a:buClr>
              <a:buSzPts val="1600"/>
              <a:buFont typeface="Anaheim"/>
              <a:buChar char="■"/>
              <a:defRPr/>
            </a:lvl6pPr>
            <a:lvl7pPr marL="3200400" lvl="6" indent="-330200" rtl="0">
              <a:spcBef>
                <a:spcPts val="0"/>
              </a:spcBef>
              <a:spcAft>
                <a:spcPts val="0"/>
              </a:spcAft>
              <a:buClr>
                <a:srgbClr val="595959"/>
              </a:buClr>
              <a:buSzPts val="1600"/>
              <a:buFont typeface="Anaheim"/>
              <a:buChar char="●"/>
              <a:defRPr/>
            </a:lvl7pPr>
            <a:lvl8pPr marL="3657600" lvl="7" indent="-330200" rtl="0">
              <a:spcBef>
                <a:spcPts val="0"/>
              </a:spcBef>
              <a:spcAft>
                <a:spcPts val="0"/>
              </a:spcAft>
              <a:buClr>
                <a:srgbClr val="595959"/>
              </a:buClr>
              <a:buSzPts val="1600"/>
              <a:buFont typeface="Anaheim"/>
              <a:buChar char="○"/>
              <a:defRPr/>
            </a:lvl8pPr>
            <a:lvl9pPr marL="4114800" lvl="8" indent="-330200" rtl="0">
              <a:spcBef>
                <a:spcPts val="0"/>
              </a:spcBef>
              <a:spcAft>
                <a:spcPts val="0"/>
              </a:spcAft>
              <a:buClr>
                <a:srgbClr val="595959"/>
              </a:buClr>
              <a:buSzPts val="1600"/>
              <a:buFont typeface="Anaheim"/>
              <a:buChar char="■"/>
              <a:defRPr/>
            </a:lvl9pPr>
          </a:lstStyle>
          <a:p>
            <a:endParaRPr/>
          </a:p>
        </p:txBody>
      </p:sp>
      <p:sp>
        <p:nvSpPr>
          <p:cNvPr id="540" name="Google Shape;540;p15"/>
          <p:cNvSpPr/>
          <p:nvPr/>
        </p:nvSpPr>
        <p:spPr>
          <a:xfrm flipH="1">
            <a:off x="4607222" y="0"/>
            <a:ext cx="453677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541"/>
        <p:cNvGrpSpPr/>
        <p:nvPr/>
      </p:nvGrpSpPr>
      <p:grpSpPr>
        <a:xfrm>
          <a:off x="0" y="0"/>
          <a:ext cx="0" cy="0"/>
          <a:chOff x="0" y="0"/>
          <a:chExt cx="0" cy="0"/>
        </a:xfrm>
      </p:grpSpPr>
      <p:sp>
        <p:nvSpPr>
          <p:cNvPr id="542" name="Google Shape;542;p16"/>
          <p:cNvSpPr/>
          <p:nvPr/>
        </p:nvSpPr>
        <p:spPr>
          <a:xfrm>
            <a:off x="0" y="0"/>
            <a:ext cx="468485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txBox="1">
            <a:spLocks noGrp="1"/>
          </p:cNvSpPr>
          <p:nvPr>
            <p:ph type="title"/>
          </p:nvPr>
        </p:nvSpPr>
        <p:spPr>
          <a:xfrm>
            <a:off x="1060850" y="739988"/>
            <a:ext cx="2304000" cy="203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4" name="Google Shape;544;p16"/>
          <p:cNvSpPr txBox="1">
            <a:spLocks noGrp="1"/>
          </p:cNvSpPr>
          <p:nvPr>
            <p:ph type="subTitle" idx="1"/>
          </p:nvPr>
        </p:nvSpPr>
        <p:spPr>
          <a:xfrm>
            <a:off x="1061649" y="2741163"/>
            <a:ext cx="2304000" cy="16623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grpSp>
        <p:nvGrpSpPr>
          <p:cNvPr id="545" name="Google Shape;545;p16"/>
          <p:cNvGrpSpPr/>
          <p:nvPr/>
        </p:nvGrpSpPr>
        <p:grpSpPr>
          <a:xfrm rot="3585892">
            <a:off x="257344" y="-917927"/>
            <a:ext cx="1104614" cy="2238706"/>
            <a:chOff x="1803775" y="5029925"/>
            <a:chExt cx="655775" cy="1329050"/>
          </a:xfrm>
        </p:grpSpPr>
        <p:sp>
          <p:nvSpPr>
            <p:cNvPr id="546" name="Google Shape;546;p1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16"/>
          <p:cNvGrpSpPr/>
          <p:nvPr/>
        </p:nvGrpSpPr>
        <p:grpSpPr>
          <a:xfrm rot="7158751">
            <a:off x="16898" y="792003"/>
            <a:ext cx="560226" cy="1021019"/>
            <a:chOff x="-214625" y="3943775"/>
            <a:chExt cx="458725" cy="836125"/>
          </a:xfrm>
        </p:grpSpPr>
        <p:sp>
          <p:nvSpPr>
            <p:cNvPr id="558" name="Google Shape;558;p1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6"/>
          <p:cNvSpPr/>
          <p:nvPr/>
        </p:nvSpPr>
        <p:spPr>
          <a:xfrm rot="2131633">
            <a:off x="222526" y="181183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7630736" flipH="1">
            <a:off x="3439509" y="388491"/>
            <a:ext cx="14895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572"/>
        <p:cNvGrpSpPr/>
        <p:nvPr/>
      </p:nvGrpSpPr>
      <p:grpSpPr>
        <a:xfrm>
          <a:off x="0" y="0"/>
          <a:ext cx="0" cy="0"/>
          <a:chOff x="0" y="0"/>
          <a:chExt cx="0" cy="0"/>
        </a:xfrm>
      </p:grpSpPr>
      <p:sp>
        <p:nvSpPr>
          <p:cNvPr id="573" name="Google Shape;573;p17"/>
          <p:cNvSpPr txBox="1">
            <a:spLocks noGrp="1"/>
          </p:cNvSpPr>
          <p:nvPr>
            <p:ph type="title"/>
          </p:nvPr>
        </p:nvSpPr>
        <p:spPr>
          <a:xfrm>
            <a:off x="5389425" y="2371525"/>
            <a:ext cx="3040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4" name="Google Shape;574;p17"/>
          <p:cNvSpPr txBox="1">
            <a:spLocks noGrp="1"/>
          </p:cNvSpPr>
          <p:nvPr>
            <p:ph type="subTitle" idx="1"/>
          </p:nvPr>
        </p:nvSpPr>
        <p:spPr>
          <a:xfrm>
            <a:off x="5390525" y="3018025"/>
            <a:ext cx="3040200" cy="14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575" name="Google Shape;575;p17"/>
          <p:cNvSpPr/>
          <p:nvPr/>
        </p:nvSpPr>
        <p:spPr>
          <a:xfrm rot="5400000" flipH="1">
            <a:off x="909545" y="919752"/>
            <a:ext cx="3311332" cy="5130377"/>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7"/>
          <p:cNvGrpSpPr/>
          <p:nvPr/>
        </p:nvGrpSpPr>
        <p:grpSpPr>
          <a:xfrm rot="3585892">
            <a:off x="86667" y="2907764"/>
            <a:ext cx="1104614" cy="2238706"/>
            <a:chOff x="1803775" y="5029925"/>
            <a:chExt cx="655775" cy="1329050"/>
          </a:xfrm>
        </p:grpSpPr>
        <p:sp>
          <p:nvSpPr>
            <p:cNvPr id="577" name="Google Shape;577;p17"/>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7"/>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7"/>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7"/>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7"/>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7"/>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7"/>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7"/>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7"/>
          <p:cNvGrpSpPr/>
          <p:nvPr/>
        </p:nvGrpSpPr>
        <p:grpSpPr>
          <a:xfrm rot="2700318" flipH="1">
            <a:off x="759587" y="4383540"/>
            <a:ext cx="700958" cy="1277647"/>
            <a:chOff x="-214625" y="3943775"/>
            <a:chExt cx="458725" cy="836125"/>
          </a:xfrm>
        </p:grpSpPr>
        <p:sp>
          <p:nvSpPr>
            <p:cNvPr id="589" name="Google Shape;589;p1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17"/>
          <p:cNvSpPr/>
          <p:nvPr/>
        </p:nvSpPr>
        <p:spPr>
          <a:xfrm rot="10800000">
            <a:off x="7013206" y="60"/>
            <a:ext cx="2130794" cy="173513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rot="4253446">
            <a:off x="-64824" y="2564578"/>
            <a:ext cx="232127" cy="4702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603"/>
        <p:cNvGrpSpPr/>
        <p:nvPr/>
      </p:nvGrpSpPr>
      <p:grpSpPr>
        <a:xfrm>
          <a:off x="0" y="0"/>
          <a:ext cx="0" cy="0"/>
          <a:chOff x="0" y="0"/>
          <a:chExt cx="0" cy="0"/>
        </a:xfrm>
      </p:grpSpPr>
      <p:sp>
        <p:nvSpPr>
          <p:cNvPr id="604" name="Google Shape;604;p18"/>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5" name="Google Shape;605;p18"/>
          <p:cNvSpPr txBox="1">
            <a:spLocks noGrp="1"/>
          </p:cNvSpPr>
          <p:nvPr>
            <p:ph type="subTitle" idx="1"/>
          </p:nvPr>
        </p:nvSpPr>
        <p:spPr>
          <a:xfrm>
            <a:off x="713400"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06" name="Google Shape;606;p18"/>
          <p:cNvSpPr txBox="1">
            <a:spLocks noGrp="1"/>
          </p:cNvSpPr>
          <p:nvPr>
            <p:ph type="title" idx="2"/>
          </p:nvPr>
        </p:nvSpPr>
        <p:spPr>
          <a:xfrm>
            <a:off x="716100"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07" name="Google Shape;607;p18"/>
          <p:cNvSpPr txBox="1">
            <a:spLocks noGrp="1"/>
          </p:cNvSpPr>
          <p:nvPr>
            <p:ph type="subTitle" idx="3"/>
          </p:nvPr>
        </p:nvSpPr>
        <p:spPr>
          <a:xfrm>
            <a:off x="3334438"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08" name="Google Shape;608;p18"/>
          <p:cNvSpPr txBox="1">
            <a:spLocks noGrp="1"/>
          </p:cNvSpPr>
          <p:nvPr>
            <p:ph type="title" idx="4"/>
          </p:nvPr>
        </p:nvSpPr>
        <p:spPr>
          <a:xfrm>
            <a:off x="3334438"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09" name="Google Shape;609;p18"/>
          <p:cNvSpPr txBox="1">
            <a:spLocks noGrp="1"/>
          </p:cNvSpPr>
          <p:nvPr>
            <p:ph type="subTitle" idx="5"/>
          </p:nvPr>
        </p:nvSpPr>
        <p:spPr>
          <a:xfrm>
            <a:off x="5950075"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10" name="Google Shape;610;p18"/>
          <p:cNvSpPr txBox="1">
            <a:spLocks noGrp="1"/>
          </p:cNvSpPr>
          <p:nvPr>
            <p:ph type="title" idx="6"/>
          </p:nvPr>
        </p:nvSpPr>
        <p:spPr>
          <a:xfrm>
            <a:off x="5952775"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1" name="Google Shape;611;p18"/>
          <p:cNvSpPr/>
          <p:nvPr/>
        </p:nvSpPr>
        <p:spPr>
          <a:xfrm rot="10800000">
            <a:off x="0" y="514"/>
            <a:ext cx="9144085" cy="296368"/>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8"/>
          <p:cNvSpPr/>
          <p:nvPr/>
        </p:nvSpPr>
        <p:spPr>
          <a:xfrm>
            <a:off x="0" y="4847177"/>
            <a:ext cx="9144085" cy="296368"/>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13"/>
        <p:cNvGrpSpPr/>
        <p:nvPr/>
      </p:nvGrpSpPr>
      <p:grpSpPr>
        <a:xfrm>
          <a:off x="0" y="0"/>
          <a:ext cx="0" cy="0"/>
          <a:chOff x="0" y="0"/>
          <a:chExt cx="0" cy="0"/>
        </a:xfrm>
      </p:grpSpPr>
      <p:sp>
        <p:nvSpPr>
          <p:cNvPr id="614" name="Google Shape;614;p19"/>
          <p:cNvSpPr txBox="1">
            <a:spLocks noGrp="1"/>
          </p:cNvSpPr>
          <p:nvPr>
            <p:ph type="title"/>
          </p:nvPr>
        </p:nvSpPr>
        <p:spPr>
          <a:xfrm>
            <a:off x="2908275" y="445025"/>
            <a:ext cx="5522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5" name="Google Shape;615;p19"/>
          <p:cNvSpPr txBox="1">
            <a:spLocks noGrp="1"/>
          </p:cNvSpPr>
          <p:nvPr>
            <p:ph type="subTitle" idx="1"/>
          </p:nvPr>
        </p:nvSpPr>
        <p:spPr>
          <a:xfrm>
            <a:off x="2908412"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16" name="Google Shape;616;p19"/>
          <p:cNvSpPr txBox="1">
            <a:spLocks noGrp="1"/>
          </p:cNvSpPr>
          <p:nvPr>
            <p:ph type="title" idx="2"/>
          </p:nvPr>
        </p:nvSpPr>
        <p:spPr>
          <a:xfrm>
            <a:off x="2910914"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7" name="Google Shape;617;p19"/>
          <p:cNvSpPr txBox="1">
            <a:spLocks noGrp="1"/>
          </p:cNvSpPr>
          <p:nvPr>
            <p:ph type="subTitle" idx="3"/>
          </p:nvPr>
        </p:nvSpPr>
        <p:spPr>
          <a:xfrm>
            <a:off x="2908400" y="3673526"/>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18" name="Google Shape;618;p19"/>
          <p:cNvSpPr txBox="1">
            <a:spLocks noGrp="1"/>
          </p:cNvSpPr>
          <p:nvPr>
            <p:ph type="title" idx="4"/>
          </p:nvPr>
        </p:nvSpPr>
        <p:spPr>
          <a:xfrm>
            <a:off x="2908400" y="3355643"/>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9" name="Google Shape;619;p19"/>
          <p:cNvSpPr txBox="1">
            <a:spLocks noGrp="1"/>
          </p:cNvSpPr>
          <p:nvPr>
            <p:ph type="subTitle" idx="5"/>
          </p:nvPr>
        </p:nvSpPr>
        <p:spPr>
          <a:xfrm>
            <a:off x="6131061"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0" name="Google Shape;620;p19"/>
          <p:cNvSpPr txBox="1">
            <a:spLocks noGrp="1"/>
          </p:cNvSpPr>
          <p:nvPr>
            <p:ph type="title" idx="6"/>
          </p:nvPr>
        </p:nvSpPr>
        <p:spPr>
          <a:xfrm>
            <a:off x="6133563"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1" name="Google Shape;621;p19"/>
          <p:cNvSpPr txBox="1">
            <a:spLocks noGrp="1"/>
          </p:cNvSpPr>
          <p:nvPr>
            <p:ph type="subTitle" idx="7"/>
          </p:nvPr>
        </p:nvSpPr>
        <p:spPr>
          <a:xfrm>
            <a:off x="6131049" y="367352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2" name="Google Shape;622;p19"/>
          <p:cNvSpPr txBox="1">
            <a:spLocks noGrp="1"/>
          </p:cNvSpPr>
          <p:nvPr>
            <p:ph type="title" idx="8"/>
          </p:nvPr>
        </p:nvSpPr>
        <p:spPr>
          <a:xfrm>
            <a:off x="6131049" y="335564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3" name="Google Shape;623;p19"/>
          <p:cNvSpPr/>
          <p:nvPr/>
        </p:nvSpPr>
        <p:spPr>
          <a:xfrm rot="5400000" flipH="1">
            <a:off x="594136" y="2383359"/>
            <a:ext cx="2163093" cy="335136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9"/>
          <p:cNvSpPr/>
          <p:nvPr/>
        </p:nvSpPr>
        <p:spPr>
          <a:xfrm rot="10800000">
            <a:off x="7029455" y="62"/>
            <a:ext cx="2114548" cy="1721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19"/>
          <p:cNvGrpSpPr/>
          <p:nvPr/>
        </p:nvGrpSpPr>
        <p:grpSpPr>
          <a:xfrm rot="8287720" flipH="1">
            <a:off x="8275357" y="-235424"/>
            <a:ext cx="619364" cy="1255256"/>
            <a:chOff x="1803775" y="5029925"/>
            <a:chExt cx="655775" cy="1329050"/>
          </a:xfrm>
        </p:grpSpPr>
        <p:sp>
          <p:nvSpPr>
            <p:cNvPr id="626" name="Google Shape;626;p1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19"/>
          <p:cNvSpPr/>
          <p:nvPr/>
        </p:nvSpPr>
        <p:spPr>
          <a:xfrm rot="-2841006" flipH="1">
            <a:off x="8667071" y="10210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19"/>
          <p:cNvGrpSpPr/>
          <p:nvPr/>
        </p:nvGrpSpPr>
        <p:grpSpPr>
          <a:xfrm rot="-7738946" flipH="1">
            <a:off x="1942991" y="-58789"/>
            <a:ext cx="483438" cy="680867"/>
            <a:chOff x="1554950" y="3841075"/>
            <a:chExt cx="389950" cy="549200"/>
          </a:xfrm>
        </p:grpSpPr>
        <p:sp>
          <p:nvSpPr>
            <p:cNvPr id="639" name="Google Shape;639;p19"/>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9"/>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9"/>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9"/>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9"/>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9"/>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9"/>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9"/>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647"/>
        <p:cNvGrpSpPr/>
        <p:nvPr/>
      </p:nvGrpSpPr>
      <p:grpSpPr>
        <a:xfrm>
          <a:off x="0" y="0"/>
          <a:ext cx="0" cy="0"/>
          <a:chOff x="0" y="0"/>
          <a:chExt cx="0" cy="0"/>
        </a:xfrm>
      </p:grpSpPr>
      <p:sp>
        <p:nvSpPr>
          <p:cNvPr id="648" name="Google Shape;648;p20"/>
          <p:cNvSpPr txBox="1">
            <a:spLocks noGrp="1"/>
          </p:cNvSpPr>
          <p:nvPr>
            <p:ph type="subTitle" idx="1"/>
          </p:nvPr>
        </p:nvSpPr>
        <p:spPr>
          <a:xfrm>
            <a:off x="713412"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49" name="Google Shape;649;p20"/>
          <p:cNvSpPr txBox="1">
            <a:spLocks noGrp="1"/>
          </p:cNvSpPr>
          <p:nvPr>
            <p:ph type="title"/>
          </p:nvPr>
        </p:nvSpPr>
        <p:spPr>
          <a:xfrm>
            <a:off x="71591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0" name="Google Shape;650;p20"/>
          <p:cNvSpPr txBox="1">
            <a:spLocks noGrp="1"/>
          </p:cNvSpPr>
          <p:nvPr>
            <p:ph type="subTitle" idx="2"/>
          </p:nvPr>
        </p:nvSpPr>
        <p:spPr>
          <a:xfrm>
            <a:off x="713400" y="3927001"/>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1" name="Google Shape;651;p20"/>
          <p:cNvSpPr txBox="1">
            <a:spLocks noGrp="1"/>
          </p:cNvSpPr>
          <p:nvPr>
            <p:ph type="title" idx="3"/>
          </p:nvPr>
        </p:nvSpPr>
        <p:spPr>
          <a:xfrm>
            <a:off x="713400" y="3609118"/>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2" name="Google Shape;652;p20"/>
          <p:cNvSpPr txBox="1">
            <a:spLocks noGrp="1"/>
          </p:cNvSpPr>
          <p:nvPr>
            <p:ph type="subTitle" idx="4"/>
          </p:nvPr>
        </p:nvSpPr>
        <p:spPr>
          <a:xfrm>
            <a:off x="3424764"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3" name="Google Shape;653;p20"/>
          <p:cNvSpPr txBox="1">
            <a:spLocks noGrp="1"/>
          </p:cNvSpPr>
          <p:nvPr>
            <p:ph type="title" idx="5"/>
          </p:nvPr>
        </p:nvSpPr>
        <p:spPr>
          <a:xfrm>
            <a:off x="342476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4" name="Google Shape;654;p20"/>
          <p:cNvSpPr txBox="1">
            <a:spLocks noGrp="1"/>
          </p:cNvSpPr>
          <p:nvPr>
            <p:ph type="subTitle" idx="6"/>
          </p:nvPr>
        </p:nvSpPr>
        <p:spPr>
          <a:xfrm>
            <a:off x="3424764"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5" name="Google Shape;655;p20"/>
          <p:cNvSpPr txBox="1">
            <a:spLocks noGrp="1"/>
          </p:cNvSpPr>
          <p:nvPr>
            <p:ph type="title" idx="7"/>
          </p:nvPr>
        </p:nvSpPr>
        <p:spPr>
          <a:xfrm>
            <a:off x="3424764"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6" name="Google Shape;656;p20"/>
          <p:cNvSpPr txBox="1">
            <a:spLocks noGrp="1"/>
          </p:cNvSpPr>
          <p:nvPr>
            <p:ph type="title" idx="8"/>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7" name="Google Shape;657;p20"/>
          <p:cNvSpPr txBox="1">
            <a:spLocks noGrp="1"/>
          </p:cNvSpPr>
          <p:nvPr>
            <p:ph type="subTitle" idx="9"/>
          </p:nvPr>
        </p:nvSpPr>
        <p:spPr>
          <a:xfrm>
            <a:off x="6131111"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8" name="Google Shape;658;p20"/>
          <p:cNvSpPr txBox="1">
            <a:spLocks noGrp="1"/>
          </p:cNvSpPr>
          <p:nvPr>
            <p:ph type="title" idx="13"/>
          </p:nvPr>
        </p:nvSpPr>
        <p:spPr>
          <a:xfrm>
            <a:off x="6133613"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9" name="Google Shape;659;p20"/>
          <p:cNvSpPr txBox="1">
            <a:spLocks noGrp="1"/>
          </p:cNvSpPr>
          <p:nvPr>
            <p:ph type="subTitle" idx="14"/>
          </p:nvPr>
        </p:nvSpPr>
        <p:spPr>
          <a:xfrm>
            <a:off x="6131099"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60" name="Google Shape;660;p20"/>
          <p:cNvSpPr txBox="1">
            <a:spLocks noGrp="1"/>
          </p:cNvSpPr>
          <p:nvPr>
            <p:ph type="title" idx="15"/>
          </p:nvPr>
        </p:nvSpPr>
        <p:spPr>
          <a:xfrm>
            <a:off x="6131099"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61" name="Google Shape;661;p20"/>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20"/>
          <p:cNvGrpSpPr/>
          <p:nvPr/>
        </p:nvGrpSpPr>
        <p:grpSpPr>
          <a:xfrm rot="10380020" flipH="1">
            <a:off x="8281410" y="840894"/>
            <a:ext cx="298388" cy="866406"/>
            <a:chOff x="6512944" y="2975654"/>
            <a:chExt cx="1594853" cy="4630848"/>
          </a:xfrm>
        </p:grpSpPr>
        <p:grpSp>
          <p:nvGrpSpPr>
            <p:cNvPr id="663" name="Google Shape;663;p20"/>
            <p:cNvGrpSpPr/>
            <p:nvPr/>
          </p:nvGrpSpPr>
          <p:grpSpPr>
            <a:xfrm>
              <a:off x="6512944" y="2975654"/>
              <a:ext cx="1594853" cy="4630848"/>
              <a:chOff x="1460575" y="5630575"/>
              <a:chExt cx="645350" cy="1873775"/>
            </a:xfrm>
          </p:grpSpPr>
          <p:sp>
            <p:nvSpPr>
              <p:cNvPr id="664" name="Google Shape;664;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20"/>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20"/>
          <p:cNvGrpSpPr/>
          <p:nvPr/>
        </p:nvGrpSpPr>
        <p:grpSpPr>
          <a:xfrm rot="-1866940">
            <a:off x="6839885" y="-344456"/>
            <a:ext cx="400620" cy="1248399"/>
            <a:chOff x="4118750" y="2154275"/>
            <a:chExt cx="601300" cy="1873750"/>
          </a:xfrm>
        </p:grpSpPr>
        <p:sp>
          <p:nvSpPr>
            <p:cNvPr id="668" name="Google Shape;66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20"/>
          <p:cNvGrpSpPr/>
          <p:nvPr/>
        </p:nvGrpSpPr>
        <p:grpSpPr>
          <a:xfrm rot="1865792">
            <a:off x="-287707" y="3793068"/>
            <a:ext cx="723092" cy="1465481"/>
            <a:chOff x="1803775" y="5029925"/>
            <a:chExt cx="655775" cy="1329050"/>
          </a:xfrm>
        </p:grpSpPr>
        <p:sp>
          <p:nvSpPr>
            <p:cNvPr id="671" name="Google Shape;671;p20"/>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0"/>
          <p:cNvGrpSpPr/>
          <p:nvPr/>
        </p:nvGrpSpPr>
        <p:grpSpPr>
          <a:xfrm rot="3492532">
            <a:off x="5956335" y="-121228"/>
            <a:ext cx="494143" cy="900682"/>
            <a:chOff x="-214625" y="3943775"/>
            <a:chExt cx="458725" cy="836125"/>
          </a:xfrm>
        </p:grpSpPr>
        <p:sp>
          <p:nvSpPr>
            <p:cNvPr id="683" name="Google Shape;683;p20"/>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20"/>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20"/>
          <p:cNvGrpSpPr/>
          <p:nvPr/>
        </p:nvGrpSpPr>
        <p:grpSpPr>
          <a:xfrm rot="2422028" flipH="1">
            <a:off x="-102502" y="2720515"/>
            <a:ext cx="352694" cy="1099052"/>
            <a:chOff x="4118750" y="2154275"/>
            <a:chExt cx="601300" cy="1873750"/>
          </a:xfrm>
        </p:grpSpPr>
        <p:sp>
          <p:nvSpPr>
            <p:cNvPr id="698" name="Google Shape;69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20"/>
          <p:cNvGrpSpPr/>
          <p:nvPr/>
        </p:nvGrpSpPr>
        <p:grpSpPr>
          <a:xfrm rot="-7738681" flipH="1">
            <a:off x="8760947" y="1766159"/>
            <a:ext cx="344309" cy="484912"/>
            <a:chOff x="1554950" y="3841075"/>
            <a:chExt cx="389950" cy="549200"/>
          </a:xfrm>
        </p:grpSpPr>
        <p:sp>
          <p:nvSpPr>
            <p:cNvPr id="701" name="Google Shape;701;p20"/>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0"/>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0"/>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0"/>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0"/>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0"/>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0"/>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0"/>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0"/>
          <p:cNvGrpSpPr/>
          <p:nvPr/>
        </p:nvGrpSpPr>
        <p:grpSpPr>
          <a:xfrm rot="-1324980">
            <a:off x="8698081" y="-353291"/>
            <a:ext cx="470036" cy="1364806"/>
            <a:chOff x="6512944" y="2975654"/>
            <a:chExt cx="1594853" cy="4630848"/>
          </a:xfrm>
        </p:grpSpPr>
        <p:grpSp>
          <p:nvGrpSpPr>
            <p:cNvPr id="710" name="Google Shape;710;p20"/>
            <p:cNvGrpSpPr/>
            <p:nvPr/>
          </p:nvGrpSpPr>
          <p:grpSpPr>
            <a:xfrm>
              <a:off x="6512944" y="2975654"/>
              <a:ext cx="1594853" cy="4630848"/>
              <a:chOff x="1460575" y="5630575"/>
              <a:chExt cx="645350" cy="1873775"/>
            </a:xfrm>
          </p:grpSpPr>
          <p:sp>
            <p:nvSpPr>
              <p:cNvPr id="711" name="Google Shape;711;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20"/>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numbers">
  <p:cSld name="CUSTOM_6">
    <p:spTree>
      <p:nvGrpSpPr>
        <p:cNvPr id="1" name="Shape 714"/>
        <p:cNvGrpSpPr/>
        <p:nvPr/>
      </p:nvGrpSpPr>
      <p:grpSpPr>
        <a:xfrm>
          <a:off x="0" y="0"/>
          <a:ext cx="0" cy="0"/>
          <a:chOff x="0" y="0"/>
          <a:chExt cx="0" cy="0"/>
        </a:xfrm>
      </p:grpSpPr>
      <p:sp>
        <p:nvSpPr>
          <p:cNvPr id="715" name="Google Shape;715;p21"/>
          <p:cNvSpPr txBox="1">
            <a:spLocks noGrp="1"/>
          </p:cNvSpPr>
          <p:nvPr>
            <p:ph type="title" hasCustomPrompt="1"/>
          </p:nvPr>
        </p:nvSpPr>
        <p:spPr>
          <a:xfrm>
            <a:off x="6289325" y="3104675"/>
            <a:ext cx="21489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6" name="Google Shape;716;p21"/>
          <p:cNvSpPr txBox="1">
            <a:spLocks noGrp="1"/>
          </p:cNvSpPr>
          <p:nvPr>
            <p:ph type="subTitle" idx="1"/>
          </p:nvPr>
        </p:nvSpPr>
        <p:spPr>
          <a:xfrm>
            <a:off x="6294725" y="3596582"/>
            <a:ext cx="21381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7" name="Google Shape;717;p21"/>
          <p:cNvSpPr txBox="1">
            <a:spLocks noGrp="1"/>
          </p:cNvSpPr>
          <p:nvPr>
            <p:ph type="title" idx="2" hasCustomPrompt="1"/>
          </p:nvPr>
        </p:nvSpPr>
        <p:spPr>
          <a:xfrm>
            <a:off x="713400" y="102275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8" name="Google Shape;718;p21"/>
          <p:cNvSpPr txBox="1">
            <a:spLocks noGrp="1"/>
          </p:cNvSpPr>
          <p:nvPr>
            <p:ph type="subTitle" idx="3"/>
          </p:nvPr>
        </p:nvSpPr>
        <p:spPr>
          <a:xfrm>
            <a:off x="715801" y="1514665"/>
            <a:ext cx="21414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9" name="Google Shape;719;p21"/>
          <p:cNvSpPr txBox="1">
            <a:spLocks noGrp="1"/>
          </p:cNvSpPr>
          <p:nvPr>
            <p:ph type="title" idx="4" hasCustomPrompt="1"/>
          </p:nvPr>
        </p:nvSpPr>
        <p:spPr>
          <a:xfrm>
            <a:off x="3501363" y="206370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20" name="Google Shape;720;p21"/>
          <p:cNvSpPr txBox="1">
            <a:spLocks noGrp="1"/>
          </p:cNvSpPr>
          <p:nvPr>
            <p:ph type="subTitle" idx="5"/>
          </p:nvPr>
        </p:nvSpPr>
        <p:spPr>
          <a:xfrm>
            <a:off x="3504663" y="2555623"/>
            <a:ext cx="2141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21" name="Google Shape;721;p21"/>
          <p:cNvSpPr/>
          <p:nvPr/>
        </p:nvSpPr>
        <p:spPr>
          <a:xfrm rot="10800000">
            <a:off x="2984551" y="221"/>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1" y="2730533"/>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1"/>
          <p:cNvGrpSpPr/>
          <p:nvPr/>
        </p:nvGrpSpPr>
        <p:grpSpPr>
          <a:xfrm rot="1185886">
            <a:off x="150572" y="3703839"/>
            <a:ext cx="612041" cy="1907222"/>
            <a:chOff x="4118750" y="2154275"/>
            <a:chExt cx="601300" cy="1873750"/>
          </a:xfrm>
        </p:grpSpPr>
        <p:sp>
          <p:nvSpPr>
            <p:cNvPr id="724" name="Google Shape;724;p2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21"/>
          <p:cNvSpPr/>
          <p:nvPr/>
        </p:nvSpPr>
        <p:spPr>
          <a:xfrm rot="2840945">
            <a:off x="348601" y="2969522"/>
            <a:ext cx="215973" cy="45800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p:nvPr/>
        </p:nvSpPr>
        <p:spPr>
          <a:xfrm rot="-1816995" flipH="1">
            <a:off x="4278527" y="4853025"/>
            <a:ext cx="215968" cy="457988"/>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21"/>
          <p:cNvGrpSpPr/>
          <p:nvPr/>
        </p:nvGrpSpPr>
        <p:grpSpPr>
          <a:xfrm rot="-7854187">
            <a:off x="7435195" y="-396542"/>
            <a:ext cx="923599" cy="1871845"/>
            <a:chOff x="1803775" y="5029925"/>
            <a:chExt cx="655775" cy="1329050"/>
          </a:xfrm>
        </p:grpSpPr>
        <p:sp>
          <p:nvSpPr>
            <p:cNvPr id="729" name="Google Shape;729;p21"/>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1"/>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1"/>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1"/>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21"/>
          <p:cNvSpPr/>
          <p:nvPr/>
        </p:nvSpPr>
        <p:spPr>
          <a:xfrm rot="-2281775">
            <a:off x="5845792" y="9177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741;p21"/>
          <p:cNvGrpSpPr/>
          <p:nvPr/>
        </p:nvGrpSpPr>
        <p:grpSpPr>
          <a:xfrm rot="3492532">
            <a:off x="4682285" y="116885"/>
            <a:ext cx="494143" cy="900682"/>
            <a:chOff x="-214625" y="3943775"/>
            <a:chExt cx="458725" cy="836125"/>
          </a:xfrm>
        </p:grpSpPr>
        <p:sp>
          <p:nvSpPr>
            <p:cNvPr id="742" name="Google Shape;742;p21"/>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1"/>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1"/>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1"/>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1"/>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1"/>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1"/>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1"/>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1"/>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1"/>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p:cSld name="CUSTOM_7">
    <p:spTree>
      <p:nvGrpSpPr>
        <p:cNvPr id="1" name="Shape 754"/>
        <p:cNvGrpSpPr/>
        <p:nvPr/>
      </p:nvGrpSpPr>
      <p:grpSpPr>
        <a:xfrm>
          <a:off x="0" y="0"/>
          <a:ext cx="0" cy="0"/>
          <a:chOff x="0" y="0"/>
          <a:chExt cx="0" cy="0"/>
        </a:xfrm>
      </p:grpSpPr>
      <p:sp>
        <p:nvSpPr>
          <p:cNvPr id="755" name="Google Shape;755;p22"/>
          <p:cNvSpPr txBox="1">
            <a:spLocks noGrp="1"/>
          </p:cNvSpPr>
          <p:nvPr>
            <p:ph type="title"/>
          </p:nvPr>
        </p:nvSpPr>
        <p:spPr>
          <a:xfrm>
            <a:off x="1120088" y="1534425"/>
            <a:ext cx="3327600" cy="95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000"/>
            </a:lvl1pPr>
            <a:lvl2pPr lvl="1" algn="ctr" rtl="0">
              <a:spcBef>
                <a:spcPts val="0"/>
              </a:spcBef>
              <a:spcAft>
                <a:spcPts val="0"/>
              </a:spcAft>
              <a:buNone/>
              <a:defRPr sz="5000"/>
            </a:lvl2pPr>
            <a:lvl3pPr lvl="2" algn="ctr" rtl="0">
              <a:spcBef>
                <a:spcPts val="0"/>
              </a:spcBef>
              <a:spcAft>
                <a:spcPts val="0"/>
              </a:spcAft>
              <a:buNone/>
              <a:defRPr sz="5000"/>
            </a:lvl3pPr>
            <a:lvl4pPr lvl="3" algn="ctr" rtl="0">
              <a:spcBef>
                <a:spcPts val="0"/>
              </a:spcBef>
              <a:spcAft>
                <a:spcPts val="0"/>
              </a:spcAft>
              <a:buNone/>
              <a:defRPr sz="5000"/>
            </a:lvl4pPr>
            <a:lvl5pPr lvl="4" algn="ctr" rtl="0">
              <a:spcBef>
                <a:spcPts val="0"/>
              </a:spcBef>
              <a:spcAft>
                <a:spcPts val="0"/>
              </a:spcAft>
              <a:buNone/>
              <a:defRPr sz="5000"/>
            </a:lvl5pPr>
            <a:lvl6pPr lvl="5" algn="ctr" rtl="0">
              <a:spcBef>
                <a:spcPts val="0"/>
              </a:spcBef>
              <a:spcAft>
                <a:spcPts val="0"/>
              </a:spcAft>
              <a:buNone/>
              <a:defRPr sz="5000"/>
            </a:lvl6pPr>
            <a:lvl7pPr lvl="6" algn="ctr" rtl="0">
              <a:spcBef>
                <a:spcPts val="0"/>
              </a:spcBef>
              <a:spcAft>
                <a:spcPts val="0"/>
              </a:spcAft>
              <a:buNone/>
              <a:defRPr sz="5000"/>
            </a:lvl7pPr>
            <a:lvl8pPr lvl="7" algn="ctr" rtl="0">
              <a:spcBef>
                <a:spcPts val="0"/>
              </a:spcBef>
              <a:spcAft>
                <a:spcPts val="0"/>
              </a:spcAft>
              <a:buNone/>
              <a:defRPr sz="5000"/>
            </a:lvl8pPr>
            <a:lvl9pPr lvl="8" algn="ctr" rtl="0">
              <a:spcBef>
                <a:spcPts val="0"/>
              </a:spcBef>
              <a:spcAft>
                <a:spcPts val="0"/>
              </a:spcAft>
              <a:buNone/>
              <a:defRPr sz="5000"/>
            </a:lvl9pPr>
          </a:lstStyle>
          <a:p>
            <a:endParaRPr/>
          </a:p>
        </p:txBody>
      </p:sp>
      <p:sp>
        <p:nvSpPr>
          <p:cNvPr id="756" name="Google Shape;756;p22"/>
          <p:cNvSpPr txBox="1">
            <a:spLocks noGrp="1"/>
          </p:cNvSpPr>
          <p:nvPr>
            <p:ph type="subTitle" idx="1"/>
          </p:nvPr>
        </p:nvSpPr>
        <p:spPr>
          <a:xfrm>
            <a:off x="4999150" y="738325"/>
            <a:ext cx="3463800" cy="6771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b="1">
                <a:solidFill>
                  <a:schemeClr val="accent4"/>
                </a:solidFill>
              </a:defRPr>
            </a:lvl1pPr>
            <a:lvl2pPr lvl="1" algn="ctr" rtl="0">
              <a:lnSpc>
                <a:spcPct val="100000"/>
              </a:lnSpc>
              <a:spcBef>
                <a:spcPts val="1200"/>
              </a:spcBef>
              <a:spcAft>
                <a:spcPts val="0"/>
              </a:spcAft>
              <a:buNone/>
              <a:defRPr sz="1800" b="1">
                <a:solidFill>
                  <a:schemeClr val="accent4"/>
                </a:solidFill>
              </a:defRPr>
            </a:lvl2pPr>
            <a:lvl3pPr lvl="2" algn="ctr" rtl="0">
              <a:lnSpc>
                <a:spcPct val="100000"/>
              </a:lnSpc>
              <a:spcBef>
                <a:spcPts val="1200"/>
              </a:spcBef>
              <a:spcAft>
                <a:spcPts val="0"/>
              </a:spcAft>
              <a:buNone/>
              <a:defRPr sz="1800" b="1">
                <a:solidFill>
                  <a:schemeClr val="accent4"/>
                </a:solidFill>
              </a:defRPr>
            </a:lvl3pPr>
            <a:lvl4pPr lvl="3" algn="ctr" rtl="0">
              <a:lnSpc>
                <a:spcPct val="100000"/>
              </a:lnSpc>
              <a:spcBef>
                <a:spcPts val="1200"/>
              </a:spcBef>
              <a:spcAft>
                <a:spcPts val="0"/>
              </a:spcAft>
              <a:buNone/>
              <a:defRPr sz="1800" b="1">
                <a:solidFill>
                  <a:schemeClr val="accent4"/>
                </a:solidFill>
              </a:defRPr>
            </a:lvl4pPr>
            <a:lvl5pPr lvl="4" algn="ctr" rtl="0">
              <a:lnSpc>
                <a:spcPct val="100000"/>
              </a:lnSpc>
              <a:spcBef>
                <a:spcPts val="1200"/>
              </a:spcBef>
              <a:spcAft>
                <a:spcPts val="0"/>
              </a:spcAft>
              <a:buNone/>
              <a:defRPr sz="1800" b="1">
                <a:solidFill>
                  <a:schemeClr val="accent4"/>
                </a:solidFill>
              </a:defRPr>
            </a:lvl5pPr>
            <a:lvl6pPr lvl="5" algn="ctr" rtl="0">
              <a:lnSpc>
                <a:spcPct val="100000"/>
              </a:lnSpc>
              <a:spcBef>
                <a:spcPts val="1200"/>
              </a:spcBef>
              <a:spcAft>
                <a:spcPts val="0"/>
              </a:spcAft>
              <a:buNone/>
              <a:defRPr sz="1800" b="1">
                <a:solidFill>
                  <a:schemeClr val="accent4"/>
                </a:solidFill>
              </a:defRPr>
            </a:lvl6pPr>
            <a:lvl7pPr lvl="6" algn="ctr" rtl="0">
              <a:lnSpc>
                <a:spcPct val="100000"/>
              </a:lnSpc>
              <a:spcBef>
                <a:spcPts val="1200"/>
              </a:spcBef>
              <a:spcAft>
                <a:spcPts val="0"/>
              </a:spcAft>
              <a:buNone/>
              <a:defRPr sz="1800" b="1">
                <a:solidFill>
                  <a:schemeClr val="accent4"/>
                </a:solidFill>
              </a:defRPr>
            </a:lvl7pPr>
            <a:lvl8pPr lvl="7" algn="ctr" rtl="0">
              <a:lnSpc>
                <a:spcPct val="100000"/>
              </a:lnSpc>
              <a:spcBef>
                <a:spcPts val="1200"/>
              </a:spcBef>
              <a:spcAft>
                <a:spcPts val="0"/>
              </a:spcAft>
              <a:buNone/>
              <a:defRPr sz="1800" b="1">
                <a:solidFill>
                  <a:schemeClr val="accent4"/>
                </a:solidFill>
              </a:defRPr>
            </a:lvl8pPr>
            <a:lvl9pPr lvl="8" algn="ctr" rtl="0">
              <a:lnSpc>
                <a:spcPct val="100000"/>
              </a:lnSpc>
              <a:spcBef>
                <a:spcPts val="1200"/>
              </a:spcBef>
              <a:spcAft>
                <a:spcPts val="1200"/>
              </a:spcAft>
              <a:buNone/>
              <a:defRPr sz="1800" b="1">
                <a:solidFill>
                  <a:schemeClr val="accent4"/>
                </a:solidFill>
              </a:defRPr>
            </a:lvl9pPr>
          </a:lstStyle>
          <a:p>
            <a:endParaRPr/>
          </a:p>
        </p:txBody>
      </p:sp>
      <p:sp>
        <p:nvSpPr>
          <p:cNvPr id="757" name="Google Shape;757;p22"/>
          <p:cNvSpPr txBox="1">
            <a:spLocks noGrp="1"/>
          </p:cNvSpPr>
          <p:nvPr>
            <p:ph type="subTitle" idx="2"/>
          </p:nvPr>
        </p:nvSpPr>
        <p:spPr>
          <a:xfrm>
            <a:off x="4999150" y="1358950"/>
            <a:ext cx="34638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b="1"/>
            </a:lvl2pPr>
            <a:lvl3pPr lvl="2" algn="ctr" rtl="0">
              <a:lnSpc>
                <a:spcPct val="100000"/>
              </a:lnSpc>
              <a:spcBef>
                <a:spcPts val="0"/>
              </a:spcBef>
              <a:spcAft>
                <a:spcPts val="0"/>
              </a:spcAft>
              <a:buNone/>
              <a:defRPr sz="1600" b="1"/>
            </a:lvl3pPr>
            <a:lvl4pPr lvl="3" algn="ctr" rtl="0">
              <a:lnSpc>
                <a:spcPct val="100000"/>
              </a:lnSpc>
              <a:spcBef>
                <a:spcPts val="0"/>
              </a:spcBef>
              <a:spcAft>
                <a:spcPts val="0"/>
              </a:spcAft>
              <a:buNone/>
              <a:defRPr sz="1600" b="1"/>
            </a:lvl4pPr>
            <a:lvl5pPr lvl="4" algn="ctr" rtl="0">
              <a:lnSpc>
                <a:spcPct val="100000"/>
              </a:lnSpc>
              <a:spcBef>
                <a:spcPts val="0"/>
              </a:spcBef>
              <a:spcAft>
                <a:spcPts val="0"/>
              </a:spcAft>
              <a:buNone/>
              <a:defRPr sz="1600" b="1"/>
            </a:lvl5pPr>
            <a:lvl6pPr lvl="5" algn="ctr" rtl="0">
              <a:lnSpc>
                <a:spcPct val="100000"/>
              </a:lnSpc>
              <a:spcBef>
                <a:spcPts val="0"/>
              </a:spcBef>
              <a:spcAft>
                <a:spcPts val="0"/>
              </a:spcAft>
              <a:buNone/>
              <a:defRPr sz="1600" b="1"/>
            </a:lvl6pPr>
            <a:lvl7pPr lvl="6" algn="ctr" rtl="0">
              <a:lnSpc>
                <a:spcPct val="100000"/>
              </a:lnSpc>
              <a:spcBef>
                <a:spcPts val="0"/>
              </a:spcBef>
              <a:spcAft>
                <a:spcPts val="0"/>
              </a:spcAft>
              <a:buNone/>
              <a:defRPr sz="1600" b="1"/>
            </a:lvl7pPr>
            <a:lvl8pPr lvl="7" algn="ctr" rtl="0">
              <a:lnSpc>
                <a:spcPct val="100000"/>
              </a:lnSpc>
              <a:spcBef>
                <a:spcPts val="0"/>
              </a:spcBef>
              <a:spcAft>
                <a:spcPts val="0"/>
              </a:spcAft>
              <a:buNone/>
              <a:defRPr sz="1600" b="1"/>
            </a:lvl8pPr>
            <a:lvl9pPr lvl="8" algn="ctr" rtl="0">
              <a:lnSpc>
                <a:spcPct val="100000"/>
              </a:lnSpc>
              <a:spcBef>
                <a:spcPts val="0"/>
              </a:spcBef>
              <a:spcAft>
                <a:spcPts val="0"/>
              </a:spcAft>
              <a:buNone/>
              <a:defRPr sz="1600" b="1"/>
            </a:lvl9pPr>
          </a:lstStyle>
          <a:p>
            <a:endParaRPr/>
          </a:p>
        </p:txBody>
      </p:sp>
      <p:sp>
        <p:nvSpPr>
          <p:cNvPr id="758" name="Google Shape;758;p22"/>
          <p:cNvSpPr txBox="1"/>
          <p:nvPr/>
        </p:nvSpPr>
        <p:spPr>
          <a:xfrm>
            <a:off x="4999150" y="3296975"/>
            <a:ext cx="3463800" cy="73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Hind"/>
                <a:ea typeface="Hind"/>
                <a:cs typeface="Hind"/>
                <a:sym typeface="Hind"/>
              </a:rPr>
              <a:t>CREDITS: This presentation template was created by </a:t>
            </a:r>
            <a:r>
              <a:rPr lang="en" sz="1200" b="1">
                <a:solidFill>
                  <a:schemeClr val="dk2"/>
                </a:solidFill>
                <a:uFill>
                  <a:noFill/>
                </a:uFill>
                <a:latin typeface="Hind"/>
                <a:ea typeface="Hind"/>
                <a:cs typeface="Hind"/>
                <a:sym typeface="Hind"/>
                <a:hlinkClick r:id="rId2">
                  <a:extLst>
                    <a:ext uri="{A12FA001-AC4F-418D-AE19-62706E023703}">
                      <ahyp:hlinkClr xmlns:ahyp="http://schemas.microsoft.com/office/drawing/2018/hyperlinkcolor" val="tx"/>
                    </a:ext>
                  </a:extLst>
                </a:hlinkClick>
              </a:rPr>
              <a:t>Slidesgo</a:t>
            </a:r>
            <a:r>
              <a:rPr lang="en" sz="1200">
                <a:solidFill>
                  <a:schemeClr val="dk2"/>
                </a:solidFill>
                <a:latin typeface="Hind"/>
                <a:ea typeface="Hind"/>
                <a:cs typeface="Hind"/>
                <a:sym typeface="Hind"/>
              </a:rPr>
              <a:t>, including icons by </a:t>
            </a:r>
            <a:r>
              <a:rPr lang="en" sz="1200" b="1">
                <a:solidFill>
                  <a:schemeClr val="dk2"/>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Flaticon</a:t>
            </a:r>
            <a:r>
              <a:rPr lang="en" sz="1200">
                <a:solidFill>
                  <a:schemeClr val="dk2"/>
                </a:solidFill>
                <a:latin typeface="Hind"/>
                <a:ea typeface="Hind"/>
                <a:cs typeface="Hind"/>
                <a:sym typeface="Hind"/>
              </a:rPr>
              <a:t>, and infographics &amp; images by </a:t>
            </a:r>
            <a:r>
              <a:rPr lang="en" sz="1200" b="1">
                <a:solidFill>
                  <a:schemeClr val="dk2"/>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Freepik</a:t>
            </a:r>
            <a:r>
              <a:rPr lang="en" sz="1200" b="1">
                <a:solidFill>
                  <a:schemeClr val="dk2"/>
                </a:solidFill>
                <a:latin typeface="Hind"/>
                <a:ea typeface="Hind"/>
                <a:cs typeface="Hind"/>
                <a:sym typeface="Hind"/>
              </a:rPr>
              <a:t> </a:t>
            </a:r>
            <a:endParaRPr sz="1200" b="1">
              <a:solidFill>
                <a:schemeClr val="dk2"/>
              </a:solidFill>
              <a:latin typeface="Hind"/>
              <a:ea typeface="Hind"/>
              <a:cs typeface="Hind"/>
              <a:sym typeface="Hind"/>
            </a:endParaRPr>
          </a:p>
        </p:txBody>
      </p:sp>
      <p:grpSp>
        <p:nvGrpSpPr>
          <p:cNvPr id="759" name="Google Shape;759;p22"/>
          <p:cNvGrpSpPr/>
          <p:nvPr/>
        </p:nvGrpSpPr>
        <p:grpSpPr>
          <a:xfrm rot="4254671">
            <a:off x="346460" y="-829604"/>
            <a:ext cx="1257475" cy="2548507"/>
            <a:chOff x="1803775" y="5029925"/>
            <a:chExt cx="655775" cy="1329050"/>
          </a:xfrm>
        </p:grpSpPr>
        <p:sp>
          <p:nvSpPr>
            <p:cNvPr id="760" name="Google Shape;760;p2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22"/>
          <p:cNvGrpSpPr/>
          <p:nvPr/>
        </p:nvGrpSpPr>
        <p:grpSpPr>
          <a:xfrm rot="7158623">
            <a:off x="79704" y="1017853"/>
            <a:ext cx="637758" cy="1162264"/>
            <a:chOff x="-214625" y="3943775"/>
            <a:chExt cx="458725" cy="836125"/>
          </a:xfrm>
        </p:grpSpPr>
        <p:sp>
          <p:nvSpPr>
            <p:cNvPr id="772" name="Google Shape;772;p22"/>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22"/>
          <p:cNvSpPr/>
          <p:nvPr/>
        </p:nvSpPr>
        <p:spPr>
          <a:xfrm rot="2131617">
            <a:off x="313582" y="2178693"/>
            <a:ext cx="169568" cy="34353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22"/>
          <p:cNvGrpSpPr/>
          <p:nvPr/>
        </p:nvGrpSpPr>
        <p:grpSpPr>
          <a:xfrm rot="1185886">
            <a:off x="4320397" y="4132589"/>
            <a:ext cx="612041" cy="1907222"/>
            <a:chOff x="4118750" y="2154275"/>
            <a:chExt cx="601300" cy="1873750"/>
          </a:xfrm>
        </p:grpSpPr>
        <p:sp>
          <p:nvSpPr>
            <p:cNvPr id="786" name="Google Shape;786;p22"/>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2"/>
          <p:cNvGrpSpPr/>
          <p:nvPr/>
        </p:nvGrpSpPr>
        <p:grpSpPr>
          <a:xfrm rot="6626178" flipH="1">
            <a:off x="3836647" y="-269610"/>
            <a:ext cx="1083514" cy="1428523"/>
            <a:chOff x="4326425" y="5583250"/>
            <a:chExt cx="744150" cy="981100"/>
          </a:xfrm>
        </p:grpSpPr>
        <p:sp>
          <p:nvSpPr>
            <p:cNvPr id="789" name="Google Shape;789;p2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22"/>
          <p:cNvGrpSpPr/>
          <p:nvPr/>
        </p:nvGrpSpPr>
        <p:grpSpPr>
          <a:xfrm rot="-1758623" flipH="1">
            <a:off x="79717" y="4166978"/>
            <a:ext cx="637758" cy="1162264"/>
            <a:chOff x="-214625" y="3943775"/>
            <a:chExt cx="458725" cy="836125"/>
          </a:xfrm>
        </p:grpSpPr>
        <p:sp>
          <p:nvSpPr>
            <p:cNvPr id="815" name="Google Shape;815;p22"/>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2"/>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22"/>
          <p:cNvSpPr/>
          <p:nvPr/>
        </p:nvSpPr>
        <p:spPr>
          <a:xfrm flipH="1">
            <a:off x="7427109" y="3745356"/>
            <a:ext cx="1716891" cy="139817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2" name="Google Shape;202;p6"/>
          <p:cNvSpPr/>
          <p:nvPr/>
        </p:nvSpPr>
        <p:spPr>
          <a:xfrm rot="10800000">
            <a:off x="7541187" y="102"/>
            <a:ext cx="1602814" cy="130517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3" name="Google Shape;203;p6"/>
          <p:cNvSpPr/>
          <p:nvPr/>
        </p:nvSpPr>
        <p:spPr>
          <a:xfrm>
            <a:off x="-1" y="4007551"/>
            <a:ext cx="1394966" cy="1135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04" name="Google Shape;204;p6"/>
          <p:cNvGrpSpPr/>
          <p:nvPr/>
        </p:nvGrpSpPr>
        <p:grpSpPr>
          <a:xfrm rot="1985753">
            <a:off x="-167008" y="3376600"/>
            <a:ext cx="366063" cy="1062241"/>
            <a:chOff x="4879175" y="1187475"/>
            <a:chExt cx="645625" cy="1873475"/>
          </a:xfrm>
        </p:grpSpPr>
        <p:sp>
          <p:nvSpPr>
            <p:cNvPr id="205" name="Google Shape;205;p6"/>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 name="Google Shape;206;p6"/>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07" name="Google Shape;207;p6"/>
          <p:cNvGrpSpPr/>
          <p:nvPr/>
        </p:nvGrpSpPr>
        <p:grpSpPr>
          <a:xfrm rot="2350920">
            <a:off x="124484" y="4434764"/>
            <a:ext cx="425263" cy="775134"/>
            <a:chOff x="-214625" y="3943775"/>
            <a:chExt cx="458725" cy="836125"/>
          </a:xfrm>
        </p:grpSpPr>
        <p:sp>
          <p:nvSpPr>
            <p:cNvPr id="208" name="Google Shape;208;p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3" name="Google Shape;213;p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4" name="Google Shape;214;p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5" name="Google Shape;215;p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6" name="Google Shape;216;p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7" name="Google Shape;217;p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8" name="Google Shape;218;p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9" name="Google Shape;219;p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20" name="Google Shape;220;p6"/>
          <p:cNvSpPr/>
          <p:nvPr/>
        </p:nvSpPr>
        <p:spPr>
          <a:xfrm rot="2841006">
            <a:off x="411872" y="3989276"/>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21" name="Google Shape;221;p6"/>
          <p:cNvGrpSpPr/>
          <p:nvPr/>
        </p:nvGrpSpPr>
        <p:grpSpPr>
          <a:xfrm rot="19621651">
            <a:off x="8254895" y="4369490"/>
            <a:ext cx="782796" cy="1032187"/>
            <a:chOff x="4326425" y="5583250"/>
            <a:chExt cx="744150" cy="981100"/>
          </a:xfrm>
        </p:grpSpPr>
        <p:sp>
          <p:nvSpPr>
            <p:cNvPr id="222" name="Google Shape;222;p6"/>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3" name="Google Shape;223;p6"/>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4" name="Google Shape;224;p6"/>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5" name="Google Shape;225;p6"/>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6" name="Google Shape;226;p6"/>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7" name="Google Shape;227;p6"/>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8" name="Google Shape;228;p6"/>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9" name="Google Shape;229;p6"/>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0" name="Google Shape;230;p6"/>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1" name="Google Shape;231;p6"/>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2" name="Google Shape;232;p6"/>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3" name="Google Shape;233;p6"/>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6"/>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6"/>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6"/>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6"/>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6"/>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9" name="Google Shape;239;p6"/>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6"/>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6"/>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6"/>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3" name="Google Shape;243;p6"/>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4" name="Google Shape;244;p6"/>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5" name="Google Shape;245;p6"/>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6"/>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47" name="Google Shape;247;p6"/>
          <p:cNvSpPr/>
          <p:nvPr/>
        </p:nvSpPr>
        <p:spPr>
          <a:xfrm rot="2841006">
            <a:off x="8871471" y="448326"/>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6"/>
          <p:cNvSpPr/>
          <p:nvPr/>
        </p:nvSpPr>
        <p:spPr>
          <a:xfrm rot="7958994" flipH="1">
            <a:off x="7791972" y="4981426"/>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49" name="Google Shape;249;p6"/>
          <p:cNvGrpSpPr/>
          <p:nvPr/>
        </p:nvGrpSpPr>
        <p:grpSpPr>
          <a:xfrm rot="13312280">
            <a:off x="8091424" y="-418374"/>
            <a:ext cx="619364" cy="1255256"/>
            <a:chOff x="1803775" y="5029925"/>
            <a:chExt cx="655775" cy="1329050"/>
          </a:xfrm>
        </p:grpSpPr>
        <p:sp>
          <p:nvSpPr>
            <p:cNvPr id="250" name="Google Shape;250;p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 name="Google Shape;252;p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 name="Google Shape;253;p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 name="Google Shape;254;p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 name="Google Shape;255;p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 name="Google Shape;256;p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 name="Google Shape;258;p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9" name="Google Shape;259;p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227301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p:cSld name="CUSTOM_5_1_1">
    <p:spTree>
      <p:nvGrpSpPr>
        <p:cNvPr id="1" name="Shape 828"/>
        <p:cNvGrpSpPr/>
        <p:nvPr/>
      </p:nvGrpSpPr>
      <p:grpSpPr>
        <a:xfrm>
          <a:off x="0" y="0"/>
          <a:ext cx="0" cy="0"/>
          <a:chOff x="0" y="0"/>
          <a:chExt cx="0" cy="0"/>
        </a:xfrm>
      </p:grpSpPr>
      <p:grpSp>
        <p:nvGrpSpPr>
          <p:cNvPr id="829" name="Google Shape;829;p23"/>
          <p:cNvGrpSpPr/>
          <p:nvPr/>
        </p:nvGrpSpPr>
        <p:grpSpPr>
          <a:xfrm flipH="1">
            <a:off x="-297723" y="-391764"/>
            <a:ext cx="9946946" cy="5614267"/>
            <a:chOff x="-539780" y="-391764"/>
            <a:chExt cx="9946946" cy="5614267"/>
          </a:xfrm>
        </p:grpSpPr>
        <p:sp>
          <p:nvSpPr>
            <p:cNvPr id="830" name="Google Shape;830;p23"/>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3"/>
            <p:cNvGrpSpPr/>
            <p:nvPr/>
          </p:nvGrpSpPr>
          <p:grpSpPr>
            <a:xfrm rot="10380338" flipH="1">
              <a:off x="8281697" y="841273"/>
              <a:ext cx="298372" cy="866322"/>
              <a:chOff x="1460575" y="5630575"/>
              <a:chExt cx="645350" cy="1873775"/>
            </a:xfrm>
          </p:grpSpPr>
          <p:sp>
            <p:nvSpPr>
              <p:cNvPr id="832" name="Google Shape;832;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23"/>
            <p:cNvSpPr/>
            <p:nvPr/>
          </p:nvSpPr>
          <p:spPr>
            <a:xfrm rot="-9019529" flipH="1">
              <a:off x="8349447" y="1480618"/>
              <a:ext cx="121194" cy="85584"/>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3"/>
            <p:cNvSpPr/>
            <p:nvPr/>
          </p:nvSpPr>
          <p:spPr>
            <a:xfrm rot="-1866940">
              <a:off x="6657505" y="-262757"/>
              <a:ext cx="179690" cy="117011"/>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3"/>
            <p:cNvSpPr/>
            <p:nvPr/>
          </p:nvSpPr>
          <p:spPr>
            <a:xfrm rot="-1866940">
              <a:off x="6870167" y="-235692"/>
              <a:ext cx="400620" cy="1131205"/>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rot="1865792">
              <a:off x="83352" y="3799273"/>
              <a:ext cx="202861" cy="726207"/>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rot="1865792">
              <a:off x="133591" y="4102064"/>
              <a:ext cx="254713" cy="645879"/>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rot="1865792">
              <a:off x="30265" y="4350154"/>
              <a:ext cx="264223" cy="615694"/>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rot="1865792">
              <a:off x="-47046" y="4585932"/>
              <a:ext cx="300004" cy="602379"/>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rot="1865792">
              <a:off x="-210435" y="4171368"/>
              <a:ext cx="303616" cy="641027"/>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rot="1865792">
              <a:off x="-446738" y="4508734"/>
              <a:ext cx="436237" cy="481666"/>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rot="1865792">
              <a:off x="-62853" y="3785949"/>
              <a:ext cx="249778" cy="1465481"/>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rot="1865792">
              <a:off x="142149" y="4097871"/>
              <a:ext cx="226816" cy="630828"/>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rot="1865792">
              <a:off x="42855" y="4350098"/>
              <a:ext cx="247821" cy="579637"/>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rot="1865792">
              <a:off x="-421050" y="4475648"/>
              <a:ext cx="688607" cy="610484"/>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p:nvPr/>
          </p:nvSpPr>
          <p:spPr>
            <a:xfrm rot="1865792">
              <a:off x="-184266" y="4178291"/>
              <a:ext cx="290494" cy="628237"/>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3"/>
            <p:cNvSpPr/>
            <p:nvPr/>
          </p:nvSpPr>
          <p:spPr>
            <a:xfrm rot="3492532">
              <a:off x="6233657" y="-64667"/>
              <a:ext cx="210056" cy="54062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3"/>
            <p:cNvSpPr/>
            <p:nvPr/>
          </p:nvSpPr>
          <p:spPr>
            <a:xfrm rot="3492532">
              <a:off x="6095836" y="336713"/>
              <a:ext cx="193063" cy="35270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rot="3492532">
              <a:off x="5883564" y="164879"/>
              <a:ext cx="252040" cy="283898"/>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3492532">
              <a:off x="6120466" y="-64129"/>
              <a:ext cx="236663" cy="900682"/>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3492532">
              <a:off x="5836154" y="187942"/>
              <a:ext cx="485471" cy="426494"/>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3492532">
              <a:off x="6370591" y="95465"/>
              <a:ext cx="96222" cy="10422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3492532">
              <a:off x="6247431" y="137660"/>
              <a:ext cx="148816" cy="143673"/>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3492532">
              <a:off x="6168474" y="210915"/>
              <a:ext cx="146877" cy="119624"/>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3492532">
              <a:off x="6210662" y="491695"/>
              <a:ext cx="65737" cy="83053"/>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3492532">
              <a:off x="6120561" y="484652"/>
              <a:ext cx="89489" cy="105836"/>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3492532">
              <a:off x="5962324" y="210914"/>
              <a:ext cx="69615" cy="86931"/>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3492532">
              <a:off x="5935368" y="287068"/>
              <a:ext cx="83699" cy="100396"/>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2422028" flipH="1">
              <a:off x="317710" y="2839431"/>
              <a:ext cx="158193" cy="103013"/>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2422028" flipH="1">
              <a:off x="-135914" y="2811407"/>
              <a:ext cx="352694" cy="995878"/>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7738681" flipH="1">
              <a:off x="8719071" y="1884738"/>
              <a:ext cx="131163" cy="213849"/>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7738681" flipH="1">
              <a:off x="8839235" y="2011455"/>
              <a:ext cx="201072" cy="167803"/>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7738681" flipH="1">
              <a:off x="8748559" y="1914412"/>
              <a:ext cx="119067" cy="251109"/>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7738681" flipH="1">
              <a:off x="8762456" y="1956668"/>
              <a:ext cx="202661" cy="257025"/>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7738681" flipH="1">
              <a:off x="8806495" y="1901317"/>
              <a:ext cx="142995" cy="55603"/>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7738681" flipH="1">
              <a:off x="8923866" y="1964602"/>
              <a:ext cx="146924" cy="75668"/>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7738681" flipH="1">
              <a:off x="8869793" y="1971113"/>
              <a:ext cx="74146" cy="121537"/>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7738681" flipH="1">
              <a:off x="8940605" y="1760196"/>
              <a:ext cx="99885" cy="223936"/>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23"/>
            <p:cNvGrpSpPr/>
            <p:nvPr/>
          </p:nvGrpSpPr>
          <p:grpSpPr>
            <a:xfrm rot="-1324913">
              <a:off x="8697861" y="-353468"/>
              <a:ext cx="470024" cy="1364716"/>
              <a:chOff x="1460575" y="5630575"/>
              <a:chExt cx="645350" cy="1873775"/>
            </a:xfrm>
          </p:grpSpPr>
          <p:sp>
            <p:nvSpPr>
              <p:cNvPr id="873" name="Google Shape;873;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23"/>
            <p:cNvSpPr/>
            <p:nvPr/>
          </p:nvSpPr>
          <p:spPr>
            <a:xfrm rot="-3525496">
              <a:off x="8618451" y="-65787"/>
              <a:ext cx="190880" cy="134748"/>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
    <p:spTree>
      <p:nvGrpSpPr>
        <p:cNvPr id="1" name="Shape 876"/>
        <p:cNvGrpSpPr/>
        <p:nvPr/>
      </p:nvGrpSpPr>
      <p:grpSpPr>
        <a:xfrm>
          <a:off x="0" y="0"/>
          <a:ext cx="0" cy="0"/>
          <a:chOff x="0" y="0"/>
          <a:chExt cx="0" cy="0"/>
        </a:xfrm>
      </p:grpSpPr>
      <p:sp>
        <p:nvSpPr>
          <p:cNvPr id="877" name="Google Shape;877;p24"/>
          <p:cNvSpPr/>
          <p:nvPr/>
        </p:nvSpPr>
        <p:spPr>
          <a:xfrm rot="10800000" flipH="1">
            <a:off x="0" y="-63734"/>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24"/>
          <p:cNvGrpSpPr/>
          <p:nvPr/>
        </p:nvGrpSpPr>
        <p:grpSpPr>
          <a:xfrm rot="-3585892" flipH="1">
            <a:off x="7782042" y="-981628"/>
            <a:ext cx="1104614" cy="2238706"/>
            <a:chOff x="1803775" y="5029925"/>
            <a:chExt cx="655775" cy="1329050"/>
          </a:xfrm>
        </p:grpSpPr>
        <p:sp>
          <p:nvSpPr>
            <p:cNvPr id="879" name="Google Shape;879;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24"/>
          <p:cNvGrpSpPr/>
          <p:nvPr/>
        </p:nvGrpSpPr>
        <p:grpSpPr>
          <a:xfrm rot="-7158830" flipH="1">
            <a:off x="8295400" y="618462"/>
            <a:ext cx="736632" cy="1342556"/>
            <a:chOff x="-214625" y="3943775"/>
            <a:chExt cx="458725" cy="836125"/>
          </a:xfrm>
        </p:grpSpPr>
        <p:sp>
          <p:nvSpPr>
            <p:cNvPr id="891" name="Google Shape;891;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24"/>
          <p:cNvGrpSpPr/>
          <p:nvPr/>
        </p:nvGrpSpPr>
        <p:grpSpPr>
          <a:xfrm rot="10800000" flipH="1">
            <a:off x="-422724" y="-457491"/>
            <a:ext cx="2828997" cy="2494679"/>
            <a:chOff x="-232214" y="3409528"/>
            <a:chExt cx="2412996" cy="2127840"/>
          </a:xfrm>
        </p:grpSpPr>
        <p:grpSp>
          <p:nvGrpSpPr>
            <p:cNvPr id="904" name="Google Shape;904;p24"/>
            <p:cNvGrpSpPr/>
            <p:nvPr/>
          </p:nvGrpSpPr>
          <p:grpSpPr>
            <a:xfrm rot="1865779">
              <a:off x="184802" y="3513544"/>
              <a:ext cx="923583" cy="1871813"/>
              <a:chOff x="1803775" y="5029925"/>
              <a:chExt cx="655775" cy="1329050"/>
            </a:xfrm>
          </p:grpSpPr>
          <p:sp>
            <p:nvSpPr>
              <p:cNvPr id="905" name="Google Shape;905;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24"/>
            <p:cNvGrpSpPr/>
            <p:nvPr/>
          </p:nvGrpSpPr>
          <p:grpSpPr>
            <a:xfrm rot="3492532">
              <a:off x="959485" y="4639772"/>
              <a:ext cx="494143" cy="900682"/>
              <a:chOff x="-214625" y="3943775"/>
              <a:chExt cx="458725" cy="836125"/>
            </a:xfrm>
          </p:grpSpPr>
          <p:sp>
            <p:nvSpPr>
              <p:cNvPr id="917" name="Google Shape;917;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24"/>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76300" y="2357650"/>
            <a:ext cx="49914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00575" y="4142400"/>
            <a:ext cx="4743000" cy="461700"/>
          </a:xfrm>
          <a:prstGeom prst="rect">
            <a:avLst/>
          </a:prstGeom>
          <a:solidFill>
            <a:schemeClr val="accent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flipH="1">
            <a:off x="1" y="62"/>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flipH="1">
            <a:off x="6290051" y="2819437"/>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3" name="Google Shape;13;p2"/>
          <p:cNvGrpSpPr/>
          <p:nvPr/>
        </p:nvGrpSpPr>
        <p:grpSpPr>
          <a:xfrm rot="21062175">
            <a:off x="-156003" y="1976197"/>
            <a:ext cx="444194" cy="1383977"/>
            <a:chOff x="2642275" y="5716900"/>
            <a:chExt cx="601300" cy="1873475"/>
          </a:xfrm>
        </p:grpSpPr>
        <p:sp>
          <p:nvSpPr>
            <p:cNvPr id="14" name="Google Shape;14;p2"/>
            <p:cNvSpPr/>
            <p:nvPr/>
          </p:nvSpPr>
          <p:spPr>
            <a:xfrm>
              <a:off x="2807775" y="5716900"/>
              <a:ext cx="269700" cy="175650"/>
            </a:xfrm>
            <a:custGeom>
              <a:avLst/>
              <a:gdLst/>
              <a:ahLst/>
              <a:cxnLst/>
              <a:rect l="l" t="t" r="r" b="b"/>
              <a:pathLst>
                <a:path w="10788" h="7026" extrusionOk="0">
                  <a:moveTo>
                    <a:pt x="656" y="1"/>
                  </a:moveTo>
                  <a:cubicBezTo>
                    <a:pt x="286" y="1"/>
                    <a:pt x="1" y="298"/>
                    <a:pt x="1" y="655"/>
                  </a:cubicBezTo>
                  <a:lnTo>
                    <a:pt x="1" y="6370"/>
                  </a:lnTo>
                  <a:cubicBezTo>
                    <a:pt x="1" y="6739"/>
                    <a:pt x="298" y="7025"/>
                    <a:pt x="656" y="7025"/>
                  </a:cubicBezTo>
                  <a:lnTo>
                    <a:pt x="10133" y="7025"/>
                  </a:lnTo>
                  <a:cubicBezTo>
                    <a:pt x="10490" y="7025"/>
                    <a:pt x="10776" y="6728"/>
                    <a:pt x="10788" y="6370"/>
                  </a:cubicBezTo>
                  <a:lnTo>
                    <a:pt x="10788" y="655"/>
                  </a:lnTo>
                  <a:cubicBezTo>
                    <a:pt x="10788" y="286"/>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p:nvPr/>
          </p:nvSpPr>
          <p:spPr>
            <a:xfrm>
              <a:off x="2642275" y="5892525"/>
              <a:ext cx="601300" cy="1697850"/>
            </a:xfrm>
            <a:custGeom>
              <a:avLst/>
              <a:gdLst/>
              <a:ahLst/>
              <a:cxnLst/>
              <a:rect l="l" t="t" r="r" b="b"/>
              <a:pathLst>
                <a:path w="24052" h="67914" extrusionOk="0">
                  <a:moveTo>
                    <a:pt x="8002" y="0"/>
                  </a:moveTo>
                  <a:lnTo>
                    <a:pt x="8002" y="1989"/>
                  </a:lnTo>
                  <a:cubicBezTo>
                    <a:pt x="8002" y="2334"/>
                    <a:pt x="7907" y="2667"/>
                    <a:pt x="7704" y="2941"/>
                  </a:cubicBezTo>
                  <a:lnTo>
                    <a:pt x="799" y="12799"/>
                  </a:lnTo>
                  <a:cubicBezTo>
                    <a:pt x="287" y="13561"/>
                    <a:pt x="1" y="14454"/>
                    <a:pt x="1" y="15359"/>
                  </a:cubicBezTo>
                  <a:lnTo>
                    <a:pt x="1" y="63651"/>
                  </a:lnTo>
                  <a:lnTo>
                    <a:pt x="120" y="63651"/>
                  </a:lnTo>
                  <a:cubicBezTo>
                    <a:pt x="120" y="66008"/>
                    <a:pt x="2025" y="67913"/>
                    <a:pt x="4370" y="67913"/>
                  </a:cubicBezTo>
                  <a:cubicBezTo>
                    <a:pt x="5906" y="67913"/>
                    <a:pt x="7264" y="67092"/>
                    <a:pt x="8002" y="65865"/>
                  </a:cubicBezTo>
                  <a:cubicBezTo>
                    <a:pt x="8752" y="67092"/>
                    <a:pt x="10109" y="67913"/>
                    <a:pt x="11633" y="67913"/>
                  </a:cubicBezTo>
                  <a:cubicBezTo>
                    <a:pt x="13562" y="67913"/>
                    <a:pt x="15181" y="66639"/>
                    <a:pt x="15717" y="64901"/>
                  </a:cubicBezTo>
                  <a:cubicBezTo>
                    <a:pt x="16253" y="66639"/>
                    <a:pt x="17872" y="67913"/>
                    <a:pt x="19789" y="67913"/>
                  </a:cubicBezTo>
                  <a:cubicBezTo>
                    <a:pt x="22146" y="67913"/>
                    <a:pt x="24051" y="65996"/>
                    <a:pt x="24051" y="63651"/>
                  </a:cubicBezTo>
                  <a:lnTo>
                    <a:pt x="24051" y="15359"/>
                  </a:lnTo>
                  <a:lnTo>
                    <a:pt x="24040" y="15359"/>
                  </a:lnTo>
                  <a:cubicBezTo>
                    <a:pt x="24040" y="14431"/>
                    <a:pt x="23754" y="13538"/>
                    <a:pt x="23230" y="12799"/>
                  </a:cubicBezTo>
                  <a:lnTo>
                    <a:pt x="16324" y="2941"/>
                  </a:lnTo>
                  <a:cubicBezTo>
                    <a:pt x="16134" y="2667"/>
                    <a:pt x="16027" y="2334"/>
                    <a:pt x="16027" y="1989"/>
                  </a:cubicBezTo>
                  <a:lnTo>
                    <a:pt x="1602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6" name="Google Shape;16;p2"/>
          <p:cNvGrpSpPr/>
          <p:nvPr/>
        </p:nvGrpSpPr>
        <p:grpSpPr>
          <a:xfrm rot="3680464">
            <a:off x="379357" y="1376600"/>
            <a:ext cx="744158" cy="981111"/>
            <a:chOff x="4326425" y="5583250"/>
            <a:chExt cx="744150" cy="981100"/>
          </a:xfrm>
        </p:grpSpPr>
        <p:sp>
          <p:nvSpPr>
            <p:cNvPr id="17" name="Google Shape;17;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1;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8;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30;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 name="Google Shape;31;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32;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33;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34;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36;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2" name="Google Shape;42;p2"/>
          <p:cNvGrpSpPr/>
          <p:nvPr/>
        </p:nvGrpSpPr>
        <p:grpSpPr>
          <a:xfrm>
            <a:off x="281173" y="3188518"/>
            <a:ext cx="864443" cy="1751954"/>
            <a:chOff x="1803775" y="5029925"/>
            <a:chExt cx="655775" cy="1329050"/>
          </a:xfrm>
        </p:grpSpPr>
        <p:sp>
          <p:nvSpPr>
            <p:cNvPr id="43" name="Google Shape;43;p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45;p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46;p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47;p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48;p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 name="Google Shape;49;p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 name="Google Shape;50;p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4" name="Google Shape;54;p2"/>
          <p:cNvGrpSpPr/>
          <p:nvPr/>
        </p:nvGrpSpPr>
        <p:grpSpPr>
          <a:xfrm rot="3680486">
            <a:off x="8153214" y="2520975"/>
            <a:ext cx="962017" cy="1268340"/>
            <a:chOff x="4326425" y="5583250"/>
            <a:chExt cx="744150" cy="981100"/>
          </a:xfrm>
        </p:grpSpPr>
        <p:sp>
          <p:nvSpPr>
            <p:cNvPr id="55" name="Google Shape;55;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56;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57;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58;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59;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0;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61;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62;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63;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64;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5;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6;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72;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73;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74;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 name="Google Shape;75;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 name="Google Shape;76;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 name="Google Shape;77;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0" name="Google Shape;80;p2"/>
          <p:cNvGrpSpPr/>
          <p:nvPr/>
        </p:nvGrpSpPr>
        <p:grpSpPr>
          <a:xfrm rot="1350639">
            <a:off x="8853221" y="625004"/>
            <a:ext cx="335945" cy="975417"/>
            <a:chOff x="1460575" y="5630575"/>
            <a:chExt cx="645350" cy="1873775"/>
          </a:xfrm>
        </p:grpSpPr>
        <p:sp>
          <p:nvSpPr>
            <p:cNvPr id="81" name="Google Shape;81;p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3" name="Google Shape;83;p2"/>
          <p:cNvSpPr/>
          <p:nvPr/>
        </p:nvSpPr>
        <p:spPr>
          <a:xfrm rot="1078197">
            <a:off x="538144" y="2615763"/>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2"/>
          <p:cNvSpPr/>
          <p:nvPr/>
        </p:nvSpPr>
        <p:spPr>
          <a:xfrm rot="18899004">
            <a:off x="265904" y="4704185"/>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2"/>
          <p:cNvSpPr/>
          <p:nvPr/>
        </p:nvSpPr>
        <p:spPr>
          <a:xfrm rot="1623075">
            <a:off x="8616871" y="4195840"/>
            <a:ext cx="225062" cy="47714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2"/>
          <p:cNvSpPr/>
          <p:nvPr/>
        </p:nvSpPr>
        <p:spPr>
          <a:xfrm rot="20370284">
            <a:off x="8871757" y="1848083"/>
            <a:ext cx="169977" cy="36033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7" name="Google Shape;87;p2"/>
          <p:cNvGrpSpPr/>
          <p:nvPr/>
        </p:nvGrpSpPr>
        <p:grpSpPr>
          <a:xfrm rot="20330666">
            <a:off x="7492059" y="3707782"/>
            <a:ext cx="601297" cy="1873742"/>
            <a:chOff x="3855225" y="5718400"/>
            <a:chExt cx="601300" cy="1873750"/>
          </a:xfrm>
        </p:grpSpPr>
        <p:sp>
          <p:nvSpPr>
            <p:cNvPr id="88" name="Google Shape;88;p2"/>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2"/>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6629103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0"/>
        <p:cNvGrpSpPr/>
        <p:nvPr/>
      </p:nvGrpSpPr>
      <p:grpSpPr>
        <a:xfrm>
          <a:off x="0" y="0"/>
          <a:ext cx="0" cy="0"/>
          <a:chOff x="0" y="0"/>
          <a:chExt cx="0" cy="0"/>
        </a:xfrm>
      </p:grpSpPr>
      <p:sp>
        <p:nvSpPr>
          <p:cNvPr id="91" name="Google Shape;91;p3"/>
          <p:cNvSpPr txBox="1">
            <a:spLocks noGrp="1"/>
          </p:cNvSpPr>
          <p:nvPr>
            <p:ph type="ctrTitle"/>
          </p:nvPr>
        </p:nvSpPr>
        <p:spPr>
          <a:xfrm>
            <a:off x="4481525" y="1000300"/>
            <a:ext cx="3949200" cy="2493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2" name="Google Shape;92;p3"/>
          <p:cNvSpPr txBox="1">
            <a:spLocks noGrp="1"/>
          </p:cNvSpPr>
          <p:nvPr>
            <p:ph type="subTitle" idx="1"/>
          </p:nvPr>
        </p:nvSpPr>
        <p:spPr>
          <a:xfrm>
            <a:off x="4481525" y="342920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93" name="Google Shape;93;p3"/>
          <p:cNvSpPr txBox="1">
            <a:spLocks noGrp="1"/>
          </p:cNvSpPr>
          <p:nvPr>
            <p:ph type="title" idx="2" hasCustomPrompt="1"/>
          </p:nvPr>
        </p:nvSpPr>
        <p:spPr>
          <a:xfrm>
            <a:off x="3246025" y="1220625"/>
            <a:ext cx="982500" cy="6177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4" name="Google Shape;94;p3"/>
          <p:cNvSpPr/>
          <p:nvPr/>
        </p:nvSpPr>
        <p:spPr>
          <a:xfrm>
            <a:off x="1" y="1000301"/>
            <a:ext cx="3357407" cy="414325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95" name="Google Shape;95;p3"/>
          <p:cNvGrpSpPr/>
          <p:nvPr/>
        </p:nvGrpSpPr>
        <p:grpSpPr>
          <a:xfrm rot="17420262" flipH="1">
            <a:off x="-283932" y="3876447"/>
            <a:ext cx="946744" cy="1725616"/>
            <a:chOff x="-214625" y="3943775"/>
            <a:chExt cx="458725" cy="836125"/>
          </a:xfrm>
        </p:grpSpPr>
        <p:sp>
          <p:nvSpPr>
            <p:cNvPr id="96" name="Google Shape;96;p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8" name="Google Shape;108;p3"/>
          <p:cNvGrpSpPr/>
          <p:nvPr/>
        </p:nvGrpSpPr>
        <p:grpSpPr>
          <a:xfrm rot="20727142">
            <a:off x="-204884" y="1299567"/>
            <a:ext cx="1247406" cy="2528100"/>
            <a:chOff x="1803775" y="5029925"/>
            <a:chExt cx="655775" cy="1329050"/>
          </a:xfrm>
        </p:grpSpPr>
        <p:sp>
          <p:nvSpPr>
            <p:cNvPr id="109" name="Google Shape;109;p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20" name="Google Shape;120;p3"/>
          <p:cNvSpPr/>
          <p:nvPr/>
        </p:nvSpPr>
        <p:spPr>
          <a:xfrm rot="20730978" flipH="1">
            <a:off x="226808" y="3734639"/>
            <a:ext cx="384006" cy="315819"/>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21" name="Google Shape;121;p3"/>
          <p:cNvGrpSpPr/>
          <p:nvPr/>
        </p:nvGrpSpPr>
        <p:grpSpPr>
          <a:xfrm rot="1525285">
            <a:off x="278554" y="560189"/>
            <a:ext cx="280526" cy="814509"/>
            <a:chOff x="1460575" y="5630575"/>
            <a:chExt cx="645350" cy="1873775"/>
          </a:xfrm>
        </p:grpSpPr>
        <p:sp>
          <p:nvSpPr>
            <p:cNvPr id="122" name="Google Shape;122;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24" name="Google Shape;124;p3"/>
          <p:cNvSpPr/>
          <p:nvPr/>
        </p:nvSpPr>
        <p:spPr>
          <a:xfrm rot="18898989">
            <a:off x="249983" y="192711"/>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25" name="Google Shape;125;p3"/>
          <p:cNvGrpSpPr/>
          <p:nvPr/>
        </p:nvGrpSpPr>
        <p:grpSpPr>
          <a:xfrm rot="1659831">
            <a:off x="1236204" y="4449118"/>
            <a:ext cx="392812" cy="1140530"/>
            <a:chOff x="1460575" y="5630575"/>
            <a:chExt cx="645350" cy="1873775"/>
          </a:xfrm>
        </p:grpSpPr>
        <p:sp>
          <p:nvSpPr>
            <p:cNvPr id="126" name="Google Shape;126;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28" name="Google Shape;128;p3"/>
          <p:cNvSpPr/>
          <p:nvPr/>
        </p:nvSpPr>
        <p:spPr>
          <a:xfrm rot="10800000">
            <a:off x="7062066" y="102"/>
            <a:ext cx="2081938" cy="16953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3733700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3"/>
        <p:cNvGrpSpPr/>
        <p:nvPr/>
      </p:nvGrpSpPr>
      <p:grpSpPr>
        <a:xfrm>
          <a:off x="0" y="0"/>
          <a:ext cx="0" cy="0"/>
          <a:chOff x="0" y="0"/>
          <a:chExt cx="0" cy="0"/>
        </a:xfrm>
      </p:grpSpPr>
      <p:sp>
        <p:nvSpPr>
          <p:cNvPr id="194" name="Google Shape;194;p5"/>
          <p:cNvSpPr/>
          <p:nvPr/>
        </p:nvSpPr>
        <p:spPr>
          <a:xfrm>
            <a:off x="1" y="2419350"/>
            <a:ext cx="9144085" cy="2724190"/>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6" name="Google Shape;196;p5"/>
          <p:cNvSpPr txBox="1">
            <a:spLocks noGrp="1"/>
          </p:cNvSpPr>
          <p:nvPr>
            <p:ph type="subTitle" idx="1"/>
          </p:nvPr>
        </p:nvSpPr>
        <p:spPr>
          <a:xfrm>
            <a:off x="1186075" y="3629482"/>
            <a:ext cx="29484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197" name="Google Shape;197;p5"/>
          <p:cNvSpPr txBox="1">
            <a:spLocks noGrp="1"/>
          </p:cNvSpPr>
          <p:nvPr>
            <p:ph type="subTitle" idx="2"/>
          </p:nvPr>
        </p:nvSpPr>
        <p:spPr>
          <a:xfrm>
            <a:off x="5025829" y="3629482"/>
            <a:ext cx="29334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198" name="Google Shape;198;p5"/>
          <p:cNvSpPr txBox="1">
            <a:spLocks noGrp="1"/>
          </p:cNvSpPr>
          <p:nvPr>
            <p:ph type="title" idx="3"/>
          </p:nvPr>
        </p:nvSpPr>
        <p:spPr>
          <a:xfrm>
            <a:off x="1189284" y="3311600"/>
            <a:ext cx="2945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99" name="Google Shape;199;p5"/>
          <p:cNvSpPr txBox="1">
            <a:spLocks noGrp="1"/>
          </p:cNvSpPr>
          <p:nvPr>
            <p:ph type="title" idx="4"/>
          </p:nvPr>
        </p:nvSpPr>
        <p:spPr>
          <a:xfrm>
            <a:off x="5010837" y="3311600"/>
            <a:ext cx="2948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638439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2" name="Google Shape;202;p6"/>
          <p:cNvSpPr/>
          <p:nvPr/>
        </p:nvSpPr>
        <p:spPr>
          <a:xfrm rot="10800000">
            <a:off x="7541187" y="102"/>
            <a:ext cx="1602814" cy="130517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3" name="Google Shape;203;p6"/>
          <p:cNvSpPr/>
          <p:nvPr/>
        </p:nvSpPr>
        <p:spPr>
          <a:xfrm>
            <a:off x="-1" y="4007551"/>
            <a:ext cx="1394966" cy="1135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04" name="Google Shape;204;p6"/>
          <p:cNvGrpSpPr/>
          <p:nvPr/>
        </p:nvGrpSpPr>
        <p:grpSpPr>
          <a:xfrm rot="1985753">
            <a:off x="-167008" y="3376600"/>
            <a:ext cx="366063" cy="1062241"/>
            <a:chOff x="4879175" y="1187475"/>
            <a:chExt cx="645625" cy="1873475"/>
          </a:xfrm>
        </p:grpSpPr>
        <p:sp>
          <p:nvSpPr>
            <p:cNvPr id="205" name="Google Shape;205;p6"/>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 name="Google Shape;206;p6"/>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07" name="Google Shape;207;p6"/>
          <p:cNvGrpSpPr/>
          <p:nvPr/>
        </p:nvGrpSpPr>
        <p:grpSpPr>
          <a:xfrm rot="2350920">
            <a:off x="124484" y="4434764"/>
            <a:ext cx="425263" cy="775134"/>
            <a:chOff x="-214625" y="3943775"/>
            <a:chExt cx="458725" cy="836125"/>
          </a:xfrm>
        </p:grpSpPr>
        <p:sp>
          <p:nvSpPr>
            <p:cNvPr id="208" name="Google Shape;208;p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3" name="Google Shape;213;p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4" name="Google Shape;214;p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5" name="Google Shape;215;p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6" name="Google Shape;216;p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7" name="Google Shape;217;p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8" name="Google Shape;218;p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9" name="Google Shape;219;p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20" name="Google Shape;220;p6"/>
          <p:cNvSpPr/>
          <p:nvPr/>
        </p:nvSpPr>
        <p:spPr>
          <a:xfrm rot="2841006">
            <a:off x="411872" y="3989276"/>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21" name="Google Shape;221;p6"/>
          <p:cNvGrpSpPr/>
          <p:nvPr/>
        </p:nvGrpSpPr>
        <p:grpSpPr>
          <a:xfrm rot="19621651">
            <a:off x="8254895" y="4369490"/>
            <a:ext cx="782796" cy="1032187"/>
            <a:chOff x="4326425" y="5583250"/>
            <a:chExt cx="744150" cy="981100"/>
          </a:xfrm>
        </p:grpSpPr>
        <p:sp>
          <p:nvSpPr>
            <p:cNvPr id="222" name="Google Shape;222;p6"/>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3" name="Google Shape;223;p6"/>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4" name="Google Shape;224;p6"/>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5" name="Google Shape;225;p6"/>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6" name="Google Shape;226;p6"/>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7" name="Google Shape;227;p6"/>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8" name="Google Shape;228;p6"/>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9" name="Google Shape;229;p6"/>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0" name="Google Shape;230;p6"/>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1" name="Google Shape;231;p6"/>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2" name="Google Shape;232;p6"/>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3" name="Google Shape;233;p6"/>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6"/>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6"/>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6"/>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6"/>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6"/>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9" name="Google Shape;239;p6"/>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6"/>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6"/>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6"/>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3" name="Google Shape;243;p6"/>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4" name="Google Shape;244;p6"/>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5" name="Google Shape;245;p6"/>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6"/>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47" name="Google Shape;247;p6"/>
          <p:cNvSpPr/>
          <p:nvPr/>
        </p:nvSpPr>
        <p:spPr>
          <a:xfrm rot="2841006">
            <a:off x="8871471" y="448326"/>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6"/>
          <p:cNvSpPr/>
          <p:nvPr/>
        </p:nvSpPr>
        <p:spPr>
          <a:xfrm rot="7958994" flipH="1">
            <a:off x="7791972" y="4981426"/>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49" name="Google Shape;249;p6"/>
          <p:cNvGrpSpPr/>
          <p:nvPr/>
        </p:nvGrpSpPr>
        <p:grpSpPr>
          <a:xfrm rot="13312280">
            <a:off x="8091424" y="-418374"/>
            <a:ext cx="619364" cy="1255256"/>
            <a:chOff x="1803775" y="5029925"/>
            <a:chExt cx="655775" cy="1329050"/>
          </a:xfrm>
        </p:grpSpPr>
        <p:sp>
          <p:nvSpPr>
            <p:cNvPr id="250" name="Google Shape;250;p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 name="Google Shape;252;p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 name="Google Shape;253;p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 name="Google Shape;254;p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 name="Google Shape;255;p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 name="Google Shape;256;p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 name="Google Shape;258;p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9" name="Google Shape;259;p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2332205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1"/>
        <p:cNvGrpSpPr/>
        <p:nvPr/>
      </p:nvGrpSpPr>
      <p:grpSpPr>
        <a:xfrm>
          <a:off x="0" y="0"/>
          <a:ext cx="0" cy="0"/>
          <a:chOff x="0" y="0"/>
          <a:chExt cx="0" cy="0"/>
        </a:xfrm>
      </p:grpSpPr>
      <p:sp>
        <p:nvSpPr>
          <p:cNvPr id="262" name="Google Shape;262;p7"/>
          <p:cNvSpPr/>
          <p:nvPr/>
        </p:nvSpPr>
        <p:spPr>
          <a:xfrm>
            <a:off x="0" y="2636951"/>
            <a:ext cx="3076260" cy="250509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7"/>
          <p:cNvSpPr txBox="1">
            <a:spLocks noGrp="1"/>
          </p:cNvSpPr>
          <p:nvPr>
            <p:ph type="title"/>
          </p:nvPr>
        </p:nvSpPr>
        <p:spPr>
          <a:xfrm>
            <a:off x="3995975" y="1540500"/>
            <a:ext cx="3228600" cy="646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64" name="Google Shape;264;p7"/>
          <p:cNvGrpSpPr/>
          <p:nvPr/>
        </p:nvGrpSpPr>
        <p:grpSpPr>
          <a:xfrm rot="3680395">
            <a:off x="-190692" y="2288050"/>
            <a:ext cx="1055996" cy="1392243"/>
            <a:chOff x="4326425" y="5583250"/>
            <a:chExt cx="744150" cy="981100"/>
          </a:xfrm>
        </p:grpSpPr>
        <p:sp>
          <p:nvSpPr>
            <p:cNvPr id="265" name="Google Shape;265;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6" name="Google Shape;266;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7" name="Google Shape;267;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 name="Google Shape;268;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 name="Google Shape;270;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 name="Google Shape;271;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 name="Google Shape;272;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 name="Google Shape;274;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 name="Google Shape;276;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 name="Google Shape;277;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 name="Google Shape;283;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 name="Google Shape;285;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 name="Google Shape;286;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 name="Google Shape;287;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 name="Google Shape;288;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 name="Google Shape;289;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90" name="Google Shape;290;p7"/>
          <p:cNvSpPr/>
          <p:nvPr/>
        </p:nvSpPr>
        <p:spPr>
          <a:xfrm rot="1078197">
            <a:off x="221320" y="19910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 name="Google Shape;291;p7"/>
          <p:cNvSpPr/>
          <p:nvPr/>
        </p:nvSpPr>
        <p:spPr>
          <a:xfrm rot="18899004">
            <a:off x="414079" y="3787509"/>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92" name="Google Shape;292;p7"/>
          <p:cNvGrpSpPr/>
          <p:nvPr/>
        </p:nvGrpSpPr>
        <p:grpSpPr>
          <a:xfrm rot="6677660">
            <a:off x="-188215" y="4000541"/>
            <a:ext cx="838354" cy="1528002"/>
            <a:chOff x="-214625" y="3943775"/>
            <a:chExt cx="458725" cy="836125"/>
          </a:xfrm>
        </p:grpSpPr>
        <p:sp>
          <p:nvSpPr>
            <p:cNvPr id="293" name="Google Shape;29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7" name="Google Shape;29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8" name="Google Shape;29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4" name="Google Shape;30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05" name="Google Shape;305;p7"/>
          <p:cNvGrpSpPr/>
          <p:nvPr/>
        </p:nvGrpSpPr>
        <p:grpSpPr>
          <a:xfrm rot="14480393">
            <a:off x="8140785" y="1533004"/>
            <a:ext cx="1192532" cy="1572255"/>
            <a:chOff x="4326425" y="5583250"/>
            <a:chExt cx="744150" cy="981100"/>
          </a:xfrm>
        </p:grpSpPr>
        <p:sp>
          <p:nvSpPr>
            <p:cNvPr id="306" name="Google Shape;306;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7" name="Google Shape;307;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0" name="Google Shape;310;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2" name="Google Shape;312;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3" name="Google Shape;313;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5" name="Google Shape;315;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6" name="Google Shape;316;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2" name="Google Shape;322;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 name="Google Shape;323;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 name="Google Shape;324;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 name="Google Shape;325;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 name="Google Shape;326;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 name="Google Shape;327;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 name="Google Shape;328;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 name="Google Shape;329;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 name="Google Shape;330;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31" name="Google Shape;331;p7"/>
          <p:cNvSpPr/>
          <p:nvPr/>
        </p:nvSpPr>
        <p:spPr>
          <a:xfrm rot="8099118">
            <a:off x="8322550" y="1069862"/>
            <a:ext cx="161313" cy="34203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332" name="Google Shape;332;p7"/>
          <p:cNvGrpSpPr/>
          <p:nvPr/>
        </p:nvGrpSpPr>
        <p:grpSpPr>
          <a:xfrm rot="17477618">
            <a:off x="8217462" y="-554346"/>
            <a:ext cx="946762" cy="1725600"/>
            <a:chOff x="-214625" y="3943775"/>
            <a:chExt cx="458725" cy="836125"/>
          </a:xfrm>
        </p:grpSpPr>
        <p:sp>
          <p:nvSpPr>
            <p:cNvPr id="333" name="Google Shape;33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 name="Google Shape;33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 name="Google Shape;34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 name="Google Shape;34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 name="Google Shape;34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 name="Google Shape;34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 name="Google Shape;34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45" name="Google Shape;345;p7"/>
          <p:cNvGrpSpPr/>
          <p:nvPr/>
        </p:nvGrpSpPr>
        <p:grpSpPr>
          <a:xfrm rot="2700000">
            <a:off x="25736" y="1107176"/>
            <a:ext cx="335951" cy="975435"/>
            <a:chOff x="1460575" y="5630575"/>
            <a:chExt cx="645350" cy="1873775"/>
          </a:xfrm>
        </p:grpSpPr>
        <p:sp>
          <p:nvSpPr>
            <p:cNvPr id="346" name="Google Shape;346;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 name="Google Shape;347;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48" name="Google Shape;348;p7"/>
          <p:cNvGrpSpPr/>
          <p:nvPr/>
        </p:nvGrpSpPr>
        <p:grpSpPr>
          <a:xfrm rot="19293061">
            <a:off x="8852117" y="3084684"/>
            <a:ext cx="432781" cy="1256581"/>
            <a:chOff x="1460575" y="5630575"/>
            <a:chExt cx="645350" cy="1873775"/>
          </a:xfrm>
        </p:grpSpPr>
        <p:sp>
          <p:nvSpPr>
            <p:cNvPr id="349" name="Google Shape;349;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 name="Google Shape;350;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51" name="Google Shape;351;p7"/>
          <p:cNvGrpSpPr/>
          <p:nvPr/>
        </p:nvGrpSpPr>
        <p:grpSpPr>
          <a:xfrm rot="13500000">
            <a:off x="5835549" y="-392970"/>
            <a:ext cx="831808" cy="1516031"/>
            <a:chOff x="-214625" y="3943775"/>
            <a:chExt cx="458725" cy="836125"/>
          </a:xfrm>
        </p:grpSpPr>
        <p:sp>
          <p:nvSpPr>
            <p:cNvPr id="352" name="Google Shape;352;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6" name="Google Shape;356;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7" name="Google Shape;357;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8" name="Google Shape;358;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9" name="Google Shape;359;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0" name="Google Shape;360;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1" name="Google Shape;361;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2" name="Google Shape;362;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3" name="Google Shape;363;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64" name="Google Shape;364;p7"/>
          <p:cNvSpPr txBox="1">
            <a:spLocks noGrp="1"/>
          </p:cNvSpPr>
          <p:nvPr>
            <p:ph type="subTitle" idx="1"/>
          </p:nvPr>
        </p:nvSpPr>
        <p:spPr>
          <a:xfrm>
            <a:off x="3996875" y="2187000"/>
            <a:ext cx="3227700" cy="1664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Tree>
    <p:extLst>
      <p:ext uri="{BB962C8B-B14F-4D97-AF65-F5344CB8AC3E}">
        <p14:creationId xmlns:p14="http://schemas.microsoft.com/office/powerpoint/2010/main" val="2437476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5"/>
        <p:cNvGrpSpPr/>
        <p:nvPr/>
      </p:nvGrpSpPr>
      <p:grpSpPr>
        <a:xfrm>
          <a:off x="0" y="0"/>
          <a:ext cx="0" cy="0"/>
          <a:chOff x="0" y="0"/>
          <a:chExt cx="0" cy="0"/>
        </a:xfrm>
      </p:grpSpPr>
      <p:sp>
        <p:nvSpPr>
          <p:cNvPr id="366" name="Google Shape;366;p8"/>
          <p:cNvSpPr txBox="1">
            <a:spLocks noGrp="1"/>
          </p:cNvSpPr>
          <p:nvPr>
            <p:ph type="title"/>
          </p:nvPr>
        </p:nvSpPr>
        <p:spPr>
          <a:xfrm>
            <a:off x="1700700" y="2231150"/>
            <a:ext cx="5742600" cy="166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7" name="Google Shape;367;p8"/>
          <p:cNvGrpSpPr/>
          <p:nvPr/>
        </p:nvGrpSpPr>
        <p:grpSpPr>
          <a:xfrm rot="4458764">
            <a:off x="-461165" y="-607720"/>
            <a:ext cx="2631211" cy="2631751"/>
            <a:chOff x="494881" y="2817898"/>
            <a:chExt cx="2631079" cy="2631619"/>
          </a:xfrm>
        </p:grpSpPr>
        <p:grpSp>
          <p:nvGrpSpPr>
            <p:cNvPr id="368" name="Google Shape;368;p8"/>
            <p:cNvGrpSpPr/>
            <p:nvPr/>
          </p:nvGrpSpPr>
          <p:grpSpPr>
            <a:xfrm rot="-872865">
              <a:off x="758334" y="2920740"/>
              <a:ext cx="1104590" cy="2238658"/>
              <a:chOff x="1803775" y="5029925"/>
              <a:chExt cx="655775" cy="1329050"/>
            </a:xfrm>
          </p:grpSpPr>
          <p:sp>
            <p:nvSpPr>
              <p:cNvPr id="369" name="Google Shape;369;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0" name="Google Shape;370;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1" name="Google Shape;371;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2" name="Google Shape;372;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6" name="Google Shape;376;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7" name="Google Shape;377;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8" name="Google Shape;378;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9" name="Google Shape;379;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80" name="Google Shape;380;p8"/>
            <p:cNvGrpSpPr/>
            <p:nvPr/>
          </p:nvGrpSpPr>
          <p:grpSpPr>
            <a:xfrm rot="2700000">
              <a:off x="2022629" y="4043249"/>
              <a:ext cx="736574" cy="1342446"/>
              <a:chOff x="-214625" y="3943775"/>
              <a:chExt cx="458725" cy="836125"/>
            </a:xfrm>
          </p:grpSpPr>
          <p:sp>
            <p:nvSpPr>
              <p:cNvPr id="381" name="Google Shape;381;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2" name="Google Shape;382;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3" name="Google Shape;383;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4" name="Google Shape;384;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5" name="Google Shape;385;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6" name="Google Shape;386;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7" name="Google Shape;387;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8" name="Google Shape;388;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0" name="Google Shape;390;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1" name="Google Shape;391;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2" name="Google Shape;392;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93" name="Google Shape;393;p8"/>
          <p:cNvGrpSpPr/>
          <p:nvPr/>
        </p:nvGrpSpPr>
        <p:grpSpPr>
          <a:xfrm rot="14385892">
            <a:off x="7782043" y="3822722"/>
            <a:ext cx="1104614" cy="2238706"/>
            <a:chOff x="1803775" y="5029925"/>
            <a:chExt cx="655775" cy="1329050"/>
          </a:xfrm>
        </p:grpSpPr>
        <p:sp>
          <p:nvSpPr>
            <p:cNvPr id="394" name="Google Shape;394;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0" name="Google Shape;400;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1" name="Google Shape;401;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2" name="Google Shape;402;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3" name="Google Shape;403;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4" name="Google Shape;404;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05" name="Google Shape;405;p8"/>
          <p:cNvGrpSpPr/>
          <p:nvPr/>
        </p:nvGrpSpPr>
        <p:grpSpPr>
          <a:xfrm rot="17958830">
            <a:off x="8690525" y="2998833"/>
            <a:ext cx="736632" cy="1342556"/>
            <a:chOff x="-214625" y="3943775"/>
            <a:chExt cx="458725" cy="836125"/>
          </a:xfrm>
        </p:grpSpPr>
        <p:sp>
          <p:nvSpPr>
            <p:cNvPr id="406" name="Google Shape;406;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7" name="Google Shape;407;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8" name="Google Shape;408;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9" name="Google Shape;409;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0" name="Google Shape;410;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1" name="Google Shape;411;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2" name="Google Shape;412;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3" name="Google Shape;413;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4" name="Google Shape;414;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5" name="Google Shape;415;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6" name="Google Shape;416;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7" name="Google Shape;417;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939904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8"/>
        <p:cNvGrpSpPr/>
        <p:nvPr/>
      </p:nvGrpSpPr>
      <p:grpSpPr>
        <a:xfrm>
          <a:off x="0" y="0"/>
          <a:ext cx="0" cy="0"/>
          <a:chOff x="0" y="0"/>
          <a:chExt cx="0" cy="0"/>
        </a:xfrm>
      </p:grpSpPr>
      <p:sp>
        <p:nvSpPr>
          <p:cNvPr id="419" name="Google Shape;419;p9"/>
          <p:cNvSpPr/>
          <p:nvPr/>
        </p:nvSpPr>
        <p:spPr>
          <a:xfrm>
            <a:off x="1" y="2525901"/>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0" name="Google Shape;420;p9"/>
          <p:cNvSpPr txBox="1">
            <a:spLocks noGrp="1"/>
          </p:cNvSpPr>
          <p:nvPr>
            <p:ph type="title"/>
          </p:nvPr>
        </p:nvSpPr>
        <p:spPr>
          <a:xfrm>
            <a:off x="2949225" y="751050"/>
            <a:ext cx="3245700" cy="831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1" name="Google Shape;421;p9"/>
          <p:cNvSpPr txBox="1">
            <a:spLocks noGrp="1"/>
          </p:cNvSpPr>
          <p:nvPr>
            <p:ph type="subTitle" idx="1"/>
          </p:nvPr>
        </p:nvSpPr>
        <p:spPr>
          <a:xfrm>
            <a:off x="2536950" y="1848800"/>
            <a:ext cx="4070100" cy="67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2" name="Google Shape;422;p9"/>
          <p:cNvSpPr txBox="1">
            <a:spLocks noGrp="1"/>
          </p:cNvSpPr>
          <p:nvPr>
            <p:ph type="body" idx="2"/>
          </p:nvPr>
        </p:nvSpPr>
        <p:spPr>
          <a:xfrm>
            <a:off x="2596800" y="3188100"/>
            <a:ext cx="3950400" cy="1416000"/>
          </a:xfrm>
          <a:prstGeom prst="rect">
            <a:avLst/>
          </a:prstGeom>
        </p:spPr>
        <p:txBody>
          <a:bodyPr spcFirstLastPara="1" wrap="square" lIns="91425" tIns="91425" rIns="91425" bIns="91425" anchor="t" anchorCtr="0">
            <a:noAutofit/>
          </a:bodyPr>
          <a:lstStyle>
            <a:lvl1pPr marL="457189" lvl="0" indent="-330192">
              <a:spcBef>
                <a:spcPts val="0"/>
              </a:spcBef>
              <a:spcAft>
                <a:spcPts val="0"/>
              </a:spcAft>
              <a:buSzPts val="1600"/>
              <a:buChar char="●"/>
              <a:defRPr/>
            </a:lvl1pPr>
            <a:lvl2pPr marL="914378" lvl="1" indent="-330192">
              <a:spcBef>
                <a:spcPts val="0"/>
              </a:spcBef>
              <a:spcAft>
                <a:spcPts val="0"/>
              </a:spcAft>
              <a:buSzPts val="1600"/>
              <a:buChar char="○"/>
              <a:defRPr/>
            </a:lvl2pPr>
            <a:lvl3pPr marL="1371566" lvl="2" indent="-330192">
              <a:spcBef>
                <a:spcPts val="0"/>
              </a:spcBef>
              <a:spcAft>
                <a:spcPts val="0"/>
              </a:spcAft>
              <a:buSzPts val="1600"/>
              <a:buChar char="■"/>
              <a:defRPr/>
            </a:lvl3pPr>
            <a:lvl4pPr marL="1828754" lvl="3" indent="-330192">
              <a:spcBef>
                <a:spcPts val="0"/>
              </a:spcBef>
              <a:spcAft>
                <a:spcPts val="0"/>
              </a:spcAft>
              <a:buSzPts val="1600"/>
              <a:buChar char="●"/>
              <a:defRPr/>
            </a:lvl4pPr>
            <a:lvl5pPr marL="2285943" lvl="4" indent="-330192">
              <a:spcBef>
                <a:spcPts val="0"/>
              </a:spcBef>
              <a:spcAft>
                <a:spcPts val="0"/>
              </a:spcAft>
              <a:buSzPts val="1600"/>
              <a:buChar char="○"/>
              <a:defRPr/>
            </a:lvl5pPr>
            <a:lvl6pPr marL="2743132" lvl="5" indent="-330192">
              <a:spcBef>
                <a:spcPts val="0"/>
              </a:spcBef>
              <a:spcAft>
                <a:spcPts val="0"/>
              </a:spcAft>
              <a:buSzPts val="1600"/>
              <a:buChar char="■"/>
              <a:defRPr/>
            </a:lvl6pPr>
            <a:lvl7pPr marL="3200320" lvl="6" indent="-330192">
              <a:spcBef>
                <a:spcPts val="0"/>
              </a:spcBef>
              <a:spcAft>
                <a:spcPts val="0"/>
              </a:spcAft>
              <a:buSzPts val="1600"/>
              <a:buChar char="●"/>
              <a:defRPr/>
            </a:lvl7pPr>
            <a:lvl8pPr marL="3657509" lvl="7" indent="-330192">
              <a:spcBef>
                <a:spcPts val="0"/>
              </a:spcBef>
              <a:spcAft>
                <a:spcPts val="0"/>
              </a:spcAft>
              <a:buSzPts val="1600"/>
              <a:buChar char="○"/>
              <a:defRPr/>
            </a:lvl8pPr>
            <a:lvl9pPr marL="4114697" lvl="8" indent="-330192">
              <a:spcBef>
                <a:spcPts val="0"/>
              </a:spcBef>
              <a:spcAft>
                <a:spcPts val="0"/>
              </a:spcAft>
              <a:buSzPts val="1600"/>
              <a:buChar char="■"/>
              <a:defRPr/>
            </a:lvl9pPr>
          </a:lstStyle>
          <a:p>
            <a:endParaRPr/>
          </a:p>
        </p:txBody>
      </p:sp>
      <p:grpSp>
        <p:nvGrpSpPr>
          <p:cNvPr id="423" name="Google Shape;423;p9"/>
          <p:cNvGrpSpPr/>
          <p:nvPr/>
        </p:nvGrpSpPr>
        <p:grpSpPr>
          <a:xfrm rot="14385892">
            <a:off x="7782043" y="3822722"/>
            <a:ext cx="1104614" cy="2238706"/>
            <a:chOff x="1803775" y="5029925"/>
            <a:chExt cx="655775" cy="1329050"/>
          </a:xfrm>
        </p:grpSpPr>
        <p:sp>
          <p:nvSpPr>
            <p:cNvPr id="424" name="Google Shape;424;p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0" name="Google Shape;430;p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1" name="Google Shape;431;p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2" name="Google Shape;432;p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3" name="Google Shape;433;p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4" name="Google Shape;434;p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35" name="Google Shape;435;p9"/>
          <p:cNvGrpSpPr/>
          <p:nvPr/>
        </p:nvGrpSpPr>
        <p:grpSpPr>
          <a:xfrm rot="17958830">
            <a:off x="8295400" y="3118783"/>
            <a:ext cx="736632" cy="1342556"/>
            <a:chOff x="-214625" y="3943775"/>
            <a:chExt cx="458725" cy="836125"/>
          </a:xfrm>
        </p:grpSpPr>
        <p:sp>
          <p:nvSpPr>
            <p:cNvPr id="436" name="Google Shape;436;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7" name="Google Shape;437;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8" name="Google Shape;438;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9" name="Google Shape;439;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0" name="Google Shape;440;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1" name="Google Shape;441;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6" name="Google Shape;446;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7" name="Google Shape;447;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48" name="Google Shape;448;p9"/>
          <p:cNvGrpSpPr/>
          <p:nvPr/>
        </p:nvGrpSpPr>
        <p:grpSpPr>
          <a:xfrm>
            <a:off x="-422723" y="3042612"/>
            <a:ext cx="2828997" cy="2494679"/>
            <a:chOff x="-232214" y="3409528"/>
            <a:chExt cx="2412996" cy="2127840"/>
          </a:xfrm>
        </p:grpSpPr>
        <p:grpSp>
          <p:nvGrpSpPr>
            <p:cNvPr id="449" name="Google Shape;449;p9"/>
            <p:cNvGrpSpPr/>
            <p:nvPr/>
          </p:nvGrpSpPr>
          <p:grpSpPr>
            <a:xfrm rot="1865779">
              <a:off x="184802" y="3513544"/>
              <a:ext cx="923583" cy="1871813"/>
              <a:chOff x="1803775" y="5029925"/>
              <a:chExt cx="655775" cy="1329050"/>
            </a:xfrm>
          </p:grpSpPr>
          <p:sp>
            <p:nvSpPr>
              <p:cNvPr id="450" name="Google Shape;450;p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1" name="Google Shape;451;p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2" name="Google Shape;452;p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3" name="Google Shape;453;p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9" name="Google Shape;459;p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0" name="Google Shape;460;p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61" name="Google Shape;461;p9"/>
            <p:cNvGrpSpPr/>
            <p:nvPr/>
          </p:nvGrpSpPr>
          <p:grpSpPr>
            <a:xfrm rot="3492532">
              <a:off x="959485" y="4639772"/>
              <a:ext cx="494143" cy="900682"/>
              <a:chOff x="-214625" y="3943775"/>
              <a:chExt cx="458725" cy="836125"/>
            </a:xfrm>
          </p:grpSpPr>
          <p:sp>
            <p:nvSpPr>
              <p:cNvPr id="462" name="Google Shape;462;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3" name="Google Shape;463;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4" name="Google Shape;464;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5" name="Google Shape;465;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6" name="Google Shape;466;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7" name="Google Shape;467;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2" name="Google Shape;472;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3" name="Google Shape;473;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74" name="Google Shape;474;p9"/>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5" name="Google Shape;475;p9"/>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718332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6"/>
        <p:cNvGrpSpPr/>
        <p:nvPr/>
      </p:nvGrpSpPr>
      <p:grpSpPr>
        <a:xfrm>
          <a:off x="0" y="0"/>
          <a:ext cx="0" cy="0"/>
          <a:chOff x="0" y="0"/>
          <a:chExt cx="0" cy="0"/>
        </a:xfrm>
      </p:grpSpPr>
      <p:sp>
        <p:nvSpPr>
          <p:cNvPr id="477" name="Google Shape;477;p10"/>
          <p:cNvSpPr txBox="1">
            <a:spLocks noGrp="1"/>
          </p:cNvSpPr>
          <p:nvPr>
            <p:ph type="body" idx="1"/>
          </p:nvPr>
        </p:nvSpPr>
        <p:spPr>
          <a:xfrm>
            <a:off x="5156825" y="3468088"/>
            <a:ext cx="2876100" cy="1046700"/>
          </a:xfrm>
          <a:prstGeom prst="rect">
            <a:avLst/>
          </a:prstGeom>
        </p:spPr>
        <p:txBody>
          <a:bodyPr spcFirstLastPara="1" wrap="square" lIns="91425" tIns="91425" rIns="91425" bIns="91425" anchor="ctr" anchorCtr="0">
            <a:noAutofit/>
          </a:bodyPr>
          <a:lstStyle>
            <a:lvl1pPr marL="457189" lvl="0" indent="-228594" algn="ctr">
              <a:lnSpc>
                <a:spcPct val="100000"/>
              </a:lnSpc>
              <a:spcBef>
                <a:spcPts val="0"/>
              </a:spcBef>
              <a:spcAft>
                <a:spcPts val="0"/>
              </a:spcAft>
              <a:buSzPts val="1600"/>
              <a:buNone/>
              <a:defRPr sz="2800">
                <a:solidFill>
                  <a:schemeClr val="lt1"/>
                </a:solidFill>
                <a:latin typeface="Londrina Solid"/>
                <a:ea typeface="Londrina Solid"/>
                <a:cs typeface="Londrina Solid"/>
                <a:sym typeface="Londrina Solid"/>
              </a:defRPr>
            </a:lvl1pPr>
          </a:lstStyle>
          <a:p>
            <a:endParaRPr/>
          </a:p>
        </p:txBody>
      </p:sp>
    </p:spTree>
    <p:extLst>
      <p:ext uri="{BB962C8B-B14F-4D97-AF65-F5344CB8AC3E}">
        <p14:creationId xmlns:p14="http://schemas.microsoft.com/office/powerpoint/2010/main" val="128598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1"/>
        <p:cNvGrpSpPr/>
        <p:nvPr/>
      </p:nvGrpSpPr>
      <p:grpSpPr>
        <a:xfrm>
          <a:off x="0" y="0"/>
          <a:ext cx="0" cy="0"/>
          <a:chOff x="0" y="0"/>
          <a:chExt cx="0" cy="0"/>
        </a:xfrm>
      </p:grpSpPr>
      <p:sp>
        <p:nvSpPr>
          <p:cNvPr id="262" name="Google Shape;262;p7"/>
          <p:cNvSpPr/>
          <p:nvPr/>
        </p:nvSpPr>
        <p:spPr>
          <a:xfrm>
            <a:off x="0" y="2636951"/>
            <a:ext cx="3076260" cy="250509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7"/>
          <p:cNvSpPr txBox="1">
            <a:spLocks noGrp="1"/>
          </p:cNvSpPr>
          <p:nvPr>
            <p:ph type="title"/>
          </p:nvPr>
        </p:nvSpPr>
        <p:spPr>
          <a:xfrm>
            <a:off x="3995975" y="1540500"/>
            <a:ext cx="3228600" cy="646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64" name="Google Shape;264;p7"/>
          <p:cNvGrpSpPr/>
          <p:nvPr/>
        </p:nvGrpSpPr>
        <p:grpSpPr>
          <a:xfrm rot="3680395">
            <a:off x="-190692" y="2288050"/>
            <a:ext cx="1055996" cy="1392243"/>
            <a:chOff x="4326425" y="5583250"/>
            <a:chExt cx="744150" cy="981100"/>
          </a:xfrm>
        </p:grpSpPr>
        <p:sp>
          <p:nvSpPr>
            <p:cNvPr id="265" name="Google Shape;265;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6" name="Google Shape;266;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7" name="Google Shape;267;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 name="Google Shape;268;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 name="Google Shape;270;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 name="Google Shape;271;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 name="Google Shape;272;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 name="Google Shape;274;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 name="Google Shape;276;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 name="Google Shape;277;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 name="Google Shape;283;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 name="Google Shape;285;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 name="Google Shape;286;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 name="Google Shape;287;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 name="Google Shape;288;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 name="Google Shape;289;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90" name="Google Shape;290;p7"/>
          <p:cNvSpPr/>
          <p:nvPr/>
        </p:nvSpPr>
        <p:spPr>
          <a:xfrm rot="1078197">
            <a:off x="221320" y="19910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 name="Google Shape;291;p7"/>
          <p:cNvSpPr/>
          <p:nvPr/>
        </p:nvSpPr>
        <p:spPr>
          <a:xfrm rot="18899004">
            <a:off x="414079" y="3787509"/>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92" name="Google Shape;292;p7"/>
          <p:cNvGrpSpPr/>
          <p:nvPr/>
        </p:nvGrpSpPr>
        <p:grpSpPr>
          <a:xfrm rot="6677660">
            <a:off x="-188215" y="4000541"/>
            <a:ext cx="838354" cy="1528002"/>
            <a:chOff x="-214625" y="3943775"/>
            <a:chExt cx="458725" cy="836125"/>
          </a:xfrm>
        </p:grpSpPr>
        <p:sp>
          <p:nvSpPr>
            <p:cNvPr id="293" name="Google Shape;29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7" name="Google Shape;29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8" name="Google Shape;29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4" name="Google Shape;30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05" name="Google Shape;305;p7"/>
          <p:cNvGrpSpPr/>
          <p:nvPr/>
        </p:nvGrpSpPr>
        <p:grpSpPr>
          <a:xfrm rot="14480393">
            <a:off x="8140785" y="1533004"/>
            <a:ext cx="1192532" cy="1572255"/>
            <a:chOff x="4326425" y="5583250"/>
            <a:chExt cx="744150" cy="981100"/>
          </a:xfrm>
        </p:grpSpPr>
        <p:sp>
          <p:nvSpPr>
            <p:cNvPr id="306" name="Google Shape;306;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7" name="Google Shape;307;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0" name="Google Shape;310;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2" name="Google Shape;312;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3" name="Google Shape;313;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5" name="Google Shape;315;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6" name="Google Shape;316;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2" name="Google Shape;322;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 name="Google Shape;323;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 name="Google Shape;324;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 name="Google Shape;325;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 name="Google Shape;326;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 name="Google Shape;327;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 name="Google Shape;328;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 name="Google Shape;329;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 name="Google Shape;330;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31" name="Google Shape;331;p7"/>
          <p:cNvSpPr/>
          <p:nvPr/>
        </p:nvSpPr>
        <p:spPr>
          <a:xfrm rot="8099118">
            <a:off x="8322550" y="1069862"/>
            <a:ext cx="161313" cy="34203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332" name="Google Shape;332;p7"/>
          <p:cNvGrpSpPr/>
          <p:nvPr/>
        </p:nvGrpSpPr>
        <p:grpSpPr>
          <a:xfrm rot="17477618">
            <a:off x="8217462" y="-554346"/>
            <a:ext cx="946762" cy="1725600"/>
            <a:chOff x="-214625" y="3943775"/>
            <a:chExt cx="458725" cy="836125"/>
          </a:xfrm>
        </p:grpSpPr>
        <p:sp>
          <p:nvSpPr>
            <p:cNvPr id="333" name="Google Shape;33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 name="Google Shape;33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 name="Google Shape;34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 name="Google Shape;34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 name="Google Shape;34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 name="Google Shape;34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 name="Google Shape;34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45" name="Google Shape;345;p7"/>
          <p:cNvGrpSpPr/>
          <p:nvPr/>
        </p:nvGrpSpPr>
        <p:grpSpPr>
          <a:xfrm rot="2700000">
            <a:off x="25736" y="1107176"/>
            <a:ext cx="335951" cy="975435"/>
            <a:chOff x="1460575" y="5630575"/>
            <a:chExt cx="645350" cy="1873775"/>
          </a:xfrm>
        </p:grpSpPr>
        <p:sp>
          <p:nvSpPr>
            <p:cNvPr id="346" name="Google Shape;346;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 name="Google Shape;347;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48" name="Google Shape;348;p7"/>
          <p:cNvGrpSpPr/>
          <p:nvPr/>
        </p:nvGrpSpPr>
        <p:grpSpPr>
          <a:xfrm rot="19293061">
            <a:off x="8852117" y="3084684"/>
            <a:ext cx="432781" cy="1256581"/>
            <a:chOff x="1460575" y="5630575"/>
            <a:chExt cx="645350" cy="1873775"/>
          </a:xfrm>
        </p:grpSpPr>
        <p:sp>
          <p:nvSpPr>
            <p:cNvPr id="349" name="Google Shape;349;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 name="Google Shape;350;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51" name="Google Shape;351;p7"/>
          <p:cNvGrpSpPr/>
          <p:nvPr/>
        </p:nvGrpSpPr>
        <p:grpSpPr>
          <a:xfrm rot="13500000">
            <a:off x="5835549" y="-392970"/>
            <a:ext cx="831808" cy="1516031"/>
            <a:chOff x="-214625" y="3943775"/>
            <a:chExt cx="458725" cy="836125"/>
          </a:xfrm>
        </p:grpSpPr>
        <p:sp>
          <p:nvSpPr>
            <p:cNvPr id="352" name="Google Shape;352;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6" name="Google Shape;356;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7" name="Google Shape;357;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8" name="Google Shape;358;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9" name="Google Shape;359;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0" name="Google Shape;360;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1" name="Google Shape;361;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2" name="Google Shape;362;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3" name="Google Shape;363;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64" name="Google Shape;364;p7"/>
          <p:cNvSpPr txBox="1">
            <a:spLocks noGrp="1"/>
          </p:cNvSpPr>
          <p:nvPr>
            <p:ph type="subTitle" idx="1"/>
          </p:nvPr>
        </p:nvSpPr>
        <p:spPr>
          <a:xfrm>
            <a:off x="3996875" y="2187000"/>
            <a:ext cx="3227700" cy="1664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Tree>
    <p:extLst>
      <p:ext uri="{BB962C8B-B14F-4D97-AF65-F5344CB8AC3E}">
        <p14:creationId xmlns:p14="http://schemas.microsoft.com/office/powerpoint/2010/main" val="7927301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8"/>
        <p:cNvGrpSpPr/>
        <p:nvPr/>
      </p:nvGrpSpPr>
      <p:grpSpPr>
        <a:xfrm>
          <a:off x="0" y="0"/>
          <a:ext cx="0" cy="0"/>
          <a:chOff x="0" y="0"/>
          <a:chExt cx="0" cy="0"/>
        </a:xfrm>
      </p:grpSpPr>
      <p:sp>
        <p:nvSpPr>
          <p:cNvPr id="479" name="Google Shape;479;p11"/>
          <p:cNvSpPr txBox="1">
            <a:spLocks noGrp="1"/>
          </p:cNvSpPr>
          <p:nvPr>
            <p:ph type="title" hasCustomPrompt="1"/>
          </p:nvPr>
        </p:nvSpPr>
        <p:spPr>
          <a:xfrm>
            <a:off x="1206550" y="1303025"/>
            <a:ext cx="67311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0" name="Google Shape;480;p11"/>
          <p:cNvSpPr txBox="1">
            <a:spLocks noGrp="1"/>
          </p:cNvSpPr>
          <p:nvPr>
            <p:ph type="subTitle" idx="1"/>
          </p:nvPr>
        </p:nvSpPr>
        <p:spPr>
          <a:xfrm>
            <a:off x="1432475" y="3026825"/>
            <a:ext cx="6279300" cy="5166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481" name="Google Shape;481;p11"/>
          <p:cNvSpPr/>
          <p:nvPr/>
        </p:nvSpPr>
        <p:spPr>
          <a:xfrm rot="10800000">
            <a:off x="1" y="-1"/>
            <a:ext cx="9144085" cy="120655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2" name="Google Shape;482;p11"/>
          <p:cNvSpPr/>
          <p:nvPr/>
        </p:nvSpPr>
        <p:spPr>
          <a:xfrm>
            <a:off x="1" y="3936999"/>
            <a:ext cx="9144085" cy="120655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83" name="Google Shape;483;p11"/>
          <p:cNvGrpSpPr/>
          <p:nvPr/>
        </p:nvGrpSpPr>
        <p:grpSpPr>
          <a:xfrm rot="1185894">
            <a:off x="821596" y="4296292"/>
            <a:ext cx="400616" cy="1248386"/>
            <a:chOff x="4118750" y="2154275"/>
            <a:chExt cx="601300" cy="1873750"/>
          </a:xfrm>
        </p:grpSpPr>
        <p:sp>
          <p:nvSpPr>
            <p:cNvPr id="484" name="Google Shape;484;p1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5" name="Google Shape;485;p1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86" name="Google Shape;486;p11"/>
          <p:cNvSpPr/>
          <p:nvPr/>
        </p:nvSpPr>
        <p:spPr>
          <a:xfrm rot="2131633">
            <a:off x="1897726" y="4453225"/>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7" name="Google Shape;487;p11"/>
          <p:cNvSpPr/>
          <p:nvPr/>
        </p:nvSpPr>
        <p:spPr>
          <a:xfrm rot="18898409">
            <a:off x="638920" y="178209"/>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88" name="Google Shape;488;p11"/>
          <p:cNvGrpSpPr/>
          <p:nvPr/>
        </p:nvGrpSpPr>
        <p:grpSpPr>
          <a:xfrm rot="20745790">
            <a:off x="-41989" y="3622378"/>
            <a:ext cx="298309" cy="866175"/>
            <a:chOff x="6512944" y="2975654"/>
            <a:chExt cx="1594853" cy="4630848"/>
          </a:xfrm>
        </p:grpSpPr>
        <p:grpSp>
          <p:nvGrpSpPr>
            <p:cNvPr id="489" name="Google Shape;489;p11"/>
            <p:cNvGrpSpPr/>
            <p:nvPr/>
          </p:nvGrpSpPr>
          <p:grpSpPr>
            <a:xfrm>
              <a:off x="6512944" y="2975654"/>
              <a:ext cx="1594853" cy="4630848"/>
              <a:chOff x="1460575" y="5630575"/>
              <a:chExt cx="645350" cy="1873775"/>
            </a:xfrm>
          </p:grpSpPr>
          <p:sp>
            <p:nvSpPr>
              <p:cNvPr id="490" name="Google Shape;490;p11"/>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1" name="Google Shape;491;p11"/>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2" name="Google Shape;492;p11"/>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3" name="Google Shape;493;p11"/>
          <p:cNvSpPr/>
          <p:nvPr/>
        </p:nvSpPr>
        <p:spPr>
          <a:xfrm rot="19468367" flipH="1">
            <a:off x="225551" y="2999800"/>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94" name="Google Shape;494;p11"/>
          <p:cNvGrpSpPr/>
          <p:nvPr/>
        </p:nvGrpSpPr>
        <p:grpSpPr>
          <a:xfrm rot="20275020">
            <a:off x="8698081" y="-353291"/>
            <a:ext cx="470036" cy="1364806"/>
            <a:chOff x="6512944" y="2975654"/>
            <a:chExt cx="1594853" cy="4630848"/>
          </a:xfrm>
        </p:grpSpPr>
        <p:grpSp>
          <p:nvGrpSpPr>
            <p:cNvPr id="495" name="Google Shape;495;p11"/>
            <p:cNvGrpSpPr/>
            <p:nvPr/>
          </p:nvGrpSpPr>
          <p:grpSpPr>
            <a:xfrm>
              <a:off x="6512944" y="2975654"/>
              <a:ext cx="1594853" cy="4630848"/>
              <a:chOff x="1460575" y="5630575"/>
              <a:chExt cx="645350" cy="1873775"/>
            </a:xfrm>
          </p:grpSpPr>
          <p:sp>
            <p:nvSpPr>
              <p:cNvPr id="496" name="Google Shape;496;p11"/>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7" name="Google Shape;497;p11"/>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8" name="Google Shape;498;p11"/>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99" name="Google Shape;499;p11"/>
          <p:cNvGrpSpPr/>
          <p:nvPr/>
        </p:nvGrpSpPr>
        <p:grpSpPr>
          <a:xfrm rot="19733060">
            <a:off x="6839885" y="-344456"/>
            <a:ext cx="400620" cy="1248399"/>
            <a:chOff x="4118750" y="2154275"/>
            <a:chExt cx="601300" cy="1873750"/>
          </a:xfrm>
        </p:grpSpPr>
        <p:sp>
          <p:nvSpPr>
            <p:cNvPr id="500" name="Google Shape;500;p1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1" name="Google Shape;501;p1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0732173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76300" y="2357650"/>
            <a:ext cx="49914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00575" y="4142400"/>
            <a:ext cx="4743000" cy="461700"/>
          </a:xfrm>
          <a:prstGeom prst="rect">
            <a:avLst/>
          </a:prstGeom>
          <a:solidFill>
            <a:schemeClr val="accent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flipH="1">
            <a:off x="0" y="61"/>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6290050" y="2819436"/>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37825">
            <a:off x="-156003" y="1976196"/>
            <a:ext cx="444194" cy="1383977"/>
            <a:chOff x="2642275" y="5716900"/>
            <a:chExt cx="601300" cy="1873475"/>
          </a:xfrm>
        </p:grpSpPr>
        <p:sp>
          <p:nvSpPr>
            <p:cNvPr id="14" name="Google Shape;14;p2"/>
            <p:cNvSpPr/>
            <p:nvPr/>
          </p:nvSpPr>
          <p:spPr>
            <a:xfrm>
              <a:off x="2807775" y="5716900"/>
              <a:ext cx="269700" cy="175650"/>
            </a:xfrm>
            <a:custGeom>
              <a:avLst/>
              <a:gdLst/>
              <a:ahLst/>
              <a:cxnLst/>
              <a:rect l="l" t="t" r="r" b="b"/>
              <a:pathLst>
                <a:path w="10788" h="7026" extrusionOk="0">
                  <a:moveTo>
                    <a:pt x="656" y="1"/>
                  </a:moveTo>
                  <a:cubicBezTo>
                    <a:pt x="286" y="1"/>
                    <a:pt x="1" y="298"/>
                    <a:pt x="1" y="655"/>
                  </a:cubicBezTo>
                  <a:lnTo>
                    <a:pt x="1" y="6370"/>
                  </a:lnTo>
                  <a:cubicBezTo>
                    <a:pt x="1" y="6739"/>
                    <a:pt x="298" y="7025"/>
                    <a:pt x="656" y="7025"/>
                  </a:cubicBezTo>
                  <a:lnTo>
                    <a:pt x="10133" y="7025"/>
                  </a:lnTo>
                  <a:cubicBezTo>
                    <a:pt x="10490" y="7025"/>
                    <a:pt x="10776" y="6728"/>
                    <a:pt x="10788" y="6370"/>
                  </a:cubicBezTo>
                  <a:lnTo>
                    <a:pt x="10788" y="655"/>
                  </a:lnTo>
                  <a:cubicBezTo>
                    <a:pt x="10788" y="286"/>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42275" y="5892525"/>
              <a:ext cx="601300" cy="1697850"/>
            </a:xfrm>
            <a:custGeom>
              <a:avLst/>
              <a:gdLst/>
              <a:ahLst/>
              <a:cxnLst/>
              <a:rect l="l" t="t" r="r" b="b"/>
              <a:pathLst>
                <a:path w="24052" h="67914" extrusionOk="0">
                  <a:moveTo>
                    <a:pt x="8002" y="0"/>
                  </a:moveTo>
                  <a:lnTo>
                    <a:pt x="8002" y="1989"/>
                  </a:lnTo>
                  <a:cubicBezTo>
                    <a:pt x="8002" y="2334"/>
                    <a:pt x="7907" y="2667"/>
                    <a:pt x="7704" y="2941"/>
                  </a:cubicBezTo>
                  <a:lnTo>
                    <a:pt x="799" y="12799"/>
                  </a:lnTo>
                  <a:cubicBezTo>
                    <a:pt x="287" y="13561"/>
                    <a:pt x="1" y="14454"/>
                    <a:pt x="1" y="15359"/>
                  </a:cubicBezTo>
                  <a:lnTo>
                    <a:pt x="1" y="63651"/>
                  </a:lnTo>
                  <a:lnTo>
                    <a:pt x="120" y="63651"/>
                  </a:lnTo>
                  <a:cubicBezTo>
                    <a:pt x="120" y="66008"/>
                    <a:pt x="2025" y="67913"/>
                    <a:pt x="4370" y="67913"/>
                  </a:cubicBezTo>
                  <a:cubicBezTo>
                    <a:pt x="5906" y="67913"/>
                    <a:pt x="7264" y="67092"/>
                    <a:pt x="8002" y="65865"/>
                  </a:cubicBezTo>
                  <a:cubicBezTo>
                    <a:pt x="8752" y="67092"/>
                    <a:pt x="10109" y="67913"/>
                    <a:pt x="11633" y="67913"/>
                  </a:cubicBezTo>
                  <a:cubicBezTo>
                    <a:pt x="13562" y="67913"/>
                    <a:pt x="15181" y="66639"/>
                    <a:pt x="15717" y="64901"/>
                  </a:cubicBezTo>
                  <a:cubicBezTo>
                    <a:pt x="16253" y="66639"/>
                    <a:pt x="17872" y="67913"/>
                    <a:pt x="19789" y="67913"/>
                  </a:cubicBezTo>
                  <a:cubicBezTo>
                    <a:pt x="22146" y="67913"/>
                    <a:pt x="24051" y="65996"/>
                    <a:pt x="24051" y="63651"/>
                  </a:cubicBezTo>
                  <a:lnTo>
                    <a:pt x="24051" y="15359"/>
                  </a:lnTo>
                  <a:lnTo>
                    <a:pt x="24040" y="15359"/>
                  </a:lnTo>
                  <a:cubicBezTo>
                    <a:pt x="24040" y="14431"/>
                    <a:pt x="23754" y="13538"/>
                    <a:pt x="23230" y="12799"/>
                  </a:cubicBezTo>
                  <a:lnTo>
                    <a:pt x="16324" y="2941"/>
                  </a:lnTo>
                  <a:cubicBezTo>
                    <a:pt x="16134" y="2667"/>
                    <a:pt x="16027" y="2334"/>
                    <a:pt x="16027" y="1989"/>
                  </a:cubicBezTo>
                  <a:lnTo>
                    <a:pt x="1602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rot="3680464">
            <a:off x="379357" y="1376599"/>
            <a:ext cx="744158" cy="981111"/>
            <a:chOff x="4326425" y="5583250"/>
            <a:chExt cx="744150" cy="981100"/>
          </a:xfrm>
        </p:grpSpPr>
        <p:sp>
          <p:nvSpPr>
            <p:cNvPr id="17" name="Google Shape;17;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281172" y="3188518"/>
            <a:ext cx="864443" cy="1751954"/>
            <a:chOff x="1803775" y="5029925"/>
            <a:chExt cx="655775" cy="1329050"/>
          </a:xfrm>
        </p:grpSpPr>
        <p:sp>
          <p:nvSpPr>
            <p:cNvPr id="43" name="Google Shape;43;p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3680486">
            <a:off x="8153213" y="2520975"/>
            <a:ext cx="962017" cy="1268340"/>
            <a:chOff x="4326425" y="5583250"/>
            <a:chExt cx="744150" cy="981100"/>
          </a:xfrm>
        </p:grpSpPr>
        <p:sp>
          <p:nvSpPr>
            <p:cNvPr id="55" name="Google Shape;55;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2"/>
          <p:cNvGrpSpPr/>
          <p:nvPr/>
        </p:nvGrpSpPr>
        <p:grpSpPr>
          <a:xfrm rot="1350639">
            <a:off x="8853220" y="625004"/>
            <a:ext cx="335945" cy="975417"/>
            <a:chOff x="1460575" y="5630575"/>
            <a:chExt cx="645350" cy="1873775"/>
          </a:xfrm>
        </p:grpSpPr>
        <p:sp>
          <p:nvSpPr>
            <p:cNvPr id="81" name="Google Shape;81;p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2"/>
          <p:cNvSpPr/>
          <p:nvPr/>
        </p:nvSpPr>
        <p:spPr>
          <a:xfrm rot="1078197">
            <a:off x="538144" y="26157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2700996">
            <a:off x="265904" y="4704184"/>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623075">
            <a:off x="8616870" y="4195840"/>
            <a:ext cx="225062" cy="47714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229716">
            <a:off x="8871756" y="1848082"/>
            <a:ext cx="169977" cy="36033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2"/>
          <p:cNvGrpSpPr/>
          <p:nvPr/>
        </p:nvGrpSpPr>
        <p:grpSpPr>
          <a:xfrm rot="-1269334">
            <a:off x="7492058" y="3707781"/>
            <a:ext cx="601297" cy="1873742"/>
            <a:chOff x="3855225" y="5718400"/>
            <a:chExt cx="601300" cy="1873750"/>
          </a:xfrm>
        </p:grpSpPr>
        <p:sp>
          <p:nvSpPr>
            <p:cNvPr id="88" name="Google Shape;88;p2"/>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35698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90"/>
        <p:cNvGrpSpPr/>
        <p:nvPr/>
      </p:nvGrpSpPr>
      <p:grpSpPr>
        <a:xfrm>
          <a:off x="0" y="0"/>
          <a:ext cx="0" cy="0"/>
          <a:chOff x="0" y="0"/>
          <a:chExt cx="0" cy="0"/>
        </a:xfrm>
      </p:grpSpPr>
      <p:sp>
        <p:nvSpPr>
          <p:cNvPr id="91" name="Google Shape;91;p3"/>
          <p:cNvSpPr txBox="1">
            <a:spLocks noGrp="1"/>
          </p:cNvSpPr>
          <p:nvPr>
            <p:ph type="ctrTitle"/>
          </p:nvPr>
        </p:nvSpPr>
        <p:spPr>
          <a:xfrm>
            <a:off x="4481525" y="1000300"/>
            <a:ext cx="3949200" cy="2493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2" name="Google Shape;92;p3"/>
          <p:cNvSpPr txBox="1">
            <a:spLocks noGrp="1"/>
          </p:cNvSpPr>
          <p:nvPr>
            <p:ph type="subTitle" idx="1"/>
          </p:nvPr>
        </p:nvSpPr>
        <p:spPr>
          <a:xfrm>
            <a:off x="4481525" y="342920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93" name="Google Shape;93;p3"/>
          <p:cNvSpPr txBox="1">
            <a:spLocks noGrp="1"/>
          </p:cNvSpPr>
          <p:nvPr>
            <p:ph type="title" idx="2" hasCustomPrompt="1"/>
          </p:nvPr>
        </p:nvSpPr>
        <p:spPr>
          <a:xfrm>
            <a:off x="3246025" y="1220625"/>
            <a:ext cx="982500" cy="6177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4" name="Google Shape;94;p3"/>
          <p:cNvSpPr/>
          <p:nvPr/>
        </p:nvSpPr>
        <p:spPr>
          <a:xfrm>
            <a:off x="0" y="1000301"/>
            <a:ext cx="3357407" cy="414325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3"/>
          <p:cNvGrpSpPr/>
          <p:nvPr/>
        </p:nvGrpSpPr>
        <p:grpSpPr>
          <a:xfrm rot="-4179738" flipH="1">
            <a:off x="-283932" y="3876446"/>
            <a:ext cx="946744" cy="1725616"/>
            <a:chOff x="-214625" y="3943775"/>
            <a:chExt cx="458725" cy="836125"/>
          </a:xfrm>
        </p:grpSpPr>
        <p:sp>
          <p:nvSpPr>
            <p:cNvPr id="96" name="Google Shape;96;p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3"/>
          <p:cNvGrpSpPr/>
          <p:nvPr/>
        </p:nvGrpSpPr>
        <p:grpSpPr>
          <a:xfrm rot="-872858">
            <a:off x="-204884" y="1299567"/>
            <a:ext cx="1247406" cy="2528100"/>
            <a:chOff x="1803775" y="5029925"/>
            <a:chExt cx="655775" cy="1329050"/>
          </a:xfrm>
        </p:grpSpPr>
        <p:sp>
          <p:nvSpPr>
            <p:cNvPr id="109" name="Google Shape;109;p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869022" flipH="1">
            <a:off x="226808" y="3734638"/>
            <a:ext cx="384006" cy="315819"/>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3"/>
          <p:cNvGrpSpPr/>
          <p:nvPr/>
        </p:nvGrpSpPr>
        <p:grpSpPr>
          <a:xfrm rot="1525285">
            <a:off x="278554" y="560189"/>
            <a:ext cx="280526" cy="814509"/>
            <a:chOff x="1460575" y="5630575"/>
            <a:chExt cx="645350" cy="1873775"/>
          </a:xfrm>
        </p:grpSpPr>
        <p:sp>
          <p:nvSpPr>
            <p:cNvPr id="122" name="Google Shape;122;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3"/>
          <p:cNvSpPr/>
          <p:nvPr/>
        </p:nvSpPr>
        <p:spPr>
          <a:xfrm rot="-2701011">
            <a:off x="249983" y="19271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3"/>
          <p:cNvGrpSpPr/>
          <p:nvPr/>
        </p:nvGrpSpPr>
        <p:grpSpPr>
          <a:xfrm rot="1659831">
            <a:off x="1236203" y="4449117"/>
            <a:ext cx="392812" cy="1140530"/>
            <a:chOff x="1460575" y="5630575"/>
            <a:chExt cx="645350" cy="1873775"/>
          </a:xfrm>
        </p:grpSpPr>
        <p:sp>
          <p:nvSpPr>
            <p:cNvPr id="126" name="Google Shape;126;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3"/>
          <p:cNvSpPr/>
          <p:nvPr/>
        </p:nvSpPr>
        <p:spPr>
          <a:xfrm rot="10800000">
            <a:off x="7062065" y="101"/>
            <a:ext cx="2081938" cy="16953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8870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type="twoColTx">
  <p:cSld name="1_Title and two columns">
    <p:spTree>
      <p:nvGrpSpPr>
        <p:cNvPr id="1" name="Shape 193"/>
        <p:cNvGrpSpPr/>
        <p:nvPr/>
      </p:nvGrpSpPr>
      <p:grpSpPr>
        <a:xfrm>
          <a:off x="0" y="0"/>
          <a:ext cx="0" cy="0"/>
          <a:chOff x="0" y="0"/>
          <a:chExt cx="0" cy="0"/>
        </a:xfrm>
      </p:grpSpPr>
      <p:sp>
        <p:nvSpPr>
          <p:cNvPr id="194" name="Google Shape;194;p5"/>
          <p:cNvSpPr/>
          <p:nvPr/>
        </p:nvSpPr>
        <p:spPr>
          <a:xfrm>
            <a:off x="0" y="2419350"/>
            <a:ext cx="9144085" cy="2724190"/>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6" name="Google Shape;196;p5"/>
          <p:cNvSpPr txBox="1">
            <a:spLocks noGrp="1"/>
          </p:cNvSpPr>
          <p:nvPr>
            <p:ph type="subTitle" idx="1"/>
          </p:nvPr>
        </p:nvSpPr>
        <p:spPr>
          <a:xfrm>
            <a:off x="1186075" y="3629482"/>
            <a:ext cx="29484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197" name="Google Shape;197;p5"/>
          <p:cNvSpPr txBox="1">
            <a:spLocks noGrp="1"/>
          </p:cNvSpPr>
          <p:nvPr>
            <p:ph type="subTitle" idx="2"/>
          </p:nvPr>
        </p:nvSpPr>
        <p:spPr>
          <a:xfrm>
            <a:off x="5025829" y="3629482"/>
            <a:ext cx="29334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198" name="Google Shape;198;p5"/>
          <p:cNvSpPr txBox="1">
            <a:spLocks noGrp="1"/>
          </p:cNvSpPr>
          <p:nvPr>
            <p:ph type="title" idx="3"/>
          </p:nvPr>
        </p:nvSpPr>
        <p:spPr>
          <a:xfrm>
            <a:off x="1189284" y="3311600"/>
            <a:ext cx="2945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99" name="Google Shape;199;p5"/>
          <p:cNvSpPr txBox="1">
            <a:spLocks noGrp="1"/>
          </p:cNvSpPr>
          <p:nvPr>
            <p:ph type="title" idx="4"/>
          </p:nvPr>
        </p:nvSpPr>
        <p:spPr>
          <a:xfrm>
            <a:off x="5010837" y="3311600"/>
            <a:ext cx="2948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26270356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2" name="Google Shape;202;p6"/>
          <p:cNvSpPr/>
          <p:nvPr/>
        </p:nvSpPr>
        <p:spPr>
          <a:xfrm rot="10800000">
            <a:off x="7541186" y="102"/>
            <a:ext cx="1602814" cy="130517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 y="4007550"/>
            <a:ext cx="1394966" cy="1135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6"/>
          <p:cNvGrpSpPr/>
          <p:nvPr/>
        </p:nvGrpSpPr>
        <p:grpSpPr>
          <a:xfrm rot="1985753">
            <a:off x="-167008" y="3376599"/>
            <a:ext cx="366063" cy="1062241"/>
            <a:chOff x="4879175" y="1187475"/>
            <a:chExt cx="645625" cy="1873475"/>
          </a:xfrm>
        </p:grpSpPr>
        <p:sp>
          <p:nvSpPr>
            <p:cNvPr id="205" name="Google Shape;205;p6"/>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6"/>
          <p:cNvGrpSpPr/>
          <p:nvPr/>
        </p:nvGrpSpPr>
        <p:grpSpPr>
          <a:xfrm rot="2350920">
            <a:off x="124483" y="4434764"/>
            <a:ext cx="425263" cy="775134"/>
            <a:chOff x="-214625" y="3943775"/>
            <a:chExt cx="458725" cy="836125"/>
          </a:xfrm>
        </p:grpSpPr>
        <p:sp>
          <p:nvSpPr>
            <p:cNvPr id="208" name="Google Shape;208;p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6"/>
          <p:cNvSpPr/>
          <p:nvPr/>
        </p:nvSpPr>
        <p:spPr>
          <a:xfrm rot="2841006">
            <a:off x="411871" y="398927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6"/>
          <p:cNvGrpSpPr/>
          <p:nvPr/>
        </p:nvGrpSpPr>
        <p:grpSpPr>
          <a:xfrm rot="-1978349">
            <a:off x="8254895" y="4369489"/>
            <a:ext cx="782796" cy="1032187"/>
            <a:chOff x="4326425" y="5583250"/>
            <a:chExt cx="744150" cy="981100"/>
          </a:xfrm>
        </p:grpSpPr>
        <p:sp>
          <p:nvSpPr>
            <p:cNvPr id="222" name="Google Shape;222;p6"/>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6"/>
          <p:cNvSpPr/>
          <p:nvPr/>
        </p:nvSpPr>
        <p:spPr>
          <a:xfrm rot="2841006">
            <a:off x="8871471" y="4483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rot="7958994" flipH="1">
            <a:off x="7791971" y="49814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6"/>
          <p:cNvGrpSpPr/>
          <p:nvPr/>
        </p:nvGrpSpPr>
        <p:grpSpPr>
          <a:xfrm rot="-8287720">
            <a:off x="8091424" y="-418374"/>
            <a:ext cx="619364" cy="1255256"/>
            <a:chOff x="1803775" y="5029925"/>
            <a:chExt cx="655775" cy="1329050"/>
          </a:xfrm>
        </p:grpSpPr>
        <p:sp>
          <p:nvSpPr>
            <p:cNvPr id="250" name="Google Shape;250;p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882814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61"/>
        <p:cNvGrpSpPr/>
        <p:nvPr/>
      </p:nvGrpSpPr>
      <p:grpSpPr>
        <a:xfrm>
          <a:off x="0" y="0"/>
          <a:ext cx="0" cy="0"/>
          <a:chOff x="0" y="0"/>
          <a:chExt cx="0" cy="0"/>
        </a:xfrm>
      </p:grpSpPr>
      <p:sp>
        <p:nvSpPr>
          <p:cNvPr id="262" name="Google Shape;262;p7"/>
          <p:cNvSpPr/>
          <p:nvPr/>
        </p:nvSpPr>
        <p:spPr>
          <a:xfrm>
            <a:off x="0" y="2636951"/>
            <a:ext cx="3076260" cy="250509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txBox="1">
            <a:spLocks noGrp="1"/>
          </p:cNvSpPr>
          <p:nvPr>
            <p:ph type="title"/>
          </p:nvPr>
        </p:nvSpPr>
        <p:spPr>
          <a:xfrm>
            <a:off x="3995975" y="1540500"/>
            <a:ext cx="3228600" cy="646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64" name="Google Shape;264;p7"/>
          <p:cNvGrpSpPr/>
          <p:nvPr/>
        </p:nvGrpSpPr>
        <p:grpSpPr>
          <a:xfrm rot="3680395">
            <a:off x="-190692" y="2288049"/>
            <a:ext cx="1055996" cy="1392243"/>
            <a:chOff x="4326425" y="5583250"/>
            <a:chExt cx="744150" cy="981100"/>
          </a:xfrm>
        </p:grpSpPr>
        <p:sp>
          <p:nvSpPr>
            <p:cNvPr id="265" name="Google Shape;265;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7"/>
          <p:cNvSpPr/>
          <p:nvPr/>
        </p:nvSpPr>
        <p:spPr>
          <a:xfrm rot="1078197">
            <a:off x="221319" y="19910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rot="-2700996">
            <a:off x="414079" y="3787509"/>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7"/>
          <p:cNvGrpSpPr/>
          <p:nvPr/>
        </p:nvGrpSpPr>
        <p:grpSpPr>
          <a:xfrm rot="6677660">
            <a:off x="-188215" y="4000541"/>
            <a:ext cx="838354" cy="1528002"/>
            <a:chOff x="-214625" y="3943775"/>
            <a:chExt cx="458725" cy="836125"/>
          </a:xfrm>
        </p:grpSpPr>
        <p:sp>
          <p:nvSpPr>
            <p:cNvPr id="293" name="Google Shape;29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7"/>
          <p:cNvGrpSpPr/>
          <p:nvPr/>
        </p:nvGrpSpPr>
        <p:grpSpPr>
          <a:xfrm rot="-7119607">
            <a:off x="8140784" y="1533003"/>
            <a:ext cx="1192532" cy="1572255"/>
            <a:chOff x="4326425" y="5583250"/>
            <a:chExt cx="744150" cy="981100"/>
          </a:xfrm>
        </p:grpSpPr>
        <p:sp>
          <p:nvSpPr>
            <p:cNvPr id="306" name="Google Shape;306;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7"/>
          <p:cNvSpPr/>
          <p:nvPr/>
        </p:nvSpPr>
        <p:spPr>
          <a:xfrm rot="8099118">
            <a:off x="8322549" y="1069861"/>
            <a:ext cx="161313" cy="34203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7"/>
          <p:cNvGrpSpPr/>
          <p:nvPr/>
        </p:nvGrpSpPr>
        <p:grpSpPr>
          <a:xfrm rot="-4122382">
            <a:off x="8217461" y="-554346"/>
            <a:ext cx="946762" cy="1725600"/>
            <a:chOff x="-214625" y="3943775"/>
            <a:chExt cx="458725" cy="836125"/>
          </a:xfrm>
        </p:grpSpPr>
        <p:sp>
          <p:nvSpPr>
            <p:cNvPr id="333" name="Google Shape;33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7"/>
          <p:cNvGrpSpPr/>
          <p:nvPr/>
        </p:nvGrpSpPr>
        <p:grpSpPr>
          <a:xfrm rot="2700000">
            <a:off x="25735" y="1107176"/>
            <a:ext cx="335951" cy="975435"/>
            <a:chOff x="1460575" y="5630575"/>
            <a:chExt cx="645350" cy="1873775"/>
          </a:xfrm>
        </p:grpSpPr>
        <p:sp>
          <p:nvSpPr>
            <p:cNvPr id="346" name="Google Shape;346;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2306939">
            <a:off x="8852116" y="3084683"/>
            <a:ext cx="432781" cy="1256581"/>
            <a:chOff x="1460575" y="5630575"/>
            <a:chExt cx="645350" cy="1873775"/>
          </a:xfrm>
        </p:grpSpPr>
        <p:sp>
          <p:nvSpPr>
            <p:cNvPr id="349" name="Google Shape;349;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7"/>
          <p:cNvGrpSpPr/>
          <p:nvPr/>
        </p:nvGrpSpPr>
        <p:grpSpPr>
          <a:xfrm rot="-8100000">
            <a:off x="5835549" y="-392970"/>
            <a:ext cx="831808" cy="1516031"/>
            <a:chOff x="-214625" y="3943775"/>
            <a:chExt cx="458725" cy="836125"/>
          </a:xfrm>
        </p:grpSpPr>
        <p:sp>
          <p:nvSpPr>
            <p:cNvPr id="352" name="Google Shape;352;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7"/>
          <p:cNvSpPr txBox="1">
            <a:spLocks noGrp="1"/>
          </p:cNvSpPr>
          <p:nvPr>
            <p:ph type="subTitle" idx="1"/>
          </p:nvPr>
        </p:nvSpPr>
        <p:spPr>
          <a:xfrm>
            <a:off x="3996875" y="2187000"/>
            <a:ext cx="3227700" cy="1664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Tree>
    <p:extLst>
      <p:ext uri="{BB962C8B-B14F-4D97-AF65-F5344CB8AC3E}">
        <p14:creationId xmlns:p14="http://schemas.microsoft.com/office/powerpoint/2010/main" val="35077801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365"/>
        <p:cNvGrpSpPr/>
        <p:nvPr/>
      </p:nvGrpSpPr>
      <p:grpSpPr>
        <a:xfrm>
          <a:off x="0" y="0"/>
          <a:ext cx="0" cy="0"/>
          <a:chOff x="0" y="0"/>
          <a:chExt cx="0" cy="0"/>
        </a:xfrm>
      </p:grpSpPr>
      <p:sp>
        <p:nvSpPr>
          <p:cNvPr id="366" name="Google Shape;366;p8"/>
          <p:cNvSpPr txBox="1">
            <a:spLocks noGrp="1"/>
          </p:cNvSpPr>
          <p:nvPr>
            <p:ph type="title"/>
          </p:nvPr>
        </p:nvSpPr>
        <p:spPr>
          <a:xfrm>
            <a:off x="1700700" y="2231150"/>
            <a:ext cx="5742600" cy="166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7" name="Google Shape;367;p8"/>
          <p:cNvGrpSpPr/>
          <p:nvPr/>
        </p:nvGrpSpPr>
        <p:grpSpPr>
          <a:xfrm rot="4458764">
            <a:off x="-461166" y="-607720"/>
            <a:ext cx="2631211" cy="2631751"/>
            <a:chOff x="494881" y="2817898"/>
            <a:chExt cx="2631079" cy="2631619"/>
          </a:xfrm>
        </p:grpSpPr>
        <p:grpSp>
          <p:nvGrpSpPr>
            <p:cNvPr id="368" name="Google Shape;368;p8"/>
            <p:cNvGrpSpPr/>
            <p:nvPr/>
          </p:nvGrpSpPr>
          <p:grpSpPr>
            <a:xfrm rot="-872865">
              <a:off x="758334" y="2920740"/>
              <a:ext cx="1104590" cy="2238658"/>
              <a:chOff x="1803775" y="5029925"/>
              <a:chExt cx="655775" cy="1329050"/>
            </a:xfrm>
          </p:grpSpPr>
          <p:sp>
            <p:nvSpPr>
              <p:cNvPr id="369" name="Google Shape;369;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rot="2700000">
              <a:off x="2022629" y="4043249"/>
              <a:ext cx="736574" cy="1342446"/>
              <a:chOff x="-214625" y="3943775"/>
              <a:chExt cx="458725" cy="836125"/>
            </a:xfrm>
          </p:grpSpPr>
          <p:sp>
            <p:nvSpPr>
              <p:cNvPr id="381" name="Google Shape;381;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 name="Google Shape;393;p8"/>
          <p:cNvGrpSpPr/>
          <p:nvPr/>
        </p:nvGrpSpPr>
        <p:grpSpPr>
          <a:xfrm rot="-7214108">
            <a:off x="7782042" y="3822721"/>
            <a:ext cx="1104614" cy="2238706"/>
            <a:chOff x="1803775" y="5029925"/>
            <a:chExt cx="655775" cy="1329050"/>
          </a:xfrm>
        </p:grpSpPr>
        <p:sp>
          <p:nvSpPr>
            <p:cNvPr id="394" name="Google Shape;394;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8"/>
          <p:cNvGrpSpPr/>
          <p:nvPr/>
        </p:nvGrpSpPr>
        <p:grpSpPr>
          <a:xfrm rot="-3641170">
            <a:off x="8690525" y="2998832"/>
            <a:ext cx="736632" cy="1342556"/>
            <a:chOff x="-214625" y="3943775"/>
            <a:chExt cx="458725" cy="836125"/>
          </a:xfrm>
        </p:grpSpPr>
        <p:sp>
          <p:nvSpPr>
            <p:cNvPr id="406" name="Google Shape;406;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7902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418"/>
        <p:cNvGrpSpPr/>
        <p:nvPr/>
      </p:nvGrpSpPr>
      <p:grpSpPr>
        <a:xfrm>
          <a:off x="0" y="0"/>
          <a:ext cx="0" cy="0"/>
          <a:chOff x="0" y="0"/>
          <a:chExt cx="0" cy="0"/>
        </a:xfrm>
      </p:grpSpPr>
      <p:sp>
        <p:nvSpPr>
          <p:cNvPr id="419" name="Google Shape;419;p9"/>
          <p:cNvSpPr/>
          <p:nvPr/>
        </p:nvSpPr>
        <p:spPr>
          <a:xfrm>
            <a:off x="0" y="2525901"/>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txBox="1">
            <a:spLocks noGrp="1"/>
          </p:cNvSpPr>
          <p:nvPr>
            <p:ph type="title"/>
          </p:nvPr>
        </p:nvSpPr>
        <p:spPr>
          <a:xfrm>
            <a:off x="2949225" y="751050"/>
            <a:ext cx="3245700" cy="831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1" name="Google Shape;421;p9"/>
          <p:cNvSpPr txBox="1">
            <a:spLocks noGrp="1"/>
          </p:cNvSpPr>
          <p:nvPr>
            <p:ph type="subTitle" idx="1"/>
          </p:nvPr>
        </p:nvSpPr>
        <p:spPr>
          <a:xfrm>
            <a:off x="2536950" y="1848800"/>
            <a:ext cx="4070100" cy="67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2" name="Google Shape;422;p9"/>
          <p:cNvSpPr txBox="1">
            <a:spLocks noGrp="1"/>
          </p:cNvSpPr>
          <p:nvPr>
            <p:ph type="body" idx="2"/>
          </p:nvPr>
        </p:nvSpPr>
        <p:spPr>
          <a:xfrm>
            <a:off x="2596800" y="3188100"/>
            <a:ext cx="3950400" cy="1416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423" name="Google Shape;423;p9"/>
          <p:cNvGrpSpPr/>
          <p:nvPr/>
        </p:nvGrpSpPr>
        <p:grpSpPr>
          <a:xfrm rot="-7214108">
            <a:off x="7782042" y="3822721"/>
            <a:ext cx="1104614" cy="2238706"/>
            <a:chOff x="1803775" y="5029925"/>
            <a:chExt cx="655775" cy="1329050"/>
          </a:xfrm>
        </p:grpSpPr>
        <p:sp>
          <p:nvSpPr>
            <p:cNvPr id="424" name="Google Shape;424;p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9"/>
          <p:cNvGrpSpPr/>
          <p:nvPr/>
        </p:nvGrpSpPr>
        <p:grpSpPr>
          <a:xfrm rot="-3641170">
            <a:off x="8295400" y="3118782"/>
            <a:ext cx="736632" cy="1342556"/>
            <a:chOff x="-214625" y="3943775"/>
            <a:chExt cx="458725" cy="836125"/>
          </a:xfrm>
        </p:grpSpPr>
        <p:sp>
          <p:nvSpPr>
            <p:cNvPr id="436" name="Google Shape;436;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9"/>
          <p:cNvGrpSpPr/>
          <p:nvPr/>
        </p:nvGrpSpPr>
        <p:grpSpPr>
          <a:xfrm>
            <a:off x="-422724" y="3042611"/>
            <a:ext cx="2828997" cy="2494679"/>
            <a:chOff x="-232214" y="3409528"/>
            <a:chExt cx="2412996" cy="2127840"/>
          </a:xfrm>
        </p:grpSpPr>
        <p:grpSp>
          <p:nvGrpSpPr>
            <p:cNvPr id="449" name="Google Shape;449;p9"/>
            <p:cNvGrpSpPr/>
            <p:nvPr/>
          </p:nvGrpSpPr>
          <p:grpSpPr>
            <a:xfrm rot="1865779">
              <a:off x="184802" y="3513544"/>
              <a:ext cx="923583" cy="1871813"/>
              <a:chOff x="1803775" y="5029925"/>
              <a:chExt cx="655775" cy="1329050"/>
            </a:xfrm>
          </p:grpSpPr>
          <p:sp>
            <p:nvSpPr>
              <p:cNvPr id="450" name="Google Shape;450;p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9"/>
            <p:cNvGrpSpPr/>
            <p:nvPr/>
          </p:nvGrpSpPr>
          <p:grpSpPr>
            <a:xfrm rot="3492532">
              <a:off x="959485" y="4639772"/>
              <a:ext cx="494143" cy="900682"/>
              <a:chOff x="-214625" y="3943775"/>
              <a:chExt cx="458725" cy="836125"/>
            </a:xfrm>
          </p:grpSpPr>
          <p:sp>
            <p:nvSpPr>
              <p:cNvPr id="462" name="Google Shape;462;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9"/>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20292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476"/>
        <p:cNvGrpSpPr/>
        <p:nvPr/>
      </p:nvGrpSpPr>
      <p:grpSpPr>
        <a:xfrm>
          <a:off x="0" y="0"/>
          <a:ext cx="0" cy="0"/>
          <a:chOff x="0" y="0"/>
          <a:chExt cx="0" cy="0"/>
        </a:xfrm>
      </p:grpSpPr>
      <p:sp>
        <p:nvSpPr>
          <p:cNvPr id="477" name="Google Shape;477;p10"/>
          <p:cNvSpPr txBox="1">
            <a:spLocks noGrp="1"/>
          </p:cNvSpPr>
          <p:nvPr>
            <p:ph type="body" idx="1"/>
          </p:nvPr>
        </p:nvSpPr>
        <p:spPr>
          <a:xfrm>
            <a:off x="5156825" y="3468088"/>
            <a:ext cx="2876100" cy="10467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800">
                <a:solidFill>
                  <a:schemeClr val="lt1"/>
                </a:solidFill>
                <a:latin typeface="Londrina Solid"/>
                <a:ea typeface="Londrina Solid"/>
                <a:cs typeface="Londrina Solid"/>
                <a:sym typeface="Londrina Solid"/>
              </a:defRPr>
            </a:lvl1pPr>
          </a:lstStyle>
          <a:p>
            <a:endParaRPr/>
          </a:p>
        </p:txBody>
      </p:sp>
    </p:spTree>
    <p:extLst>
      <p:ext uri="{BB962C8B-B14F-4D97-AF65-F5344CB8AC3E}">
        <p14:creationId xmlns:p14="http://schemas.microsoft.com/office/powerpoint/2010/main" val="30920027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478"/>
        <p:cNvGrpSpPr/>
        <p:nvPr/>
      </p:nvGrpSpPr>
      <p:grpSpPr>
        <a:xfrm>
          <a:off x="0" y="0"/>
          <a:ext cx="0" cy="0"/>
          <a:chOff x="0" y="0"/>
          <a:chExt cx="0" cy="0"/>
        </a:xfrm>
      </p:grpSpPr>
      <p:sp>
        <p:nvSpPr>
          <p:cNvPr id="479" name="Google Shape;479;p11"/>
          <p:cNvSpPr txBox="1">
            <a:spLocks noGrp="1"/>
          </p:cNvSpPr>
          <p:nvPr>
            <p:ph type="title" hasCustomPrompt="1"/>
          </p:nvPr>
        </p:nvSpPr>
        <p:spPr>
          <a:xfrm>
            <a:off x="1206550" y="1303025"/>
            <a:ext cx="67311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0" name="Google Shape;480;p11"/>
          <p:cNvSpPr txBox="1">
            <a:spLocks noGrp="1"/>
          </p:cNvSpPr>
          <p:nvPr>
            <p:ph type="subTitle" idx="1"/>
          </p:nvPr>
        </p:nvSpPr>
        <p:spPr>
          <a:xfrm>
            <a:off x="1432475" y="3026825"/>
            <a:ext cx="6279300" cy="5166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481" name="Google Shape;481;p11"/>
          <p:cNvSpPr/>
          <p:nvPr/>
        </p:nvSpPr>
        <p:spPr>
          <a:xfrm rot="10800000">
            <a:off x="0" y="-1"/>
            <a:ext cx="9144085" cy="120655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0" y="3936999"/>
            <a:ext cx="9144085" cy="120655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11"/>
          <p:cNvGrpSpPr/>
          <p:nvPr/>
        </p:nvGrpSpPr>
        <p:grpSpPr>
          <a:xfrm rot="1185894">
            <a:off x="821595" y="4296292"/>
            <a:ext cx="400616" cy="1248386"/>
            <a:chOff x="4118750" y="2154275"/>
            <a:chExt cx="601300" cy="1873750"/>
          </a:xfrm>
        </p:grpSpPr>
        <p:sp>
          <p:nvSpPr>
            <p:cNvPr id="484" name="Google Shape;484;p1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1"/>
          <p:cNvSpPr/>
          <p:nvPr/>
        </p:nvSpPr>
        <p:spPr>
          <a:xfrm rot="2131633">
            <a:off x="1897726" y="4453224"/>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2701591">
            <a:off x="638920" y="178208"/>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11"/>
          <p:cNvGrpSpPr/>
          <p:nvPr/>
        </p:nvGrpSpPr>
        <p:grpSpPr>
          <a:xfrm rot="-854210">
            <a:off x="-41990" y="3622377"/>
            <a:ext cx="298309" cy="866175"/>
            <a:chOff x="6512944" y="2975654"/>
            <a:chExt cx="1594853" cy="4630848"/>
          </a:xfrm>
        </p:grpSpPr>
        <p:grpSp>
          <p:nvGrpSpPr>
            <p:cNvPr id="489" name="Google Shape;489;p11"/>
            <p:cNvGrpSpPr/>
            <p:nvPr/>
          </p:nvGrpSpPr>
          <p:grpSpPr>
            <a:xfrm>
              <a:off x="6512944" y="2975654"/>
              <a:ext cx="1594853" cy="4630848"/>
              <a:chOff x="1460575" y="5630575"/>
              <a:chExt cx="645350" cy="1873775"/>
            </a:xfrm>
          </p:grpSpPr>
          <p:sp>
            <p:nvSpPr>
              <p:cNvPr id="490" name="Google Shape;490;p11"/>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11"/>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11"/>
          <p:cNvSpPr/>
          <p:nvPr/>
        </p:nvSpPr>
        <p:spPr>
          <a:xfrm rot="-2131633" flipH="1">
            <a:off x="225551" y="2999799"/>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11"/>
          <p:cNvGrpSpPr/>
          <p:nvPr/>
        </p:nvGrpSpPr>
        <p:grpSpPr>
          <a:xfrm rot="-1324980">
            <a:off x="8698081" y="-353291"/>
            <a:ext cx="470036" cy="1364806"/>
            <a:chOff x="6512944" y="2975654"/>
            <a:chExt cx="1594853" cy="4630848"/>
          </a:xfrm>
        </p:grpSpPr>
        <p:grpSp>
          <p:nvGrpSpPr>
            <p:cNvPr id="495" name="Google Shape;495;p11"/>
            <p:cNvGrpSpPr/>
            <p:nvPr/>
          </p:nvGrpSpPr>
          <p:grpSpPr>
            <a:xfrm>
              <a:off x="6512944" y="2975654"/>
              <a:ext cx="1594853" cy="4630848"/>
              <a:chOff x="1460575" y="5630575"/>
              <a:chExt cx="645350" cy="1873775"/>
            </a:xfrm>
          </p:grpSpPr>
          <p:sp>
            <p:nvSpPr>
              <p:cNvPr id="496" name="Google Shape;496;p11"/>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11"/>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1"/>
          <p:cNvGrpSpPr/>
          <p:nvPr/>
        </p:nvGrpSpPr>
        <p:grpSpPr>
          <a:xfrm rot="-1866940">
            <a:off x="6839885" y="-344456"/>
            <a:ext cx="400620" cy="1248399"/>
            <a:chOff x="4118750" y="2154275"/>
            <a:chExt cx="601300" cy="1873750"/>
          </a:xfrm>
        </p:grpSpPr>
        <p:sp>
          <p:nvSpPr>
            <p:cNvPr id="500" name="Google Shape;500;p1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48061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8"/>
        <p:cNvGrpSpPr/>
        <p:nvPr/>
      </p:nvGrpSpPr>
      <p:grpSpPr>
        <a:xfrm>
          <a:off x="0" y="0"/>
          <a:ext cx="0" cy="0"/>
          <a:chOff x="0" y="0"/>
          <a:chExt cx="0" cy="0"/>
        </a:xfrm>
      </p:grpSpPr>
      <p:sp>
        <p:nvSpPr>
          <p:cNvPr id="419" name="Google Shape;419;p9"/>
          <p:cNvSpPr/>
          <p:nvPr/>
        </p:nvSpPr>
        <p:spPr>
          <a:xfrm>
            <a:off x="1" y="2525901"/>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0" name="Google Shape;420;p9"/>
          <p:cNvSpPr txBox="1">
            <a:spLocks noGrp="1"/>
          </p:cNvSpPr>
          <p:nvPr>
            <p:ph type="title"/>
          </p:nvPr>
        </p:nvSpPr>
        <p:spPr>
          <a:xfrm>
            <a:off x="2949225" y="751050"/>
            <a:ext cx="3245700" cy="831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1" name="Google Shape;421;p9"/>
          <p:cNvSpPr txBox="1">
            <a:spLocks noGrp="1"/>
          </p:cNvSpPr>
          <p:nvPr>
            <p:ph type="subTitle" idx="1"/>
          </p:nvPr>
        </p:nvSpPr>
        <p:spPr>
          <a:xfrm>
            <a:off x="2536950" y="1848800"/>
            <a:ext cx="4070100" cy="67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2" name="Google Shape;422;p9"/>
          <p:cNvSpPr txBox="1">
            <a:spLocks noGrp="1"/>
          </p:cNvSpPr>
          <p:nvPr>
            <p:ph type="body" idx="2"/>
          </p:nvPr>
        </p:nvSpPr>
        <p:spPr>
          <a:xfrm>
            <a:off x="2596800" y="3188100"/>
            <a:ext cx="3950400" cy="1416000"/>
          </a:xfrm>
          <a:prstGeom prst="rect">
            <a:avLst/>
          </a:prstGeom>
        </p:spPr>
        <p:txBody>
          <a:bodyPr spcFirstLastPara="1" wrap="square" lIns="91425" tIns="91425" rIns="91425" bIns="91425" anchor="t" anchorCtr="0">
            <a:noAutofit/>
          </a:bodyPr>
          <a:lstStyle>
            <a:lvl1pPr marL="457189" lvl="0" indent="-330192">
              <a:spcBef>
                <a:spcPts val="0"/>
              </a:spcBef>
              <a:spcAft>
                <a:spcPts val="0"/>
              </a:spcAft>
              <a:buSzPts val="1600"/>
              <a:buChar char="●"/>
              <a:defRPr/>
            </a:lvl1pPr>
            <a:lvl2pPr marL="914378" lvl="1" indent="-330192">
              <a:spcBef>
                <a:spcPts val="0"/>
              </a:spcBef>
              <a:spcAft>
                <a:spcPts val="0"/>
              </a:spcAft>
              <a:buSzPts val="1600"/>
              <a:buChar char="○"/>
              <a:defRPr/>
            </a:lvl2pPr>
            <a:lvl3pPr marL="1371566" lvl="2" indent="-330192">
              <a:spcBef>
                <a:spcPts val="0"/>
              </a:spcBef>
              <a:spcAft>
                <a:spcPts val="0"/>
              </a:spcAft>
              <a:buSzPts val="1600"/>
              <a:buChar char="■"/>
              <a:defRPr/>
            </a:lvl3pPr>
            <a:lvl4pPr marL="1828754" lvl="3" indent="-330192">
              <a:spcBef>
                <a:spcPts val="0"/>
              </a:spcBef>
              <a:spcAft>
                <a:spcPts val="0"/>
              </a:spcAft>
              <a:buSzPts val="1600"/>
              <a:buChar char="●"/>
              <a:defRPr/>
            </a:lvl4pPr>
            <a:lvl5pPr marL="2285943" lvl="4" indent="-330192">
              <a:spcBef>
                <a:spcPts val="0"/>
              </a:spcBef>
              <a:spcAft>
                <a:spcPts val="0"/>
              </a:spcAft>
              <a:buSzPts val="1600"/>
              <a:buChar char="○"/>
              <a:defRPr/>
            </a:lvl5pPr>
            <a:lvl6pPr marL="2743132" lvl="5" indent="-330192">
              <a:spcBef>
                <a:spcPts val="0"/>
              </a:spcBef>
              <a:spcAft>
                <a:spcPts val="0"/>
              </a:spcAft>
              <a:buSzPts val="1600"/>
              <a:buChar char="■"/>
              <a:defRPr/>
            </a:lvl6pPr>
            <a:lvl7pPr marL="3200320" lvl="6" indent="-330192">
              <a:spcBef>
                <a:spcPts val="0"/>
              </a:spcBef>
              <a:spcAft>
                <a:spcPts val="0"/>
              </a:spcAft>
              <a:buSzPts val="1600"/>
              <a:buChar char="●"/>
              <a:defRPr/>
            </a:lvl7pPr>
            <a:lvl8pPr marL="3657509" lvl="7" indent="-330192">
              <a:spcBef>
                <a:spcPts val="0"/>
              </a:spcBef>
              <a:spcAft>
                <a:spcPts val="0"/>
              </a:spcAft>
              <a:buSzPts val="1600"/>
              <a:buChar char="○"/>
              <a:defRPr/>
            </a:lvl8pPr>
            <a:lvl9pPr marL="4114697" lvl="8" indent="-330192">
              <a:spcBef>
                <a:spcPts val="0"/>
              </a:spcBef>
              <a:spcAft>
                <a:spcPts val="0"/>
              </a:spcAft>
              <a:buSzPts val="1600"/>
              <a:buChar char="■"/>
              <a:defRPr/>
            </a:lvl9pPr>
          </a:lstStyle>
          <a:p>
            <a:endParaRPr/>
          </a:p>
        </p:txBody>
      </p:sp>
      <p:grpSp>
        <p:nvGrpSpPr>
          <p:cNvPr id="423" name="Google Shape;423;p9"/>
          <p:cNvGrpSpPr/>
          <p:nvPr/>
        </p:nvGrpSpPr>
        <p:grpSpPr>
          <a:xfrm rot="14385892">
            <a:off x="7782043" y="3822722"/>
            <a:ext cx="1104614" cy="2238706"/>
            <a:chOff x="1803775" y="5029925"/>
            <a:chExt cx="655775" cy="1329050"/>
          </a:xfrm>
        </p:grpSpPr>
        <p:sp>
          <p:nvSpPr>
            <p:cNvPr id="424" name="Google Shape;424;p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0" name="Google Shape;430;p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1" name="Google Shape;431;p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2" name="Google Shape;432;p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3" name="Google Shape;433;p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4" name="Google Shape;434;p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35" name="Google Shape;435;p9"/>
          <p:cNvGrpSpPr/>
          <p:nvPr/>
        </p:nvGrpSpPr>
        <p:grpSpPr>
          <a:xfrm rot="17958830">
            <a:off x="8295400" y="3118783"/>
            <a:ext cx="736632" cy="1342556"/>
            <a:chOff x="-214625" y="3943775"/>
            <a:chExt cx="458725" cy="836125"/>
          </a:xfrm>
        </p:grpSpPr>
        <p:sp>
          <p:nvSpPr>
            <p:cNvPr id="436" name="Google Shape;436;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7" name="Google Shape;437;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8" name="Google Shape;438;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9" name="Google Shape;439;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0" name="Google Shape;440;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1" name="Google Shape;441;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6" name="Google Shape;446;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7" name="Google Shape;447;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48" name="Google Shape;448;p9"/>
          <p:cNvGrpSpPr/>
          <p:nvPr/>
        </p:nvGrpSpPr>
        <p:grpSpPr>
          <a:xfrm>
            <a:off x="-422723" y="3042612"/>
            <a:ext cx="2828997" cy="2494679"/>
            <a:chOff x="-232214" y="3409528"/>
            <a:chExt cx="2412996" cy="2127840"/>
          </a:xfrm>
        </p:grpSpPr>
        <p:grpSp>
          <p:nvGrpSpPr>
            <p:cNvPr id="449" name="Google Shape;449;p9"/>
            <p:cNvGrpSpPr/>
            <p:nvPr/>
          </p:nvGrpSpPr>
          <p:grpSpPr>
            <a:xfrm rot="1865779">
              <a:off x="184802" y="3513544"/>
              <a:ext cx="923583" cy="1871813"/>
              <a:chOff x="1803775" y="5029925"/>
              <a:chExt cx="655775" cy="1329050"/>
            </a:xfrm>
          </p:grpSpPr>
          <p:sp>
            <p:nvSpPr>
              <p:cNvPr id="450" name="Google Shape;450;p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1" name="Google Shape;451;p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2" name="Google Shape;452;p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3" name="Google Shape;453;p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9" name="Google Shape;459;p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0" name="Google Shape;460;p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61" name="Google Shape;461;p9"/>
            <p:cNvGrpSpPr/>
            <p:nvPr/>
          </p:nvGrpSpPr>
          <p:grpSpPr>
            <a:xfrm rot="3492532">
              <a:off x="959485" y="4639772"/>
              <a:ext cx="494143" cy="900682"/>
              <a:chOff x="-214625" y="3943775"/>
              <a:chExt cx="458725" cy="836125"/>
            </a:xfrm>
          </p:grpSpPr>
          <p:sp>
            <p:nvSpPr>
              <p:cNvPr id="462" name="Google Shape;462;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3" name="Google Shape;463;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4" name="Google Shape;464;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5" name="Google Shape;465;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6" name="Google Shape;466;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7" name="Google Shape;467;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2" name="Google Shape;472;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3" name="Google Shape;473;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74" name="Google Shape;474;p9"/>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5" name="Google Shape;475;p9"/>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2572606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02"/>
        <p:cNvGrpSpPr/>
        <p:nvPr/>
      </p:nvGrpSpPr>
      <p:grpSpPr>
        <a:xfrm>
          <a:off x="0" y="0"/>
          <a:ext cx="0" cy="0"/>
          <a:chOff x="0" y="0"/>
          <a:chExt cx="0" cy="0"/>
        </a:xfrm>
      </p:grpSpPr>
    </p:spTree>
    <p:extLst>
      <p:ext uri="{BB962C8B-B14F-4D97-AF65-F5344CB8AC3E}">
        <p14:creationId xmlns:p14="http://schemas.microsoft.com/office/powerpoint/2010/main" val="35274931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3"/>
        <p:cNvGrpSpPr/>
        <p:nvPr/>
      </p:nvGrpSpPr>
      <p:grpSpPr>
        <a:xfrm>
          <a:off x="0" y="0"/>
          <a:ext cx="0" cy="0"/>
          <a:chOff x="0" y="0"/>
          <a:chExt cx="0" cy="0"/>
        </a:xfrm>
      </p:grpSpPr>
      <p:sp>
        <p:nvSpPr>
          <p:cNvPr id="504" name="Google Shape;504;p13"/>
          <p:cNvSpPr/>
          <p:nvPr/>
        </p:nvSpPr>
        <p:spPr>
          <a:xfrm rot="10800000" flipH="1">
            <a:off x="1" y="-1"/>
            <a:ext cx="9144085" cy="1485901"/>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5" name="Google Shape;505;p1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6" name="Google Shape;506;p13"/>
          <p:cNvSpPr txBox="1">
            <a:spLocks noGrp="1"/>
          </p:cNvSpPr>
          <p:nvPr>
            <p:ph type="title" idx="2" hasCustomPrompt="1"/>
          </p:nvPr>
        </p:nvSpPr>
        <p:spPr>
          <a:xfrm>
            <a:off x="959332"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7" name="Google Shape;507;p13"/>
          <p:cNvSpPr txBox="1">
            <a:spLocks noGrp="1"/>
          </p:cNvSpPr>
          <p:nvPr>
            <p:ph type="subTitle" idx="1"/>
          </p:nvPr>
        </p:nvSpPr>
        <p:spPr>
          <a:xfrm>
            <a:off x="2102900" y="224905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08" name="Google Shape;508;p13"/>
          <p:cNvSpPr txBox="1">
            <a:spLocks noGrp="1"/>
          </p:cNvSpPr>
          <p:nvPr>
            <p:ph type="title" idx="3" hasCustomPrompt="1"/>
          </p:nvPr>
        </p:nvSpPr>
        <p:spPr>
          <a:xfrm>
            <a:off x="4796056"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9" name="Google Shape;509;p13"/>
          <p:cNvSpPr txBox="1">
            <a:spLocks noGrp="1"/>
          </p:cNvSpPr>
          <p:nvPr>
            <p:ph type="title" idx="4" hasCustomPrompt="1"/>
          </p:nvPr>
        </p:nvSpPr>
        <p:spPr>
          <a:xfrm>
            <a:off x="959332"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0" name="Google Shape;510;p13"/>
          <p:cNvSpPr txBox="1">
            <a:spLocks noGrp="1"/>
          </p:cNvSpPr>
          <p:nvPr>
            <p:ph type="title" idx="5" hasCustomPrompt="1"/>
          </p:nvPr>
        </p:nvSpPr>
        <p:spPr>
          <a:xfrm>
            <a:off x="4796056"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1" name="Google Shape;511;p13"/>
          <p:cNvSpPr txBox="1">
            <a:spLocks noGrp="1"/>
          </p:cNvSpPr>
          <p:nvPr>
            <p:ph type="subTitle" idx="6"/>
          </p:nvPr>
        </p:nvSpPr>
        <p:spPr>
          <a:xfrm>
            <a:off x="5948004" y="2249059"/>
            <a:ext cx="24654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2" name="Google Shape;512;p13"/>
          <p:cNvSpPr txBox="1">
            <a:spLocks noGrp="1"/>
          </p:cNvSpPr>
          <p:nvPr>
            <p:ph type="subTitle" idx="7"/>
          </p:nvPr>
        </p:nvSpPr>
        <p:spPr>
          <a:xfrm>
            <a:off x="2102900" y="3773851"/>
            <a:ext cx="24807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3" name="Google Shape;513;p13"/>
          <p:cNvSpPr txBox="1">
            <a:spLocks noGrp="1"/>
          </p:cNvSpPr>
          <p:nvPr>
            <p:ph type="subTitle" idx="8"/>
          </p:nvPr>
        </p:nvSpPr>
        <p:spPr>
          <a:xfrm>
            <a:off x="5948004" y="3773851"/>
            <a:ext cx="24654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4" name="Google Shape;514;p13"/>
          <p:cNvSpPr txBox="1">
            <a:spLocks noGrp="1"/>
          </p:cNvSpPr>
          <p:nvPr>
            <p:ph type="title" idx="9"/>
          </p:nvPr>
        </p:nvSpPr>
        <p:spPr>
          <a:xfrm>
            <a:off x="2105600"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5" name="Google Shape;515;p13"/>
          <p:cNvSpPr txBox="1">
            <a:spLocks noGrp="1"/>
          </p:cNvSpPr>
          <p:nvPr>
            <p:ph type="title" idx="13"/>
          </p:nvPr>
        </p:nvSpPr>
        <p:spPr>
          <a:xfrm>
            <a:off x="5935404"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6" name="Google Shape;516;p13"/>
          <p:cNvSpPr txBox="1">
            <a:spLocks noGrp="1"/>
          </p:cNvSpPr>
          <p:nvPr>
            <p:ph type="title" idx="14"/>
          </p:nvPr>
        </p:nvSpPr>
        <p:spPr>
          <a:xfrm>
            <a:off x="2105600"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7" name="Google Shape;517;p13"/>
          <p:cNvSpPr txBox="1">
            <a:spLocks noGrp="1"/>
          </p:cNvSpPr>
          <p:nvPr>
            <p:ph type="title" idx="15"/>
          </p:nvPr>
        </p:nvSpPr>
        <p:spPr>
          <a:xfrm>
            <a:off x="5935404"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518" name="Google Shape;518;p13"/>
          <p:cNvGrpSpPr/>
          <p:nvPr/>
        </p:nvGrpSpPr>
        <p:grpSpPr>
          <a:xfrm rot="1357337">
            <a:off x="8327544" y="4145117"/>
            <a:ext cx="714840" cy="1448757"/>
            <a:chOff x="1803775" y="5029925"/>
            <a:chExt cx="655775" cy="1329050"/>
          </a:xfrm>
        </p:grpSpPr>
        <p:sp>
          <p:nvSpPr>
            <p:cNvPr id="519" name="Google Shape;519;p1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0" name="Google Shape;520;p1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1" name="Google Shape;521;p1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2" name="Google Shape;522;p1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3" name="Google Shape;523;p1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4" name="Google Shape;524;p1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5" name="Google Shape;525;p1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6" name="Google Shape;526;p1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7" name="Google Shape;527;p1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8" name="Google Shape;528;p1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9" name="Google Shape;529;p1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30" name="Google Shape;530;p13"/>
          <p:cNvSpPr/>
          <p:nvPr/>
        </p:nvSpPr>
        <p:spPr>
          <a:xfrm rot="19438391">
            <a:off x="384400" y="3203006"/>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1" name="Google Shape;531;p13"/>
          <p:cNvSpPr/>
          <p:nvPr/>
        </p:nvSpPr>
        <p:spPr>
          <a:xfrm rot="2699045">
            <a:off x="8758242" y="2420854"/>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048448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32"/>
        <p:cNvGrpSpPr/>
        <p:nvPr/>
      </p:nvGrpSpPr>
      <p:grpSpPr>
        <a:xfrm>
          <a:off x="0" y="0"/>
          <a:ext cx="0" cy="0"/>
          <a:chOff x="0" y="0"/>
          <a:chExt cx="0" cy="0"/>
        </a:xfrm>
      </p:grpSpPr>
      <p:sp>
        <p:nvSpPr>
          <p:cNvPr id="533" name="Google Shape;533;p14"/>
          <p:cNvSpPr txBox="1">
            <a:spLocks noGrp="1"/>
          </p:cNvSpPr>
          <p:nvPr>
            <p:ph type="subTitle" idx="1"/>
          </p:nvPr>
        </p:nvSpPr>
        <p:spPr>
          <a:xfrm>
            <a:off x="4423825" y="1451475"/>
            <a:ext cx="4006800" cy="16623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2400"/>
            </a:lvl1pPr>
            <a:lvl2pPr lvl="1" rtl="0">
              <a:lnSpc>
                <a:spcPct val="100000"/>
              </a:lnSpc>
              <a:spcBef>
                <a:spcPts val="1000"/>
              </a:spcBef>
              <a:spcAft>
                <a:spcPts val="0"/>
              </a:spcAft>
              <a:buNone/>
              <a:defRPr sz="2400" b="1"/>
            </a:lvl2pPr>
            <a:lvl3pPr lvl="2" rtl="0">
              <a:lnSpc>
                <a:spcPct val="100000"/>
              </a:lnSpc>
              <a:spcBef>
                <a:spcPts val="1000"/>
              </a:spcBef>
              <a:spcAft>
                <a:spcPts val="0"/>
              </a:spcAft>
              <a:buNone/>
              <a:defRPr sz="2400" b="1"/>
            </a:lvl3pPr>
            <a:lvl4pPr lvl="3" rtl="0">
              <a:lnSpc>
                <a:spcPct val="100000"/>
              </a:lnSpc>
              <a:spcBef>
                <a:spcPts val="1000"/>
              </a:spcBef>
              <a:spcAft>
                <a:spcPts val="0"/>
              </a:spcAft>
              <a:buNone/>
              <a:defRPr sz="2400" b="1"/>
            </a:lvl4pPr>
            <a:lvl5pPr lvl="4" rtl="0">
              <a:lnSpc>
                <a:spcPct val="100000"/>
              </a:lnSpc>
              <a:spcBef>
                <a:spcPts val="1000"/>
              </a:spcBef>
              <a:spcAft>
                <a:spcPts val="0"/>
              </a:spcAft>
              <a:buNone/>
              <a:defRPr sz="2400" b="1"/>
            </a:lvl5pPr>
            <a:lvl6pPr lvl="5" rtl="0">
              <a:lnSpc>
                <a:spcPct val="100000"/>
              </a:lnSpc>
              <a:spcBef>
                <a:spcPts val="1000"/>
              </a:spcBef>
              <a:spcAft>
                <a:spcPts val="0"/>
              </a:spcAft>
              <a:buNone/>
              <a:defRPr sz="2400" b="1"/>
            </a:lvl6pPr>
            <a:lvl7pPr lvl="6" rtl="0">
              <a:lnSpc>
                <a:spcPct val="100000"/>
              </a:lnSpc>
              <a:spcBef>
                <a:spcPts val="1000"/>
              </a:spcBef>
              <a:spcAft>
                <a:spcPts val="0"/>
              </a:spcAft>
              <a:buNone/>
              <a:defRPr sz="2400" b="1"/>
            </a:lvl7pPr>
            <a:lvl8pPr lvl="7" rtl="0">
              <a:lnSpc>
                <a:spcPct val="100000"/>
              </a:lnSpc>
              <a:spcBef>
                <a:spcPts val="1000"/>
              </a:spcBef>
              <a:spcAft>
                <a:spcPts val="0"/>
              </a:spcAft>
              <a:buNone/>
              <a:defRPr sz="2400" b="1"/>
            </a:lvl8pPr>
            <a:lvl9pPr lvl="8" rtl="0">
              <a:lnSpc>
                <a:spcPct val="100000"/>
              </a:lnSpc>
              <a:spcBef>
                <a:spcPts val="1000"/>
              </a:spcBef>
              <a:spcAft>
                <a:spcPts val="0"/>
              </a:spcAft>
              <a:buNone/>
              <a:defRPr sz="2400" b="1"/>
            </a:lvl9pPr>
          </a:lstStyle>
          <a:p>
            <a:endParaRPr/>
          </a:p>
        </p:txBody>
      </p:sp>
      <p:sp>
        <p:nvSpPr>
          <p:cNvPr id="534" name="Google Shape;534;p14"/>
          <p:cNvSpPr txBox="1">
            <a:spLocks noGrp="1"/>
          </p:cNvSpPr>
          <p:nvPr>
            <p:ph type="title"/>
          </p:nvPr>
        </p:nvSpPr>
        <p:spPr>
          <a:xfrm>
            <a:off x="4423975" y="3271450"/>
            <a:ext cx="40068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35" name="Google Shape;535;p14"/>
          <p:cNvSpPr/>
          <p:nvPr/>
        </p:nvSpPr>
        <p:spPr>
          <a:xfrm rot="10800000" flipH="1">
            <a:off x="-1" y="148"/>
            <a:ext cx="1871343" cy="15238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6" name="Google Shape;536;p14"/>
          <p:cNvSpPr/>
          <p:nvPr/>
        </p:nvSpPr>
        <p:spPr>
          <a:xfrm rot="16200000">
            <a:off x="6931820" y="2931356"/>
            <a:ext cx="1072926" cy="335136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7226212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37"/>
        <p:cNvGrpSpPr/>
        <p:nvPr/>
      </p:nvGrpSpPr>
      <p:grpSpPr>
        <a:xfrm>
          <a:off x="0" y="0"/>
          <a:ext cx="0" cy="0"/>
          <a:chOff x="0" y="0"/>
          <a:chExt cx="0" cy="0"/>
        </a:xfrm>
      </p:grpSpPr>
      <p:sp>
        <p:nvSpPr>
          <p:cNvPr id="538" name="Google Shape;538;p15"/>
          <p:cNvSpPr txBox="1">
            <a:spLocks noGrp="1"/>
          </p:cNvSpPr>
          <p:nvPr>
            <p:ph type="title"/>
          </p:nvPr>
        </p:nvSpPr>
        <p:spPr>
          <a:xfrm>
            <a:off x="713275" y="950675"/>
            <a:ext cx="368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9" name="Google Shape;539;p15"/>
          <p:cNvSpPr txBox="1">
            <a:spLocks noGrp="1"/>
          </p:cNvSpPr>
          <p:nvPr>
            <p:ph type="body" idx="1"/>
          </p:nvPr>
        </p:nvSpPr>
        <p:spPr>
          <a:xfrm>
            <a:off x="713275" y="1658123"/>
            <a:ext cx="3682200" cy="2534700"/>
          </a:xfrm>
          <a:prstGeom prst="rect">
            <a:avLst/>
          </a:prstGeom>
        </p:spPr>
        <p:txBody>
          <a:bodyPr spcFirstLastPara="1" wrap="square" lIns="91425" tIns="91425" rIns="91425" bIns="91425" anchor="t" anchorCtr="0">
            <a:noAutofit/>
          </a:bodyPr>
          <a:lstStyle>
            <a:lvl1pPr marL="457189" lvl="0" indent="-292093" rtl="0">
              <a:lnSpc>
                <a:spcPct val="100000"/>
              </a:lnSpc>
              <a:spcBef>
                <a:spcPts val="0"/>
              </a:spcBef>
              <a:spcAft>
                <a:spcPts val="0"/>
              </a:spcAft>
              <a:buClr>
                <a:srgbClr val="595959"/>
              </a:buClr>
              <a:buSzPts val="1000"/>
              <a:buFont typeface="Anaheim"/>
              <a:buChar char="●"/>
              <a:defRPr sz="1400"/>
            </a:lvl1pPr>
            <a:lvl2pPr marL="914378" lvl="1" indent="-330192" rtl="0">
              <a:spcBef>
                <a:spcPts val="0"/>
              </a:spcBef>
              <a:spcAft>
                <a:spcPts val="0"/>
              </a:spcAft>
              <a:buClr>
                <a:srgbClr val="595959"/>
              </a:buClr>
              <a:buSzPts val="1600"/>
              <a:buFont typeface="Anaheim"/>
              <a:buChar char="○"/>
              <a:defRPr/>
            </a:lvl2pPr>
            <a:lvl3pPr marL="1371566" lvl="2" indent="-330192" rtl="0">
              <a:spcBef>
                <a:spcPts val="0"/>
              </a:spcBef>
              <a:spcAft>
                <a:spcPts val="0"/>
              </a:spcAft>
              <a:buClr>
                <a:srgbClr val="595959"/>
              </a:buClr>
              <a:buSzPts val="1600"/>
              <a:buFont typeface="Anaheim"/>
              <a:buChar char="■"/>
              <a:defRPr/>
            </a:lvl3pPr>
            <a:lvl4pPr marL="1828754" lvl="3" indent="-330192" rtl="0">
              <a:spcBef>
                <a:spcPts val="0"/>
              </a:spcBef>
              <a:spcAft>
                <a:spcPts val="0"/>
              </a:spcAft>
              <a:buClr>
                <a:srgbClr val="595959"/>
              </a:buClr>
              <a:buSzPts val="1600"/>
              <a:buFont typeface="Anaheim"/>
              <a:buChar char="●"/>
              <a:defRPr/>
            </a:lvl4pPr>
            <a:lvl5pPr marL="2285943" lvl="4" indent="-330192" rtl="0">
              <a:spcBef>
                <a:spcPts val="0"/>
              </a:spcBef>
              <a:spcAft>
                <a:spcPts val="0"/>
              </a:spcAft>
              <a:buClr>
                <a:srgbClr val="595959"/>
              </a:buClr>
              <a:buSzPts val="1600"/>
              <a:buFont typeface="Anaheim"/>
              <a:buChar char="○"/>
              <a:defRPr/>
            </a:lvl5pPr>
            <a:lvl6pPr marL="2743132" lvl="5" indent="-330192" rtl="0">
              <a:spcBef>
                <a:spcPts val="0"/>
              </a:spcBef>
              <a:spcAft>
                <a:spcPts val="0"/>
              </a:spcAft>
              <a:buClr>
                <a:srgbClr val="595959"/>
              </a:buClr>
              <a:buSzPts val="1600"/>
              <a:buFont typeface="Anaheim"/>
              <a:buChar char="■"/>
              <a:defRPr/>
            </a:lvl6pPr>
            <a:lvl7pPr marL="3200320" lvl="6" indent="-330192" rtl="0">
              <a:spcBef>
                <a:spcPts val="0"/>
              </a:spcBef>
              <a:spcAft>
                <a:spcPts val="0"/>
              </a:spcAft>
              <a:buClr>
                <a:srgbClr val="595959"/>
              </a:buClr>
              <a:buSzPts val="1600"/>
              <a:buFont typeface="Anaheim"/>
              <a:buChar char="●"/>
              <a:defRPr/>
            </a:lvl7pPr>
            <a:lvl8pPr marL="3657509" lvl="7" indent="-330192" rtl="0">
              <a:spcBef>
                <a:spcPts val="0"/>
              </a:spcBef>
              <a:spcAft>
                <a:spcPts val="0"/>
              </a:spcAft>
              <a:buClr>
                <a:srgbClr val="595959"/>
              </a:buClr>
              <a:buSzPts val="1600"/>
              <a:buFont typeface="Anaheim"/>
              <a:buChar char="○"/>
              <a:defRPr/>
            </a:lvl8pPr>
            <a:lvl9pPr marL="4114697" lvl="8" indent="-330192" rtl="0">
              <a:spcBef>
                <a:spcPts val="0"/>
              </a:spcBef>
              <a:spcAft>
                <a:spcPts val="0"/>
              </a:spcAft>
              <a:buClr>
                <a:srgbClr val="595959"/>
              </a:buClr>
              <a:buSzPts val="1600"/>
              <a:buFont typeface="Anaheim"/>
              <a:buChar char="■"/>
              <a:defRPr/>
            </a:lvl9pPr>
          </a:lstStyle>
          <a:p>
            <a:endParaRPr/>
          </a:p>
        </p:txBody>
      </p:sp>
      <p:sp>
        <p:nvSpPr>
          <p:cNvPr id="540" name="Google Shape;540;p15"/>
          <p:cNvSpPr/>
          <p:nvPr/>
        </p:nvSpPr>
        <p:spPr>
          <a:xfrm flipH="1">
            <a:off x="4607223" y="0"/>
            <a:ext cx="453677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295153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41"/>
        <p:cNvGrpSpPr/>
        <p:nvPr/>
      </p:nvGrpSpPr>
      <p:grpSpPr>
        <a:xfrm>
          <a:off x="0" y="0"/>
          <a:ext cx="0" cy="0"/>
          <a:chOff x="0" y="0"/>
          <a:chExt cx="0" cy="0"/>
        </a:xfrm>
      </p:grpSpPr>
      <p:sp>
        <p:nvSpPr>
          <p:cNvPr id="542" name="Google Shape;542;p16"/>
          <p:cNvSpPr/>
          <p:nvPr/>
        </p:nvSpPr>
        <p:spPr>
          <a:xfrm>
            <a:off x="0" y="0"/>
            <a:ext cx="468485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3" name="Google Shape;543;p16"/>
          <p:cNvSpPr txBox="1">
            <a:spLocks noGrp="1"/>
          </p:cNvSpPr>
          <p:nvPr>
            <p:ph type="title"/>
          </p:nvPr>
        </p:nvSpPr>
        <p:spPr>
          <a:xfrm>
            <a:off x="1060850" y="739988"/>
            <a:ext cx="2304000" cy="203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4" name="Google Shape;544;p16"/>
          <p:cNvSpPr txBox="1">
            <a:spLocks noGrp="1"/>
          </p:cNvSpPr>
          <p:nvPr>
            <p:ph type="subTitle" idx="1"/>
          </p:nvPr>
        </p:nvSpPr>
        <p:spPr>
          <a:xfrm>
            <a:off x="1061649" y="2741163"/>
            <a:ext cx="2304000" cy="16623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grpSp>
        <p:nvGrpSpPr>
          <p:cNvPr id="545" name="Google Shape;545;p16"/>
          <p:cNvGrpSpPr/>
          <p:nvPr/>
        </p:nvGrpSpPr>
        <p:grpSpPr>
          <a:xfrm rot="3585892">
            <a:off x="257344" y="-917927"/>
            <a:ext cx="1104614" cy="2238706"/>
            <a:chOff x="1803775" y="5029925"/>
            <a:chExt cx="655775" cy="1329050"/>
          </a:xfrm>
        </p:grpSpPr>
        <p:sp>
          <p:nvSpPr>
            <p:cNvPr id="546" name="Google Shape;546;p1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7" name="Google Shape;547;p1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8" name="Google Shape;548;p1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9" name="Google Shape;549;p1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0" name="Google Shape;550;p1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1" name="Google Shape;551;p1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2" name="Google Shape;552;p1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3" name="Google Shape;553;p1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4" name="Google Shape;554;p1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5" name="Google Shape;555;p1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6" name="Google Shape;556;p1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57" name="Google Shape;557;p16"/>
          <p:cNvGrpSpPr/>
          <p:nvPr/>
        </p:nvGrpSpPr>
        <p:grpSpPr>
          <a:xfrm rot="7158751">
            <a:off x="16898" y="792004"/>
            <a:ext cx="560226" cy="1021019"/>
            <a:chOff x="-214625" y="3943775"/>
            <a:chExt cx="458725" cy="836125"/>
          </a:xfrm>
        </p:grpSpPr>
        <p:sp>
          <p:nvSpPr>
            <p:cNvPr id="558" name="Google Shape;558;p1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9" name="Google Shape;559;p1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0" name="Google Shape;560;p1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1" name="Google Shape;561;p1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2" name="Google Shape;562;p1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3" name="Google Shape;563;p1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4" name="Google Shape;564;p1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5" name="Google Shape;565;p1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6" name="Google Shape;566;p1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7" name="Google Shape;567;p1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8" name="Google Shape;568;p1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9" name="Google Shape;569;p1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70" name="Google Shape;570;p16"/>
          <p:cNvSpPr/>
          <p:nvPr/>
        </p:nvSpPr>
        <p:spPr>
          <a:xfrm rot="2131633">
            <a:off x="222526" y="181183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1" name="Google Shape;571;p16"/>
          <p:cNvSpPr/>
          <p:nvPr/>
        </p:nvSpPr>
        <p:spPr>
          <a:xfrm rot="7630736" flipH="1">
            <a:off x="3439510" y="388492"/>
            <a:ext cx="14895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919445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572"/>
        <p:cNvGrpSpPr/>
        <p:nvPr/>
      </p:nvGrpSpPr>
      <p:grpSpPr>
        <a:xfrm>
          <a:off x="0" y="0"/>
          <a:ext cx="0" cy="0"/>
          <a:chOff x="0" y="0"/>
          <a:chExt cx="0" cy="0"/>
        </a:xfrm>
      </p:grpSpPr>
      <p:sp>
        <p:nvSpPr>
          <p:cNvPr id="573" name="Google Shape;573;p17"/>
          <p:cNvSpPr txBox="1">
            <a:spLocks noGrp="1"/>
          </p:cNvSpPr>
          <p:nvPr>
            <p:ph type="title"/>
          </p:nvPr>
        </p:nvSpPr>
        <p:spPr>
          <a:xfrm>
            <a:off x="5389425" y="2371525"/>
            <a:ext cx="3040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4" name="Google Shape;574;p17"/>
          <p:cNvSpPr txBox="1">
            <a:spLocks noGrp="1"/>
          </p:cNvSpPr>
          <p:nvPr>
            <p:ph type="subTitle" idx="1"/>
          </p:nvPr>
        </p:nvSpPr>
        <p:spPr>
          <a:xfrm>
            <a:off x="5390525" y="3018025"/>
            <a:ext cx="3040200" cy="14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575" name="Google Shape;575;p17"/>
          <p:cNvSpPr/>
          <p:nvPr/>
        </p:nvSpPr>
        <p:spPr>
          <a:xfrm rot="5400000" flipH="1">
            <a:off x="909546" y="919753"/>
            <a:ext cx="3311332" cy="5130377"/>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576" name="Google Shape;576;p17"/>
          <p:cNvGrpSpPr/>
          <p:nvPr/>
        </p:nvGrpSpPr>
        <p:grpSpPr>
          <a:xfrm rot="3585892">
            <a:off x="86668" y="2907765"/>
            <a:ext cx="1104614" cy="2238706"/>
            <a:chOff x="1803775" y="5029925"/>
            <a:chExt cx="655775" cy="1329050"/>
          </a:xfrm>
        </p:grpSpPr>
        <p:sp>
          <p:nvSpPr>
            <p:cNvPr id="577" name="Google Shape;577;p17"/>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8" name="Google Shape;578;p17"/>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9" name="Google Shape;579;p17"/>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0" name="Google Shape;580;p17"/>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1" name="Google Shape;581;p17"/>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2" name="Google Shape;582;p17"/>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3" name="Google Shape;583;p17"/>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4" name="Google Shape;584;p17"/>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5" name="Google Shape;585;p17"/>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6" name="Google Shape;586;p17"/>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7" name="Google Shape;587;p17"/>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88" name="Google Shape;588;p17"/>
          <p:cNvGrpSpPr/>
          <p:nvPr/>
        </p:nvGrpSpPr>
        <p:grpSpPr>
          <a:xfrm rot="2700318" flipH="1">
            <a:off x="759588" y="4383541"/>
            <a:ext cx="700958" cy="1277647"/>
            <a:chOff x="-214625" y="3943775"/>
            <a:chExt cx="458725" cy="836125"/>
          </a:xfrm>
        </p:grpSpPr>
        <p:sp>
          <p:nvSpPr>
            <p:cNvPr id="589" name="Google Shape;589;p1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0" name="Google Shape;590;p1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1" name="Google Shape;591;p1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2" name="Google Shape;592;p1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3" name="Google Shape;593;p1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4" name="Google Shape;594;p1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5" name="Google Shape;595;p1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6" name="Google Shape;596;p1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7" name="Google Shape;597;p1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8" name="Google Shape;598;p1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9" name="Google Shape;599;p1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0" name="Google Shape;600;p1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01" name="Google Shape;601;p17"/>
          <p:cNvSpPr/>
          <p:nvPr/>
        </p:nvSpPr>
        <p:spPr>
          <a:xfrm rot="10800000">
            <a:off x="7013206" y="61"/>
            <a:ext cx="2130794" cy="173513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2" name="Google Shape;602;p17"/>
          <p:cNvSpPr/>
          <p:nvPr/>
        </p:nvSpPr>
        <p:spPr>
          <a:xfrm rot="4253446">
            <a:off x="-64824" y="2564579"/>
            <a:ext cx="232127" cy="4702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2649740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03"/>
        <p:cNvGrpSpPr/>
        <p:nvPr/>
      </p:nvGrpSpPr>
      <p:grpSpPr>
        <a:xfrm>
          <a:off x="0" y="0"/>
          <a:ext cx="0" cy="0"/>
          <a:chOff x="0" y="0"/>
          <a:chExt cx="0" cy="0"/>
        </a:xfrm>
      </p:grpSpPr>
      <p:sp>
        <p:nvSpPr>
          <p:cNvPr id="604" name="Google Shape;604;p18"/>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5" name="Google Shape;605;p18"/>
          <p:cNvSpPr txBox="1">
            <a:spLocks noGrp="1"/>
          </p:cNvSpPr>
          <p:nvPr>
            <p:ph type="subTitle" idx="1"/>
          </p:nvPr>
        </p:nvSpPr>
        <p:spPr>
          <a:xfrm>
            <a:off x="713400"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06" name="Google Shape;606;p18"/>
          <p:cNvSpPr txBox="1">
            <a:spLocks noGrp="1"/>
          </p:cNvSpPr>
          <p:nvPr>
            <p:ph type="title" idx="2"/>
          </p:nvPr>
        </p:nvSpPr>
        <p:spPr>
          <a:xfrm>
            <a:off x="716100"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07" name="Google Shape;607;p18"/>
          <p:cNvSpPr txBox="1">
            <a:spLocks noGrp="1"/>
          </p:cNvSpPr>
          <p:nvPr>
            <p:ph type="subTitle" idx="3"/>
          </p:nvPr>
        </p:nvSpPr>
        <p:spPr>
          <a:xfrm>
            <a:off x="3334438"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08" name="Google Shape;608;p18"/>
          <p:cNvSpPr txBox="1">
            <a:spLocks noGrp="1"/>
          </p:cNvSpPr>
          <p:nvPr>
            <p:ph type="title" idx="4"/>
          </p:nvPr>
        </p:nvSpPr>
        <p:spPr>
          <a:xfrm>
            <a:off x="3334438"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09" name="Google Shape;609;p18"/>
          <p:cNvSpPr txBox="1">
            <a:spLocks noGrp="1"/>
          </p:cNvSpPr>
          <p:nvPr>
            <p:ph type="subTitle" idx="5"/>
          </p:nvPr>
        </p:nvSpPr>
        <p:spPr>
          <a:xfrm>
            <a:off x="5950075"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10" name="Google Shape;610;p18"/>
          <p:cNvSpPr txBox="1">
            <a:spLocks noGrp="1"/>
          </p:cNvSpPr>
          <p:nvPr>
            <p:ph type="title" idx="6"/>
          </p:nvPr>
        </p:nvSpPr>
        <p:spPr>
          <a:xfrm>
            <a:off x="5952775"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1" name="Google Shape;611;p18"/>
          <p:cNvSpPr/>
          <p:nvPr/>
        </p:nvSpPr>
        <p:spPr>
          <a:xfrm rot="10800000">
            <a:off x="1" y="515"/>
            <a:ext cx="9144085" cy="296368"/>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2" name="Google Shape;612;p18"/>
          <p:cNvSpPr/>
          <p:nvPr/>
        </p:nvSpPr>
        <p:spPr>
          <a:xfrm>
            <a:off x="1" y="4847178"/>
            <a:ext cx="9144085" cy="296368"/>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2582118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13"/>
        <p:cNvGrpSpPr/>
        <p:nvPr/>
      </p:nvGrpSpPr>
      <p:grpSpPr>
        <a:xfrm>
          <a:off x="0" y="0"/>
          <a:ext cx="0" cy="0"/>
          <a:chOff x="0" y="0"/>
          <a:chExt cx="0" cy="0"/>
        </a:xfrm>
      </p:grpSpPr>
      <p:sp>
        <p:nvSpPr>
          <p:cNvPr id="614" name="Google Shape;614;p19"/>
          <p:cNvSpPr txBox="1">
            <a:spLocks noGrp="1"/>
          </p:cNvSpPr>
          <p:nvPr>
            <p:ph type="title"/>
          </p:nvPr>
        </p:nvSpPr>
        <p:spPr>
          <a:xfrm>
            <a:off x="2908275" y="445025"/>
            <a:ext cx="5522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5" name="Google Shape;615;p19"/>
          <p:cNvSpPr txBox="1">
            <a:spLocks noGrp="1"/>
          </p:cNvSpPr>
          <p:nvPr>
            <p:ph type="subTitle" idx="1"/>
          </p:nvPr>
        </p:nvSpPr>
        <p:spPr>
          <a:xfrm>
            <a:off x="2908412"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16" name="Google Shape;616;p19"/>
          <p:cNvSpPr txBox="1">
            <a:spLocks noGrp="1"/>
          </p:cNvSpPr>
          <p:nvPr>
            <p:ph type="title" idx="2"/>
          </p:nvPr>
        </p:nvSpPr>
        <p:spPr>
          <a:xfrm>
            <a:off x="2910914"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7" name="Google Shape;617;p19"/>
          <p:cNvSpPr txBox="1">
            <a:spLocks noGrp="1"/>
          </p:cNvSpPr>
          <p:nvPr>
            <p:ph type="subTitle" idx="3"/>
          </p:nvPr>
        </p:nvSpPr>
        <p:spPr>
          <a:xfrm>
            <a:off x="2908400" y="3673526"/>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18" name="Google Shape;618;p19"/>
          <p:cNvSpPr txBox="1">
            <a:spLocks noGrp="1"/>
          </p:cNvSpPr>
          <p:nvPr>
            <p:ph type="title" idx="4"/>
          </p:nvPr>
        </p:nvSpPr>
        <p:spPr>
          <a:xfrm>
            <a:off x="2908400" y="3355643"/>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9" name="Google Shape;619;p19"/>
          <p:cNvSpPr txBox="1">
            <a:spLocks noGrp="1"/>
          </p:cNvSpPr>
          <p:nvPr>
            <p:ph type="subTitle" idx="5"/>
          </p:nvPr>
        </p:nvSpPr>
        <p:spPr>
          <a:xfrm>
            <a:off x="6131061"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0" name="Google Shape;620;p19"/>
          <p:cNvSpPr txBox="1">
            <a:spLocks noGrp="1"/>
          </p:cNvSpPr>
          <p:nvPr>
            <p:ph type="title" idx="6"/>
          </p:nvPr>
        </p:nvSpPr>
        <p:spPr>
          <a:xfrm>
            <a:off x="6133563"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1" name="Google Shape;621;p19"/>
          <p:cNvSpPr txBox="1">
            <a:spLocks noGrp="1"/>
          </p:cNvSpPr>
          <p:nvPr>
            <p:ph type="subTitle" idx="7"/>
          </p:nvPr>
        </p:nvSpPr>
        <p:spPr>
          <a:xfrm>
            <a:off x="6131049" y="367352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2" name="Google Shape;622;p19"/>
          <p:cNvSpPr txBox="1">
            <a:spLocks noGrp="1"/>
          </p:cNvSpPr>
          <p:nvPr>
            <p:ph type="title" idx="8"/>
          </p:nvPr>
        </p:nvSpPr>
        <p:spPr>
          <a:xfrm>
            <a:off x="6131049" y="335564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3" name="Google Shape;623;p19"/>
          <p:cNvSpPr/>
          <p:nvPr/>
        </p:nvSpPr>
        <p:spPr>
          <a:xfrm rot="5400000" flipH="1">
            <a:off x="594137" y="2383360"/>
            <a:ext cx="2163093" cy="335136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4" name="Google Shape;624;p19"/>
          <p:cNvSpPr/>
          <p:nvPr/>
        </p:nvSpPr>
        <p:spPr>
          <a:xfrm rot="10800000">
            <a:off x="7029456" y="63"/>
            <a:ext cx="2114548" cy="1721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25" name="Google Shape;625;p19"/>
          <p:cNvGrpSpPr/>
          <p:nvPr/>
        </p:nvGrpSpPr>
        <p:grpSpPr>
          <a:xfrm rot="8287720" flipH="1">
            <a:off x="8275357" y="-235424"/>
            <a:ext cx="619364" cy="1255256"/>
            <a:chOff x="1803775" y="5029925"/>
            <a:chExt cx="655775" cy="1329050"/>
          </a:xfrm>
        </p:grpSpPr>
        <p:sp>
          <p:nvSpPr>
            <p:cNvPr id="626" name="Google Shape;626;p1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7" name="Google Shape;627;p1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8" name="Google Shape;628;p1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9" name="Google Shape;629;p1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0" name="Google Shape;630;p1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1" name="Google Shape;631;p1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2" name="Google Shape;632;p1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3" name="Google Shape;633;p1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4" name="Google Shape;634;p1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5" name="Google Shape;635;p1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6" name="Google Shape;636;p1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37" name="Google Shape;637;p19"/>
          <p:cNvSpPr/>
          <p:nvPr/>
        </p:nvSpPr>
        <p:spPr>
          <a:xfrm rot="18758994" flipH="1">
            <a:off x="8667072" y="1021026"/>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38" name="Google Shape;638;p19"/>
          <p:cNvGrpSpPr/>
          <p:nvPr/>
        </p:nvGrpSpPr>
        <p:grpSpPr>
          <a:xfrm rot="13861054" flipH="1">
            <a:off x="1942991" y="-58788"/>
            <a:ext cx="483438" cy="680867"/>
            <a:chOff x="1554950" y="3841075"/>
            <a:chExt cx="389950" cy="549200"/>
          </a:xfrm>
        </p:grpSpPr>
        <p:sp>
          <p:nvSpPr>
            <p:cNvPr id="639" name="Google Shape;639;p19"/>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0" name="Google Shape;640;p19"/>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1" name="Google Shape;641;p19"/>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2" name="Google Shape;642;p19"/>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3" name="Google Shape;643;p19"/>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4" name="Google Shape;644;p19"/>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5" name="Google Shape;645;p19"/>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6" name="Google Shape;646;p19"/>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6737373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47"/>
        <p:cNvGrpSpPr/>
        <p:nvPr/>
      </p:nvGrpSpPr>
      <p:grpSpPr>
        <a:xfrm>
          <a:off x="0" y="0"/>
          <a:ext cx="0" cy="0"/>
          <a:chOff x="0" y="0"/>
          <a:chExt cx="0" cy="0"/>
        </a:xfrm>
      </p:grpSpPr>
      <p:sp>
        <p:nvSpPr>
          <p:cNvPr id="648" name="Google Shape;648;p20"/>
          <p:cNvSpPr txBox="1">
            <a:spLocks noGrp="1"/>
          </p:cNvSpPr>
          <p:nvPr>
            <p:ph type="subTitle" idx="1"/>
          </p:nvPr>
        </p:nvSpPr>
        <p:spPr>
          <a:xfrm>
            <a:off x="713412"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49" name="Google Shape;649;p20"/>
          <p:cNvSpPr txBox="1">
            <a:spLocks noGrp="1"/>
          </p:cNvSpPr>
          <p:nvPr>
            <p:ph type="title"/>
          </p:nvPr>
        </p:nvSpPr>
        <p:spPr>
          <a:xfrm>
            <a:off x="71591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0" name="Google Shape;650;p20"/>
          <p:cNvSpPr txBox="1">
            <a:spLocks noGrp="1"/>
          </p:cNvSpPr>
          <p:nvPr>
            <p:ph type="subTitle" idx="2"/>
          </p:nvPr>
        </p:nvSpPr>
        <p:spPr>
          <a:xfrm>
            <a:off x="713400" y="3927001"/>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1" name="Google Shape;651;p20"/>
          <p:cNvSpPr txBox="1">
            <a:spLocks noGrp="1"/>
          </p:cNvSpPr>
          <p:nvPr>
            <p:ph type="title" idx="3"/>
          </p:nvPr>
        </p:nvSpPr>
        <p:spPr>
          <a:xfrm>
            <a:off x="713400" y="3609118"/>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2" name="Google Shape;652;p20"/>
          <p:cNvSpPr txBox="1">
            <a:spLocks noGrp="1"/>
          </p:cNvSpPr>
          <p:nvPr>
            <p:ph type="subTitle" idx="4"/>
          </p:nvPr>
        </p:nvSpPr>
        <p:spPr>
          <a:xfrm>
            <a:off x="3424764"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3" name="Google Shape;653;p20"/>
          <p:cNvSpPr txBox="1">
            <a:spLocks noGrp="1"/>
          </p:cNvSpPr>
          <p:nvPr>
            <p:ph type="title" idx="5"/>
          </p:nvPr>
        </p:nvSpPr>
        <p:spPr>
          <a:xfrm>
            <a:off x="342476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4" name="Google Shape;654;p20"/>
          <p:cNvSpPr txBox="1">
            <a:spLocks noGrp="1"/>
          </p:cNvSpPr>
          <p:nvPr>
            <p:ph type="subTitle" idx="6"/>
          </p:nvPr>
        </p:nvSpPr>
        <p:spPr>
          <a:xfrm>
            <a:off x="3424764"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5" name="Google Shape;655;p20"/>
          <p:cNvSpPr txBox="1">
            <a:spLocks noGrp="1"/>
          </p:cNvSpPr>
          <p:nvPr>
            <p:ph type="title" idx="7"/>
          </p:nvPr>
        </p:nvSpPr>
        <p:spPr>
          <a:xfrm>
            <a:off x="3424764"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6" name="Google Shape;656;p20"/>
          <p:cNvSpPr txBox="1">
            <a:spLocks noGrp="1"/>
          </p:cNvSpPr>
          <p:nvPr>
            <p:ph type="title" idx="8"/>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7" name="Google Shape;657;p20"/>
          <p:cNvSpPr txBox="1">
            <a:spLocks noGrp="1"/>
          </p:cNvSpPr>
          <p:nvPr>
            <p:ph type="subTitle" idx="9"/>
          </p:nvPr>
        </p:nvSpPr>
        <p:spPr>
          <a:xfrm>
            <a:off x="6131111"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8" name="Google Shape;658;p20"/>
          <p:cNvSpPr txBox="1">
            <a:spLocks noGrp="1"/>
          </p:cNvSpPr>
          <p:nvPr>
            <p:ph type="title" idx="13"/>
          </p:nvPr>
        </p:nvSpPr>
        <p:spPr>
          <a:xfrm>
            <a:off x="6133613"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9" name="Google Shape;659;p20"/>
          <p:cNvSpPr txBox="1">
            <a:spLocks noGrp="1"/>
          </p:cNvSpPr>
          <p:nvPr>
            <p:ph type="subTitle" idx="14"/>
          </p:nvPr>
        </p:nvSpPr>
        <p:spPr>
          <a:xfrm>
            <a:off x="6131099"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60" name="Google Shape;660;p20"/>
          <p:cNvSpPr txBox="1">
            <a:spLocks noGrp="1"/>
          </p:cNvSpPr>
          <p:nvPr>
            <p:ph type="title" idx="15"/>
          </p:nvPr>
        </p:nvSpPr>
        <p:spPr>
          <a:xfrm>
            <a:off x="6131099"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61" name="Google Shape;661;p20"/>
          <p:cNvSpPr/>
          <p:nvPr/>
        </p:nvSpPr>
        <p:spPr>
          <a:xfrm rot="10800000">
            <a:off x="6306884" y="101"/>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62" name="Google Shape;662;p20"/>
          <p:cNvGrpSpPr/>
          <p:nvPr/>
        </p:nvGrpSpPr>
        <p:grpSpPr>
          <a:xfrm rot="10380020" flipH="1">
            <a:off x="8281411" y="840894"/>
            <a:ext cx="298388" cy="866406"/>
            <a:chOff x="6512944" y="2975654"/>
            <a:chExt cx="1594853" cy="4630848"/>
          </a:xfrm>
        </p:grpSpPr>
        <p:grpSp>
          <p:nvGrpSpPr>
            <p:cNvPr id="663" name="Google Shape;663;p20"/>
            <p:cNvGrpSpPr/>
            <p:nvPr/>
          </p:nvGrpSpPr>
          <p:grpSpPr>
            <a:xfrm>
              <a:off x="6512944" y="2975654"/>
              <a:ext cx="1594853" cy="4630848"/>
              <a:chOff x="1460575" y="5630575"/>
              <a:chExt cx="645350" cy="1873775"/>
            </a:xfrm>
          </p:grpSpPr>
          <p:sp>
            <p:nvSpPr>
              <p:cNvPr id="664" name="Google Shape;664;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5" name="Google Shape;665;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66" name="Google Shape;666;p20"/>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67" name="Google Shape;667;p20"/>
          <p:cNvGrpSpPr/>
          <p:nvPr/>
        </p:nvGrpSpPr>
        <p:grpSpPr>
          <a:xfrm rot="19733060">
            <a:off x="6839885" y="-344456"/>
            <a:ext cx="400620" cy="1248399"/>
            <a:chOff x="4118750" y="2154275"/>
            <a:chExt cx="601300" cy="1873750"/>
          </a:xfrm>
        </p:grpSpPr>
        <p:sp>
          <p:nvSpPr>
            <p:cNvPr id="668" name="Google Shape;66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9" name="Google Shape;66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70" name="Google Shape;670;p20"/>
          <p:cNvGrpSpPr/>
          <p:nvPr/>
        </p:nvGrpSpPr>
        <p:grpSpPr>
          <a:xfrm rot="1865792">
            <a:off x="-287707" y="3793069"/>
            <a:ext cx="723092" cy="1465481"/>
            <a:chOff x="1803775" y="5029925"/>
            <a:chExt cx="655775" cy="1329050"/>
          </a:xfrm>
        </p:grpSpPr>
        <p:sp>
          <p:nvSpPr>
            <p:cNvPr id="671" name="Google Shape;671;p20"/>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2" name="Google Shape;672;p20"/>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3" name="Google Shape;673;p20"/>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4" name="Google Shape;674;p20"/>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5" name="Google Shape;675;p20"/>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6" name="Google Shape;676;p20"/>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7" name="Google Shape;677;p20"/>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8" name="Google Shape;678;p20"/>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9" name="Google Shape;679;p20"/>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0" name="Google Shape;680;p20"/>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1" name="Google Shape;681;p20"/>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82" name="Google Shape;682;p20"/>
          <p:cNvGrpSpPr/>
          <p:nvPr/>
        </p:nvGrpSpPr>
        <p:grpSpPr>
          <a:xfrm rot="3492532">
            <a:off x="5956336" y="-121228"/>
            <a:ext cx="494143" cy="900682"/>
            <a:chOff x="-214625" y="3943775"/>
            <a:chExt cx="458725" cy="836125"/>
          </a:xfrm>
        </p:grpSpPr>
        <p:sp>
          <p:nvSpPr>
            <p:cNvPr id="683" name="Google Shape;683;p20"/>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4" name="Google Shape;684;p20"/>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5" name="Google Shape;685;p20"/>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6" name="Google Shape;686;p20"/>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7" name="Google Shape;687;p20"/>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8" name="Google Shape;688;p20"/>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9" name="Google Shape;689;p20"/>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0" name="Google Shape;690;p20"/>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1" name="Google Shape;691;p20"/>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2" name="Google Shape;692;p20"/>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3" name="Google Shape;693;p20"/>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4" name="Google Shape;694;p20"/>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95" name="Google Shape;695;p20"/>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6" name="Google Shape;696;p20"/>
          <p:cNvSpPr/>
          <p:nvPr/>
        </p:nvSpPr>
        <p:spPr>
          <a:xfrm rot="19318225">
            <a:off x="689767" y="4755525"/>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97" name="Google Shape;697;p20"/>
          <p:cNvGrpSpPr/>
          <p:nvPr/>
        </p:nvGrpSpPr>
        <p:grpSpPr>
          <a:xfrm rot="2422028" flipH="1">
            <a:off x="-102502" y="2720515"/>
            <a:ext cx="352694" cy="1099052"/>
            <a:chOff x="4118750" y="2154275"/>
            <a:chExt cx="601300" cy="1873750"/>
          </a:xfrm>
        </p:grpSpPr>
        <p:sp>
          <p:nvSpPr>
            <p:cNvPr id="698" name="Google Shape;69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9" name="Google Shape;69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00" name="Google Shape;700;p20"/>
          <p:cNvGrpSpPr/>
          <p:nvPr/>
        </p:nvGrpSpPr>
        <p:grpSpPr>
          <a:xfrm rot="13861319" flipH="1">
            <a:off x="8760948" y="1766160"/>
            <a:ext cx="344309" cy="484912"/>
            <a:chOff x="1554950" y="3841075"/>
            <a:chExt cx="389950" cy="549200"/>
          </a:xfrm>
        </p:grpSpPr>
        <p:sp>
          <p:nvSpPr>
            <p:cNvPr id="701" name="Google Shape;701;p20"/>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2" name="Google Shape;702;p20"/>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3" name="Google Shape;703;p20"/>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4" name="Google Shape;704;p20"/>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5" name="Google Shape;705;p20"/>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6" name="Google Shape;706;p20"/>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7" name="Google Shape;707;p20"/>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8" name="Google Shape;708;p20"/>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09" name="Google Shape;709;p20"/>
          <p:cNvGrpSpPr/>
          <p:nvPr/>
        </p:nvGrpSpPr>
        <p:grpSpPr>
          <a:xfrm rot="20275020">
            <a:off x="8698081" y="-353291"/>
            <a:ext cx="470036" cy="1364806"/>
            <a:chOff x="6512944" y="2975654"/>
            <a:chExt cx="1594853" cy="4630848"/>
          </a:xfrm>
        </p:grpSpPr>
        <p:grpSp>
          <p:nvGrpSpPr>
            <p:cNvPr id="710" name="Google Shape;710;p20"/>
            <p:cNvGrpSpPr/>
            <p:nvPr/>
          </p:nvGrpSpPr>
          <p:grpSpPr>
            <a:xfrm>
              <a:off x="6512944" y="2975654"/>
              <a:ext cx="1594853" cy="4630848"/>
              <a:chOff x="1460575" y="5630575"/>
              <a:chExt cx="645350" cy="1873775"/>
            </a:xfrm>
          </p:grpSpPr>
          <p:sp>
            <p:nvSpPr>
              <p:cNvPr id="711" name="Google Shape;711;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2" name="Google Shape;712;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13" name="Google Shape;713;p20"/>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5903393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numbers">
  <p:cSld name="Title and numbers">
    <p:spTree>
      <p:nvGrpSpPr>
        <p:cNvPr id="1" name="Shape 714"/>
        <p:cNvGrpSpPr/>
        <p:nvPr/>
      </p:nvGrpSpPr>
      <p:grpSpPr>
        <a:xfrm>
          <a:off x="0" y="0"/>
          <a:ext cx="0" cy="0"/>
          <a:chOff x="0" y="0"/>
          <a:chExt cx="0" cy="0"/>
        </a:xfrm>
      </p:grpSpPr>
      <p:sp>
        <p:nvSpPr>
          <p:cNvPr id="715" name="Google Shape;715;p21"/>
          <p:cNvSpPr txBox="1">
            <a:spLocks noGrp="1"/>
          </p:cNvSpPr>
          <p:nvPr>
            <p:ph type="title" hasCustomPrompt="1"/>
          </p:nvPr>
        </p:nvSpPr>
        <p:spPr>
          <a:xfrm>
            <a:off x="6289325" y="3104675"/>
            <a:ext cx="21489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6" name="Google Shape;716;p21"/>
          <p:cNvSpPr txBox="1">
            <a:spLocks noGrp="1"/>
          </p:cNvSpPr>
          <p:nvPr>
            <p:ph type="subTitle" idx="1"/>
          </p:nvPr>
        </p:nvSpPr>
        <p:spPr>
          <a:xfrm>
            <a:off x="6294725" y="3596582"/>
            <a:ext cx="21381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7" name="Google Shape;717;p21"/>
          <p:cNvSpPr txBox="1">
            <a:spLocks noGrp="1"/>
          </p:cNvSpPr>
          <p:nvPr>
            <p:ph type="title" idx="2" hasCustomPrompt="1"/>
          </p:nvPr>
        </p:nvSpPr>
        <p:spPr>
          <a:xfrm>
            <a:off x="713400" y="102275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8" name="Google Shape;718;p21"/>
          <p:cNvSpPr txBox="1">
            <a:spLocks noGrp="1"/>
          </p:cNvSpPr>
          <p:nvPr>
            <p:ph type="subTitle" idx="3"/>
          </p:nvPr>
        </p:nvSpPr>
        <p:spPr>
          <a:xfrm>
            <a:off x="715801" y="1514665"/>
            <a:ext cx="21414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9" name="Google Shape;719;p21"/>
          <p:cNvSpPr txBox="1">
            <a:spLocks noGrp="1"/>
          </p:cNvSpPr>
          <p:nvPr>
            <p:ph type="title" idx="4" hasCustomPrompt="1"/>
          </p:nvPr>
        </p:nvSpPr>
        <p:spPr>
          <a:xfrm>
            <a:off x="3501363" y="206370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20" name="Google Shape;720;p21"/>
          <p:cNvSpPr txBox="1">
            <a:spLocks noGrp="1"/>
          </p:cNvSpPr>
          <p:nvPr>
            <p:ph type="subTitle" idx="5"/>
          </p:nvPr>
        </p:nvSpPr>
        <p:spPr>
          <a:xfrm>
            <a:off x="3504663" y="2555623"/>
            <a:ext cx="2141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21" name="Google Shape;721;p21"/>
          <p:cNvSpPr/>
          <p:nvPr/>
        </p:nvSpPr>
        <p:spPr>
          <a:xfrm rot="10800000">
            <a:off x="2984552" y="222"/>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2" name="Google Shape;722;p21"/>
          <p:cNvSpPr/>
          <p:nvPr/>
        </p:nvSpPr>
        <p:spPr>
          <a:xfrm>
            <a:off x="2" y="2730534"/>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723" name="Google Shape;723;p21"/>
          <p:cNvGrpSpPr/>
          <p:nvPr/>
        </p:nvGrpSpPr>
        <p:grpSpPr>
          <a:xfrm rot="1185886">
            <a:off x="150573" y="3703840"/>
            <a:ext cx="612041" cy="1907222"/>
            <a:chOff x="4118750" y="2154275"/>
            <a:chExt cx="601300" cy="1873750"/>
          </a:xfrm>
        </p:grpSpPr>
        <p:sp>
          <p:nvSpPr>
            <p:cNvPr id="724" name="Google Shape;724;p2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5" name="Google Shape;725;p2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26" name="Google Shape;726;p21"/>
          <p:cNvSpPr/>
          <p:nvPr/>
        </p:nvSpPr>
        <p:spPr>
          <a:xfrm rot="2840945">
            <a:off x="348602" y="2969522"/>
            <a:ext cx="215973" cy="45800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7" name="Google Shape;727;p21"/>
          <p:cNvSpPr/>
          <p:nvPr/>
        </p:nvSpPr>
        <p:spPr>
          <a:xfrm rot="19783005" flipH="1">
            <a:off x="4278528" y="4853026"/>
            <a:ext cx="215968" cy="457988"/>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728" name="Google Shape;728;p21"/>
          <p:cNvGrpSpPr/>
          <p:nvPr/>
        </p:nvGrpSpPr>
        <p:grpSpPr>
          <a:xfrm rot="13745813">
            <a:off x="7435196" y="-396541"/>
            <a:ext cx="923599" cy="1871845"/>
            <a:chOff x="1803775" y="5029925"/>
            <a:chExt cx="655775" cy="1329050"/>
          </a:xfrm>
        </p:grpSpPr>
        <p:sp>
          <p:nvSpPr>
            <p:cNvPr id="729" name="Google Shape;729;p21"/>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0" name="Google Shape;730;p21"/>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1" name="Google Shape;731;p21"/>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2" name="Google Shape;732;p21"/>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3" name="Google Shape;733;p21"/>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4" name="Google Shape;734;p21"/>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5" name="Google Shape;735;p21"/>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6" name="Google Shape;736;p21"/>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7" name="Google Shape;737;p21"/>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8" name="Google Shape;738;p21"/>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9" name="Google Shape;739;p21"/>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40" name="Google Shape;740;p21"/>
          <p:cNvSpPr/>
          <p:nvPr/>
        </p:nvSpPr>
        <p:spPr>
          <a:xfrm rot="19318225">
            <a:off x="5845792" y="9177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741" name="Google Shape;741;p21"/>
          <p:cNvGrpSpPr/>
          <p:nvPr/>
        </p:nvGrpSpPr>
        <p:grpSpPr>
          <a:xfrm rot="3492532">
            <a:off x="4682286" y="116886"/>
            <a:ext cx="494143" cy="900682"/>
            <a:chOff x="-214625" y="3943775"/>
            <a:chExt cx="458725" cy="836125"/>
          </a:xfrm>
        </p:grpSpPr>
        <p:sp>
          <p:nvSpPr>
            <p:cNvPr id="742" name="Google Shape;742;p21"/>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3" name="Google Shape;743;p21"/>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4" name="Google Shape;744;p21"/>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5" name="Google Shape;745;p21"/>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6" name="Google Shape;746;p21"/>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7" name="Google Shape;747;p21"/>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8" name="Google Shape;748;p21"/>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9" name="Google Shape;749;p21"/>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0" name="Google Shape;750;p21"/>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1" name="Google Shape;751;p21"/>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2" name="Google Shape;752;p21"/>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3" name="Google Shape;753;p21"/>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73439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6"/>
        <p:cNvGrpSpPr/>
        <p:nvPr/>
      </p:nvGrpSpPr>
      <p:grpSpPr>
        <a:xfrm>
          <a:off x="0" y="0"/>
          <a:ext cx="0" cy="0"/>
          <a:chOff x="0" y="0"/>
          <a:chExt cx="0" cy="0"/>
        </a:xfrm>
      </p:grpSpPr>
      <p:sp>
        <p:nvSpPr>
          <p:cNvPr id="477" name="Google Shape;477;p10"/>
          <p:cNvSpPr txBox="1">
            <a:spLocks noGrp="1"/>
          </p:cNvSpPr>
          <p:nvPr>
            <p:ph type="body" idx="1"/>
          </p:nvPr>
        </p:nvSpPr>
        <p:spPr>
          <a:xfrm>
            <a:off x="5156825" y="3468088"/>
            <a:ext cx="2876100" cy="1046700"/>
          </a:xfrm>
          <a:prstGeom prst="rect">
            <a:avLst/>
          </a:prstGeom>
        </p:spPr>
        <p:txBody>
          <a:bodyPr spcFirstLastPara="1" wrap="square" lIns="91425" tIns="91425" rIns="91425" bIns="91425" anchor="ctr" anchorCtr="0">
            <a:noAutofit/>
          </a:bodyPr>
          <a:lstStyle>
            <a:lvl1pPr marL="457189" lvl="0" indent="-228594" algn="ctr">
              <a:lnSpc>
                <a:spcPct val="100000"/>
              </a:lnSpc>
              <a:spcBef>
                <a:spcPts val="0"/>
              </a:spcBef>
              <a:spcAft>
                <a:spcPts val="0"/>
              </a:spcAft>
              <a:buSzPts val="1600"/>
              <a:buNone/>
              <a:defRPr sz="2800">
                <a:solidFill>
                  <a:schemeClr val="lt1"/>
                </a:solidFill>
                <a:latin typeface="Londrina Solid"/>
                <a:ea typeface="Londrina Solid"/>
                <a:cs typeface="Londrina Solid"/>
                <a:sym typeface="Londrina Solid"/>
              </a:defRPr>
            </a:lvl1pPr>
          </a:lstStyle>
          <a:p>
            <a:endParaRPr/>
          </a:p>
        </p:txBody>
      </p:sp>
    </p:spTree>
    <p:extLst>
      <p:ext uri="{BB962C8B-B14F-4D97-AF65-F5344CB8AC3E}">
        <p14:creationId xmlns:p14="http://schemas.microsoft.com/office/powerpoint/2010/main" val="25079173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754"/>
        <p:cNvGrpSpPr/>
        <p:nvPr/>
      </p:nvGrpSpPr>
      <p:grpSpPr>
        <a:xfrm>
          <a:off x="0" y="0"/>
          <a:ext cx="0" cy="0"/>
          <a:chOff x="0" y="0"/>
          <a:chExt cx="0" cy="0"/>
        </a:xfrm>
      </p:grpSpPr>
      <p:sp>
        <p:nvSpPr>
          <p:cNvPr id="755" name="Google Shape;755;p22"/>
          <p:cNvSpPr txBox="1">
            <a:spLocks noGrp="1"/>
          </p:cNvSpPr>
          <p:nvPr>
            <p:ph type="title"/>
          </p:nvPr>
        </p:nvSpPr>
        <p:spPr>
          <a:xfrm>
            <a:off x="1120088" y="1534425"/>
            <a:ext cx="3327600" cy="95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000"/>
            </a:lvl1pPr>
            <a:lvl2pPr lvl="1" algn="ctr" rtl="0">
              <a:spcBef>
                <a:spcPts val="0"/>
              </a:spcBef>
              <a:spcAft>
                <a:spcPts val="0"/>
              </a:spcAft>
              <a:buNone/>
              <a:defRPr sz="5000"/>
            </a:lvl2pPr>
            <a:lvl3pPr lvl="2" algn="ctr" rtl="0">
              <a:spcBef>
                <a:spcPts val="0"/>
              </a:spcBef>
              <a:spcAft>
                <a:spcPts val="0"/>
              </a:spcAft>
              <a:buNone/>
              <a:defRPr sz="5000"/>
            </a:lvl3pPr>
            <a:lvl4pPr lvl="3" algn="ctr" rtl="0">
              <a:spcBef>
                <a:spcPts val="0"/>
              </a:spcBef>
              <a:spcAft>
                <a:spcPts val="0"/>
              </a:spcAft>
              <a:buNone/>
              <a:defRPr sz="5000"/>
            </a:lvl4pPr>
            <a:lvl5pPr lvl="4" algn="ctr" rtl="0">
              <a:spcBef>
                <a:spcPts val="0"/>
              </a:spcBef>
              <a:spcAft>
                <a:spcPts val="0"/>
              </a:spcAft>
              <a:buNone/>
              <a:defRPr sz="5000"/>
            </a:lvl5pPr>
            <a:lvl6pPr lvl="5" algn="ctr" rtl="0">
              <a:spcBef>
                <a:spcPts val="0"/>
              </a:spcBef>
              <a:spcAft>
                <a:spcPts val="0"/>
              </a:spcAft>
              <a:buNone/>
              <a:defRPr sz="5000"/>
            </a:lvl6pPr>
            <a:lvl7pPr lvl="6" algn="ctr" rtl="0">
              <a:spcBef>
                <a:spcPts val="0"/>
              </a:spcBef>
              <a:spcAft>
                <a:spcPts val="0"/>
              </a:spcAft>
              <a:buNone/>
              <a:defRPr sz="5000"/>
            </a:lvl7pPr>
            <a:lvl8pPr lvl="7" algn="ctr" rtl="0">
              <a:spcBef>
                <a:spcPts val="0"/>
              </a:spcBef>
              <a:spcAft>
                <a:spcPts val="0"/>
              </a:spcAft>
              <a:buNone/>
              <a:defRPr sz="5000"/>
            </a:lvl8pPr>
            <a:lvl9pPr lvl="8" algn="ctr" rtl="0">
              <a:spcBef>
                <a:spcPts val="0"/>
              </a:spcBef>
              <a:spcAft>
                <a:spcPts val="0"/>
              </a:spcAft>
              <a:buNone/>
              <a:defRPr sz="5000"/>
            </a:lvl9pPr>
          </a:lstStyle>
          <a:p>
            <a:endParaRPr/>
          </a:p>
        </p:txBody>
      </p:sp>
      <p:sp>
        <p:nvSpPr>
          <p:cNvPr id="756" name="Google Shape;756;p22"/>
          <p:cNvSpPr txBox="1">
            <a:spLocks noGrp="1"/>
          </p:cNvSpPr>
          <p:nvPr>
            <p:ph type="subTitle" idx="1"/>
          </p:nvPr>
        </p:nvSpPr>
        <p:spPr>
          <a:xfrm>
            <a:off x="4999150" y="738325"/>
            <a:ext cx="3463800" cy="6771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b="1">
                <a:solidFill>
                  <a:schemeClr val="accent4"/>
                </a:solidFill>
              </a:defRPr>
            </a:lvl1pPr>
            <a:lvl2pPr lvl="1" algn="ctr" rtl="0">
              <a:lnSpc>
                <a:spcPct val="100000"/>
              </a:lnSpc>
              <a:spcBef>
                <a:spcPts val="1200"/>
              </a:spcBef>
              <a:spcAft>
                <a:spcPts val="0"/>
              </a:spcAft>
              <a:buNone/>
              <a:defRPr sz="1800" b="1">
                <a:solidFill>
                  <a:schemeClr val="accent4"/>
                </a:solidFill>
              </a:defRPr>
            </a:lvl2pPr>
            <a:lvl3pPr lvl="2" algn="ctr" rtl="0">
              <a:lnSpc>
                <a:spcPct val="100000"/>
              </a:lnSpc>
              <a:spcBef>
                <a:spcPts val="1200"/>
              </a:spcBef>
              <a:spcAft>
                <a:spcPts val="0"/>
              </a:spcAft>
              <a:buNone/>
              <a:defRPr sz="1800" b="1">
                <a:solidFill>
                  <a:schemeClr val="accent4"/>
                </a:solidFill>
              </a:defRPr>
            </a:lvl3pPr>
            <a:lvl4pPr lvl="3" algn="ctr" rtl="0">
              <a:lnSpc>
                <a:spcPct val="100000"/>
              </a:lnSpc>
              <a:spcBef>
                <a:spcPts val="1200"/>
              </a:spcBef>
              <a:spcAft>
                <a:spcPts val="0"/>
              </a:spcAft>
              <a:buNone/>
              <a:defRPr sz="1800" b="1">
                <a:solidFill>
                  <a:schemeClr val="accent4"/>
                </a:solidFill>
              </a:defRPr>
            </a:lvl4pPr>
            <a:lvl5pPr lvl="4" algn="ctr" rtl="0">
              <a:lnSpc>
                <a:spcPct val="100000"/>
              </a:lnSpc>
              <a:spcBef>
                <a:spcPts val="1200"/>
              </a:spcBef>
              <a:spcAft>
                <a:spcPts val="0"/>
              </a:spcAft>
              <a:buNone/>
              <a:defRPr sz="1800" b="1">
                <a:solidFill>
                  <a:schemeClr val="accent4"/>
                </a:solidFill>
              </a:defRPr>
            </a:lvl5pPr>
            <a:lvl6pPr lvl="5" algn="ctr" rtl="0">
              <a:lnSpc>
                <a:spcPct val="100000"/>
              </a:lnSpc>
              <a:spcBef>
                <a:spcPts val="1200"/>
              </a:spcBef>
              <a:spcAft>
                <a:spcPts val="0"/>
              </a:spcAft>
              <a:buNone/>
              <a:defRPr sz="1800" b="1">
                <a:solidFill>
                  <a:schemeClr val="accent4"/>
                </a:solidFill>
              </a:defRPr>
            </a:lvl6pPr>
            <a:lvl7pPr lvl="6" algn="ctr" rtl="0">
              <a:lnSpc>
                <a:spcPct val="100000"/>
              </a:lnSpc>
              <a:spcBef>
                <a:spcPts val="1200"/>
              </a:spcBef>
              <a:spcAft>
                <a:spcPts val="0"/>
              </a:spcAft>
              <a:buNone/>
              <a:defRPr sz="1800" b="1">
                <a:solidFill>
                  <a:schemeClr val="accent4"/>
                </a:solidFill>
              </a:defRPr>
            </a:lvl7pPr>
            <a:lvl8pPr lvl="7" algn="ctr" rtl="0">
              <a:lnSpc>
                <a:spcPct val="100000"/>
              </a:lnSpc>
              <a:spcBef>
                <a:spcPts val="1200"/>
              </a:spcBef>
              <a:spcAft>
                <a:spcPts val="0"/>
              </a:spcAft>
              <a:buNone/>
              <a:defRPr sz="1800" b="1">
                <a:solidFill>
                  <a:schemeClr val="accent4"/>
                </a:solidFill>
              </a:defRPr>
            </a:lvl8pPr>
            <a:lvl9pPr lvl="8" algn="ctr" rtl="0">
              <a:lnSpc>
                <a:spcPct val="100000"/>
              </a:lnSpc>
              <a:spcBef>
                <a:spcPts val="1200"/>
              </a:spcBef>
              <a:spcAft>
                <a:spcPts val="1200"/>
              </a:spcAft>
              <a:buNone/>
              <a:defRPr sz="1800" b="1">
                <a:solidFill>
                  <a:schemeClr val="accent4"/>
                </a:solidFill>
              </a:defRPr>
            </a:lvl9pPr>
          </a:lstStyle>
          <a:p>
            <a:endParaRPr/>
          </a:p>
        </p:txBody>
      </p:sp>
      <p:sp>
        <p:nvSpPr>
          <p:cNvPr id="757" name="Google Shape;757;p22"/>
          <p:cNvSpPr txBox="1">
            <a:spLocks noGrp="1"/>
          </p:cNvSpPr>
          <p:nvPr>
            <p:ph type="subTitle" idx="2"/>
          </p:nvPr>
        </p:nvSpPr>
        <p:spPr>
          <a:xfrm>
            <a:off x="4999150" y="1358950"/>
            <a:ext cx="34638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b="1"/>
            </a:lvl2pPr>
            <a:lvl3pPr lvl="2" algn="ctr" rtl="0">
              <a:lnSpc>
                <a:spcPct val="100000"/>
              </a:lnSpc>
              <a:spcBef>
                <a:spcPts val="0"/>
              </a:spcBef>
              <a:spcAft>
                <a:spcPts val="0"/>
              </a:spcAft>
              <a:buNone/>
              <a:defRPr sz="1600" b="1"/>
            </a:lvl3pPr>
            <a:lvl4pPr lvl="3" algn="ctr" rtl="0">
              <a:lnSpc>
                <a:spcPct val="100000"/>
              </a:lnSpc>
              <a:spcBef>
                <a:spcPts val="0"/>
              </a:spcBef>
              <a:spcAft>
                <a:spcPts val="0"/>
              </a:spcAft>
              <a:buNone/>
              <a:defRPr sz="1600" b="1"/>
            </a:lvl4pPr>
            <a:lvl5pPr lvl="4" algn="ctr" rtl="0">
              <a:lnSpc>
                <a:spcPct val="100000"/>
              </a:lnSpc>
              <a:spcBef>
                <a:spcPts val="0"/>
              </a:spcBef>
              <a:spcAft>
                <a:spcPts val="0"/>
              </a:spcAft>
              <a:buNone/>
              <a:defRPr sz="1600" b="1"/>
            </a:lvl5pPr>
            <a:lvl6pPr lvl="5" algn="ctr" rtl="0">
              <a:lnSpc>
                <a:spcPct val="100000"/>
              </a:lnSpc>
              <a:spcBef>
                <a:spcPts val="0"/>
              </a:spcBef>
              <a:spcAft>
                <a:spcPts val="0"/>
              </a:spcAft>
              <a:buNone/>
              <a:defRPr sz="1600" b="1"/>
            </a:lvl6pPr>
            <a:lvl7pPr lvl="6" algn="ctr" rtl="0">
              <a:lnSpc>
                <a:spcPct val="100000"/>
              </a:lnSpc>
              <a:spcBef>
                <a:spcPts val="0"/>
              </a:spcBef>
              <a:spcAft>
                <a:spcPts val="0"/>
              </a:spcAft>
              <a:buNone/>
              <a:defRPr sz="1600" b="1"/>
            </a:lvl7pPr>
            <a:lvl8pPr lvl="7" algn="ctr" rtl="0">
              <a:lnSpc>
                <a:spcPct val="100000"/>
              </a:lnSpc>
              <a:spcBef>
                <a:spcPts val="0"/>
              </a:spcBef>
              <a:spcAft>
                <a:spcPts val="0"/>
              </a:spcAft>
              <a:buNone/>
              <a:defRPr sz="1600" b="1"/>
            </a:lvl8pPr>
            <a:lvl9pPr lvl="8" algn="ctr" rtl="0">
              <a:lnSpc>
                <a:spcPct val="100000"/>
              </a:lnSpc>
              <a:spcBef>
                <a:spcPts val="0"/>
              </a:spcBef>
              <a:spcAft>
                <a:spcPts val="0"/>
              </a:spcAft>
              <a:buNone/>
              <a:defRPr sz="1600" b="1"/>
            </a:lvl9pPr>
          </a:lstStyle>
          <a:p>
            <a:endParaRPr/>
          </a:p>
        </p:txBody>
      </p:sp>
      <p:sp>
        <p:nvSpPr>
          <p:cNvPr id="758" name="Google Shape;758;p22"/>
          <p:cNvSpPr txBox="1"/>
          <p:nvPr/>
        </p:nvSpPr>
        <p:spPr>
          <a:xfrm>
            <a:off x="4999150" y="3296975"/>
            <a:ext cx="3463800" cy="73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Hind"/>
                <a:ea typeface="Hind"/>
                <a:cs typeface="Hind"/>
                <a:sym typeface="Hind"/>
              </a:rPr>
              <a:t>CREDITS: This presentation template was created by </a:t>
            </a:r>
            <a:r>
              <a:rPr lang="en" sz="1200" b="1">
                <a:solidFill>
                  <a:schemeClr val="dk2"/>
                </a:solidFill>
                <a:uFill>
                  <a:noFill/>
                </a:uFill>
                <a:latin typeface="Hind"/>
                <a:ea typeface="Hind"/>
                <a:cs typeface="Hind"/>
                <a:sym typeface="Hind"/>
                <a:hlinkClick r:id="rId2">
                  <a:extLst>
                    <a:ext uri="{A12FA001-AC4F-418D-AE19-62706E023703}">
                      <ahyp:hlinkClr xmlns:ahyp="http://schemas.microsoft.com/office/drawing/2018/hyperlinkcolor" val="tx"/>
                    </a:ext>
                  </a:extLst>
                </a:hlinkClick>
              </a:rPr>
              <a:t>Slidesgo</a:t>
            </a:r>
            <a:r>
              <a:rPr lang="en" sz="1200">
                <a:solidFill>
                  <a:schemeClr val="dk2"/>
                </a:solidFill>
                <a:latin typeface="Hind"/>
                <a:ea typeface="Hind"/>
                <a:cs typeface="Hind"/>
                <a:sym typeface="Hind"/>
              </a:rPr>
              <a:t>, including icons by </a:t>
            </a:r>
            <a:r>
              <a:rPr lang="en" sz="1200" b="1">
                <a:solidFill>
                  <a:schemeClr val="dk2"/>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Flaticon</a:t>
            </a:r>
            <a:r>
              <a:rPr lang="en" sz="1200">
                <a:solidFill>
                  <a:schemeClr val="dk2"/>
                </a:solidFill>
                <a:latin typeface="Hind"/>
                <a:ea typeface="Hind"/>
                <a:cs typeface="Hind"/>
                <a:sym typeface="Hind"/>
              </a:rPr>
              <a:t>, and infographics &amp; images by </a:t>
            </a:r>
            <a:r>
              <a:rPr lang="en" sz="1200" b="1">
                <a:solidFill>
                  <a:schemeClr val="dk2"/>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Freepik</a:t>
            </a:r>
            <a:r>
              <a:rPr lang="en" sz="1200" b="1">
                <a:solidFill>
                  <a:schemeClr val="dk2"/>
                </a:solidFill>
                <a:latin typeface="Hind"/>
                <a:ea typeface="Hind"/>
                <a:cs typeface="Hind"/>
                <a:sym typeface="Hind"/>
              </a:rPr>
              <a:t> </a:t>
            </a:r>
            <a:endParaRPr sz="1200" b="1">
              <a:solidFill>
                <a:schemeClr val="dk2"/>
              </a:solidFill>
              <a:latin typeface="Hind"/>
              <a:ea typeface="Hind"/>
              <a:cs typeface="Hind"/>
              <a:sym typeface="Hind"/>
            </a:endParaRPr>
          </a:p>
        </p:txBody>
      </p:sp>
      <p:grpSp>
        <p:nvGrpSpPr>
          <p:cNvPr id="759" name="Google Shape;759;p22"/>
          <p:cNvGrpSpPr/>
          <p:nvPr/>
        </p:nvGrpSpPr>
        <p:grpSpPr>
          <a:xfrm rot="4254671">
            <a:off x="346461" y="-829603"/>
            <a:ext cx="1257475" cy="2548507"/>
            <a:chOff x="1803775" y="5029925"/>
            <a:chExt cx="655775" cy="1329050"/>
          </a:xfrm>
        </p:grpSpPr>
        <p:sp>
          <p:nvSpPr>
            <p:cNvPr id="760" name="Google Shape;760;p2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1" name="Google Shape;761;p2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2" name="Google Shape;762;p2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3" name="Google Shape;763;p2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4" name="Google Shape;764;p2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5" name="Google Shape;765;p2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6" name="Google Shape;766;p2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7" name="Google Shape;767;p2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8" name="Google Shape;768;p2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9" name="Google Shape;769;p2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0" name="Google Shape;770;p2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71" name="Google Shape;771;p22"/>
          <p:cNvGrpSpPr/>
          <p:nvPr/>
        </p:nvGrpSpPr>
        <p:grpSpPr>
          <a:xfrm rot="7158623">
            <a:off x="79704" y="1017854"/>
            <a:ext cx="637758" cy="1162264"/>
            <a:chOff x="-214625" y="3943775"/>
            <a:chExt cx="458725" cy="836125"/>
          </a:xfrm>
        </p:grpSpPr>
        <p:sp>
          <p:nvSpPr>
            <p:cNvPr id="772" name="Google Shape;772;p22"/>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3" name="Google Shape;773;p22"/>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4" name="Google Shape;774;p22"/>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5" name="Google Shape;775;p22"/>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6" name="Google Shape;776;p22"/>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7" name="Google Shape;777;p22"/>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8" name="Google Shape;778;p22"/>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9" name="Google Shape;779;p22"/>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0" name="Google Shape;780;p22"/>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1" name="Google Shape;781;p22"/>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2" name="Google Shape;782;p22"/>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3" name="Google Shape;783;p22"/>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84" name="Google Shape;784;p22"/>
          <p:cNvSpPr/>
          <p:nvPr/>
        </p:nvSpPr>
        <p:spPr>
          <a:xfrm rot="2131617">
            <a:off x="313582" y="2178693"/>
            <a:ext cx="169568" cy="34353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785" name="Google Shape;785;p22"/>
          <p:cNvGrpSpPr/>
          <p:nvPr/>
        </p:nvGrpSpPr>
        <p:grpSpPr>
          <a:xfrm rot="1185886">
            <a:off x="4320398" y="4132590"/>
            <a:ext cx="612041" cy="1907222"/>
            <a:chOff x="4118750" y="2154275"/>
            <a:chExt cx="601300" cy="1873750"/>
          </a:xfrm>
        </p:grpSpPr>
        <p:sp>
          <p:nvSpPr>
            <p:cNvPr id="786" name="Google Shape;786;p22"/>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7" name="Google Shape;787;p22"/>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88" name="Google Shape;788;p22"/>
          <p:cNvGrpSpPr/>
          <p:nvPr/>
        </p:nvGrpSpPr>
        <p:grpSpPr>
          <a:xfrm rot="6626178" flipH="1">
            <a:off x="3836648" y="-269609"/>
            <a:ext cx="1083514" cy="1428523"/>
            <a:chOff x="4326425" y="5583250"/>
            <a:chExt cx="744150" cy="981100"/>
          </a:xfrm>
        </p:grpSpPr>
        <p:sp>
          <p:nvSpPr>
            <p:cNvPr id="789" name="Google Shape;789;p2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0" name="Google Shape;790;p2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1" name="Google Shape;791;p2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2" name="Google Shape;792;p2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3" name="Google Shape;793;p2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4" name="Google Shape;794;p2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5" name="Google Shape;795;p2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6" name="Google Shape;796;p2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7" name="Google Shape;797;p2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8" name="Google Shape;798;p2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9" name="Google Shape;799;p2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0" name="Google Shape;800;p2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1" name="Google Shape;801;p2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2" name="Google Shape;802;p2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3" name="Google Shape;803;p2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4" name="Google Shape;804;p2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5" name="Google Shape;805;p2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6" name="Google Shape;806;p2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7" name="Google Shape;807;p2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8" name="Google Shape;808;p2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9" name="Google Shape;809;p2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0" name="Google Shape;810;p2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1" name="Google Shape;811;p2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2" name="Google Shape;812;p2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3" name="Google Shape;813;p2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14" name="Google Shape;814;p22"/>
          <p:cNvGrpSpPr/>
          <p:nvPr/>
        </p:nvGrpSpPr>
        <p:grpSpPr>
          <a:xfrm rot="19841377" flipH="1">
            <a:off x="79717" y="4166979"/>
            <a:ext cx="637758" cy="1162264"/>
            <a:chOff x="-214625" y="3943775"/>
            <a:chExt cx="458725" cy="836125"/>
          </a:xfrm>
        </p:grpSpPr>
        <p:sp>
          <p:nvSpPr>
            <p:cNvPr id="815" name="Google Shape;815;p22"/>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6" name="Google Shape;816;p22"/>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7" name="Google Shape;817;p22"/>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8" name="Google Shape;818;p22"/>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9" name="Google Shape;819;p22"/>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0" name="Google Shape;820;p22"/>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1" name="Google Shape;821;p22"/>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2" name="Google Shape;822;p22"/>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3" name="Google Shape;823;p22"/>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4" name="Google Shape;824;p22"/>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5" name="Google Shape;825;p22"/>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6" name="Google Shape;826;p22"/>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27" name="Google Shape;827;p22"/>
          <p:cNvSpPr/>
          <p:nvPr/>
        </p:nvSpPr>
        <p:spPr>
          <a:xfrm flipH="1">
            <a:off x="7427110" y="3745357"/>
            <a:ext cx="1716891" cy="139817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1003826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828"/>
        <p:cNvGrpSpPr/>
        <p:nvPr/>
      </p:nvGrpSpPr>
      <p:grpSpPr>
        <a:xfrm>
          <a:off x="0" y="0"/>
          <a:ext cx="0" cy="0"/>
          <a:chOff x="0" y="0"/>
          <a:chExt cx="0" cy="0"/>
        </a:xfrm>
      </p:grpSpPr>
      <p:grpSp>
        <p:nvGrpSpPr>
          <p:cNvPr id="829" name="Google Shape;829;p23"/>
          <p:cNvGrpSpPr/>
          <p:nvPr/>
        </p:nvGrpSpPr>
        <p:grpSpPr>
          <a:xfrm flipH="1">
            <a:off x="-297722" y="-391763"/>
            <a:ext cx="9946946" cy="5614267"/>
            <a:chOff x="-539780" y="-391764"/>
            <a:chExt cx="9946946" cy="5614267"/>
          </a:xfrm>
        </p:grpSpPr>
        <p:sp>
          <p:nvSpPr>
            <p:cNvPr id="830" name="Google Shape;830;p23"/>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31" name="Google Shape;831;p23"/>
            <p:cNvGrpSpPr/>
            <p:nvPr/>
          </p:nvGrpSpPr>
          <p:grpSpPr>
            <a:xfrm rot="10380338" flipH="1">
              <a:off x="8281697" y="841273"/>
              <a:ext cx="298372" cy="866322"/>
              <a:chOff x="1460575" y="5630575"/>
              <a:chExt cx="645350" cy="1873775"/>
            </a:xfrm>
          </p:grpSpPr>
          <p:sp>
            <p:nvSpPr>
              <p:cNvPr id="832" name="Google Shape;832;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3" name="Google Shape;833;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34" name="Google Shape;834;p23"/>
            <p:cNvSpPr/>
            <p:nvPr/>
          </p:nvSpPr>
          <p:spPr>
            <a:xfrm rot="-9019529" flipH="1">
              <a:off x="8349447" y="1480618"/>
              <a:ext cx="121194" cy="85584"/>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5" name="Google Shape;835;p23"/>
            <p:cNvSpPr/>
            <p:nvPr/>
          </p:nvSpPr>
          <p:spPr>
            <a:xfrm rot="-1866940">
              <a:off x="6657505" y="-262757"/>
              <a:ext cx="179690" cy="117011"/>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6" name="Google Shape;836;p23"/>
            <p:cNvSpPr/>
            <p:nvPr/>
          </p:nvSpPr>
          <p:spPr>
            <a:xfrm rot="-1866940">
              <a:off x="6870167" y="-235692"/>
              <a:ext cx="400620" cy="1131205"/>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7" name="Google Shape;837;p23"/>
            <p:cNvSpPr/>
            <p:nvPr/>
          </p:nvSpPr>
          <p:spPr>
            <a:xfrm rot="1865792">
              <a:off x="83352" y="3799273"/>
              <a:ext cx="202861" cy="726207"/>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8" name="Google Shape;838;p23"/>
            <p:cNvSpPr/>
            <p:nvPr/>
          </p:nvSpPr>
          <p:spPr>
            <a:xfrm rot="1865792">
              <a:off x="133591" y="4102064"/>
              <a:ext cx="254713" cy="645879"/>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9" name="Google Shape;839;p23"/>
            <p:cNvSpPr/>
            <p:nvPr/>
          </p:nvSpPr>
          <p:spPr>
            <a:xfrm rot="1865792">
              <a:off x="30265" y="4350154"/>
              <a:ext cx="264223" cy="615694"/>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0" name="Google Shape;840;p23"/>
            <p:cNvSpPr/>
            <p:nvPr/>
          </p:nvSpPr>
          <p:spPr>
            <a:xfrm rot="1865792">
              <a:off x="-47046" y="4585932"/>
              <a:ext cx="300004" cy="602379"/>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1" name="Google Shape;841;p23"/>
            <p:cNvSpPr/>
            <p:nvPr/>
          </p:nvSpPr>
          <p:spPr>
            <a:xfrm rot="1865792">
              <a:off x="-210435" y="4171368"/>
              <a:ext cx="303616" cy="641027"/>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2" name="Google Shape;842;p23"/>
            <p:cNvSpPr/>
            <p:nvPr/>
          </p:nvSpPr>
          <p:spPr>
            <a:xfrm rot="1865792">
              <a:off x="-446738" y="4508734"/>
              <a:ext cx="436237" cy="481666"/>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3" name="Google Shape;843;p23"/>
            <p:cNvSpPr/>
            <p:nvPr/>
          </p:nvSpPr>
          <p:spPr>
            <a:xfrm rot="1865792">
              <a:off x="-62853" y="3785949"/>
              <a:ext cx="249778" cy="1465481"/>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4" name="Google Shape;844;p23"/>
            <p:cNvSpPr/>
            <p:nvPr/>
          </p:nvSpPr>
          <p:spPr>
            <a:xfrm rot="1865792">
              <a:off x="142149" y="4097871"/>
              <a:ext cx="226816" cy="630828"/>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5" name="Google Shape;845;p23"/>
            <p:cNvSpPr/>
            <p:nvPr/>
          </p:nvSpPr>
          <p:spPr>
            <a:xfrm rot="1865792">
              <a:off x="42855" y="4350098"/>
              <a:ext cx="247821" cy="579637"/>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6" name="Google Shape;846;p23"/>
            <p:cNvSpPr/>
            <p:nvPr/>
          </p:nvSpPr>
          <p:spPr>
            <a:xfrm rot="1865792">
              <a:off x="-421050" y="4475648"/>
              <a:ext cx="688607" cy="610484"/>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7" name="Google Shape;847;p23"/>
            <p:cNvSpPr/>
            <p:nvPr/>
          </p:nvSpPr>
          <p:spPr>
            <a:xfrm rot="1865792">
              <a:off x="-184266" y="4178291"/>
              <a:ext cx="290494" cy="628237"/>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8" name="Google Shape;848;p23"/>
            <p:cNvSpPr/>
            <p:nvPr/>
          </p:nvSpPr>
          <p:spPr>
            <a:xfrm rot="3492532">
              <a:off x="6233657" y="-64667"/>
              <a:ext cx="210056" cy="54062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9" name="Google Shape;849;p23"/>
            <p:cNvSpPr/>
            <p:nvPr/>
          </p:nvSpPr>
          <p:spPr>
            <a:xfrm rot="3492532">
              <a:off x="6095836" y="336713"/>
              <a:ext cx="193063" cy="35270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0" name="Google Shape;850;p23"/>
            <p:cNvSpPr/>
            <p:nvPr/>
          </p:nvSpPr>
          <p:spPr>
            <a:xfrm rot="3492532">
              <a:off x="5883564" y="164879"/>
              <a:ext cx="252040" cy="283898"/>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1" name="Google Shape;851;p23"/>
            <p:cNvSpPr/>
            <p:nvPr/>
          </p:nvSpPr>
          <p:spPr>
            <a:xfrm rot="3492532">
              <a:off x="6120466" y="-64129"/>
              <a:ext cx="236663" cy="900682"/>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2" name="Google Shape;852;p23"/>
            <p:cNvSpPr/>
            <p:nvPr/>
          </p:nvSpPr>
          <p:spPr>
            <a:xfrm rot="3492532">
              <a:off x="5836154" y="187942"/>
              <a:ext cx="485471" cy="426494"/>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3" name="Google Shape;853;p23"/>
            <p:cNvSpPr/>
            <p:nvPr/>
          </p:nvSpPr>
          <p:spPr>
            <a:xfrm rot="3492532">
              <a:off x="6370591" y="95465"/>
              <a:ext cx="96222" cy="10422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4" name="Google Shape;854;p23"/>
            <p:cNvSpPr/>
            <p:nvPr/>
          </p:nvSpPr>
          <p:spPr>
            <a:xfrm rot="3492532">
              <a:off x="6247431" y="137660"/>
              <a:ext cx="148816" cy="143673"/>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5" name="Google Shape;855;p23"/>
            <p:cNvSpPr/>
            <p:nvPr/>
          </p:nvSpPr>
          <p:spPr>
            <a:xfrm rot="3492532">
              <a:off x="6168474" y="210915"/>
              <a:ext cx="146877" cy="119624"/>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6" name="Google Shape;856;p23"/>
            <p:cNvSpPr/>
            <p:nvPr/>
          </p:nvSpPr>
          <p:spPr>
            <a:xfrm rot="3492532">
              <a:off x="6210662" y="491695"/>
              <a:ext cx="65737" cy="83053"/>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7" name="Google Shape;857;p23"/>
            <p:cNvSpPr/>
            <p:nvPr/>
          </p:nvSpPr>
          <p:spPr>
            <a:xfrm rot="3492532">
              <a:off x="6120561" y="484652"/>
              <a:ext cx="89489" cy="105836"/>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8" name="Google Shape;858;p23"/>
            <p:cNvSpPr/>
            <p:nvPr/>
          </p:nvSpPr>
          <p:spPr>
            <a:xfrm rot="3492532">
              <a:off x="5962324" y="210914"/>
              <a:ext cx="69615" cy="86931"/>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9" name="Google Shape;859;p23"/>
            <p:cNvSpPr/>
            <p:nvPr/>
          </p:nvSpPr>
          <p:spPr>
            <a:xfrm rot="3492532">
              <a:off x="5935368" y="287068"/>
              <a:ext cx="83699" cy="100396"/>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0" name="Google Shape;860;p23"/>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1" name="Google Shape;861;p23"/>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2" name="Google Shape;862;p23"/>
            <p:cNvSpPr/>
            <p:nvPr/>
          </p:nvSpPr>
          <p:spPr>
            <a:xfrm rot="2422028" flipH="1">
              <a:off x="317710" y="2839431"/>
              <a:ext cx="158193" cy="103013"/>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3" name="Google Shape;863;p23"/>
            <p:cNvSpPr/>
            <p:nvPr/>
          </p:nvSpPr>
          <p:spPr>
            <a:xfrm rot="2422028" flipH="1">
              <a:off x="-135914" y="2811407"/>
              <a:ext cx="352694" cy="995878"/>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4" name="Google Shape;864;p23"/>
            <p:cNvSpPr/>
            <p:nvPr/>
          </p:nvSpPr>
          <p:spPr>
            <a:xfrm rot="-7738681" flipH="1">
              <a:off x="8719071" y="1884738"/>
              <a:ext cx="131163" cy="213849"/>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5" name="Google Shape;865;p23"/>
            <p:cNvSpPr/>
            <p:nvPr/>
          </p:nvSpPr>
          <p:spPr>
            <a:xfrm rot="-7738681" flipH="1">
              <a:off x="8839235" y="2011455"/>
              <a:ext cx="201072" cy="167803"/>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6" name="Google Shape;866;p23"/>
            <p:cNvSpPr/>
            <p:nvPr/>
          </p:nvSpPr>
          <p:spPr>
            <a:xfrm rot="-7738681" flipH="1">
              <a:off x="8748559" y="1914412"/>
              <a:ext cx="119067" cy="251109"/>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7" name="Google Shape;867;p23"/>
            <p:cNvSpPr/>
            <p:nvPr/>
          </p:nvSpPr>
          <p:spPr>
            <a:xfrm rot="-7738681" flipH="1">
              <a:off x="8762456" y="1956668"/>
              <a:ext cx="202661" cy="257025"/>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8" name="Google Shape;868;p23"/>
            <p:cNvSpPr/>
            <p:nvPr/>
          </p:nvSpPr>
          <p:spPr>
            <a:xfrm rot="-7738681" flipH="1">
              <a:off x="8806495" y="1901317"/>
              <a:ext cx="142995" cy="55603"/>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9" name="Google Shape;869;p23"/>
            <p:cNvSpPr/>
            <p:nvPr/>
          </p:nvSpPr>
          <p:spPr>
            <a:xfrm rot="-7738681" flipH="1">
              <a:off x="8923866" y="1964602"/>
              <a:ext cx="146924" cy="75668"/>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0" name="Google Shape;870;p23"/>
            <p:cNvSpPr/>
            <p:nvPr/>
          </p:nvSpPr>
          <p:spPr>
            <a:xfrm rot="-7738681" flipH="1">
              <a:off x="8869793" y="1971113"/>
              <a:ext cx="74146" cy="121537"/>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1" name="Google Shape;871;p23"/>
            <p:cNvSpPr/>
            <p:nvPr/>
          </p:nvSpPr>
          <p:spPr>
            <a:xfrm rot="-7738681" flipH="1">
              <a:off x="8940605" y="1760196"/>
              <a:ext cx="99885" cy="223936"/>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72" name="Google Shape;872;p23"/>
            <p:cNvGrpSpPr/>
            <p:nvPr/>
          </p:nvGrpSpPr>
          <p:grpSpPr>
            <a:xfrm rot="-1324913">
              <a:off x="8697861" y="-353468"/>
              <a:ext cx="470024" cy="1364716"/>
              <a:chOff x="1460575" y="5630575"/>
              <a:chExt cx="645350" cy="1873775"/>
            </a:xfrm>
          </p:grpSpPr>
          <p:sp>
            <p:nvSpPr>
              <p:cNvPr id="873" name="Google Shape;873;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4" name="Google Shape;874;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75" name="Google Shape;875;p23"/>
            <p:cNvSpPr/>
            <p:nvPr/>
          </p:nvSpPr>
          <p:spPr>
            <a:xfrm rot="-3525496">
              <a:off x="8618451" y="-65787"/>
              <a:ext cx="190880" cy="134748"/>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0736888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876"/>
        <p:cNvGrpSpPr/>
        <p:nvPr/>
      </p:nvGrpSpPr>
      <p:grpSpPr>
        <a:xfrm>
          <a:off x="0" y="0"/>
          <a:ext cx="0" cy="0"/>
          <a:chOff x="0" y="0"/>
          <a:chExt cx="0" cy="0"/>
        </a:xfrm>
      </p:grpSpPr>
      <p:sp>
        <p:nvSpPr>
          <p:cNvPr id="877" name="Google Shape;877;p24"/>
          <p:cNvSpPr/>
          <p:nvPr/>
        </p:nvSpPr>
        <p:spPr>
          <a:xfrm rot="10800000" flipH="1">
            <a:off x="1" y="-63734"/>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78" name="Google Shape;878;p24"/>
          <p:cNvGrpSpPr/>
          <p:nvPr/>
        </p:nvGrpSpPr>
        <p:grpSpPr>
          <a:xfrm rot="18014108" flipH="1">
            <a:off x="7782043" y="-981628"/>
            <a:ext cx="1104614" cy="2238706"/>
            <a:chOff x="1803775" y="5029925"/>
            <a:chExt cx="655775" cy="1329050"/>
          </a:xfrm>
        </p:grpSpPr>
        <p:sp>
          <p:nvSpPr>
            <p:cNvPr id="879" name="Google Shape;879;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0" name="Google Shape;880;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1" name="Google Shape;881;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2" name="Google Shape;882;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3" name="Google Shape;883;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4" name="Google Shape;884;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5" name="Google Shape;885;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6" name="Google Shape;886;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7" name="Google Shape;887;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8" name="Google Shape;888;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9" name="Google Shape;889;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90" name="Google Shape;890;p24"/>
          <p:cNvGrpSpPr/>
          <p:nvPr/>
        </p:nvGrpSpPr>
        <p:grpSpPr>
          <a:xfrm rot="14441170" flipH="1">
            <a:off x="8295400" y="618463"/>
            <a:ext cx="736632" cy="1342556"/>
            <a:chOff x="-214625" y="3943775"/>
            <a:chExt cx="458725" cy="836125"/>
          </a:xfrm>
        </p:grpSpPr>
        <p:sp>
          <p:nvSpPr>
            <p:cNvPr id="891" name="Google Shape;891;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2" name="Google Shape;892;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3" name="Google Shape;893;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4" name="Google Shape;894;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5" name="Google Shape;895;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6" name="Google Shape;896;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7" name="Google Shape;897;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8" name="Google Shape;898;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9" name="Google Shape;899;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0" name="Google Shape;900;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1" name="Google Shape;901;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2" name="Google Shape;902;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03" name="Google Shape;903;p24"/>
          <p:cNvGrpSpPr/>
          <p:nvPr/>
        </p:nvGrpSpPr>
        <p:grpSpPr>
          <a:xfrm rot="10800000" flipH="1">
            <a:off x="-422723" y="-457491"/>
            <a:ext cx="2828997" cy="2494679"/>
            <a:chOff x="-232214" y="3409528"/>
            <a:chExt cx="2412996" cy="2127840"/>
          </a:xfrm>
        </p:grpSpPr>
        <p:grpSp>
          <p:nvGrpSpPr>
            <p:cNvPr id="904" name="Google Shape;904;p24"/>
            <p:cNvGrpSpPr/>
            <p:nvPr/>
          </p:nvGrpSpPr>
          <p:grpSpPr>
            <a:xfrm rot="1865779">
              <a:off x="184802" y="3513544"/>
              <a:ext cx="923583" cy="1871813"/>
              <a:chOff x="1803775" y="5029925"/>
              <a:chExt cx="655775" cy="1329050"/>
            </a:xfrm>
          </p:grpSpPr>
          <p:sp>
            <p:nvSpPr>
              <p:cNvPr id="905" name="Google Shape;905;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6" name="Google Shape;906;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7" name="Google Shape;907;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8" name="Google Shape;908;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9" name="Google Shape;909;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0" name="Google Shape;910;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1" name="Google Shape;911;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2" name="Google Shape;912;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3" name="Google Shape;913;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4" name="Google Shape;914;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5" name="Google Shape;915;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16" name="Google Shape;916;p24"/>
            <p:cNvGrpSpPr/>
            <p:nvPr/>
          </p:nvGrpSpPr>
          <p:grpSpPr>
            <a:xfrm rot="3492532">
              <a:off x="959485" y="4639772"/>
              <a:ext cx="494143" cy="900682"/>
              <a:chOff x="-214625" y="3943775"/>
              <a:chExt cx="458725" cy="836125"/>
            </a:xfrm>
          </p:grpSpPr>
          <p:sp>
            <p:nvSpPr>
              <p:cNvPr id="917" name="Google Shape;917;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8" name="Google Shape;918;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9" name="Google Shape;919;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0" name="Google Shape;920;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1" name="Google Shape;921;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2" name="Google Shape;922;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3" name="Google Shape;923;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4" name="Google Shape;924;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5" name="Google Shape;925;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6" name="Google Shape;926;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7" name="Google Shape;927;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8" name="Google Shape;928;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929" name="Google Shape;929;p24"/>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0" name="Google Shape;930;p24"/>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2178308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503"/>
        <p:cNvGrpSpPr/>
        <p:nvPr/>
      </p:nvGrpSpPr>
      <p:grpSpPr>
        <a:xfrm>
          <a:off x="0" y="0"/>
          <a:ext cx="0" cy="0"/>
          <a:chOff x="0" y="0"/>
          <a:chExt cx="0" cy="0"/>
        </a:xfrm>
      </p:grpSpPr>
      <p:sp>
        <p:nvSpPr>
          <p:cNvPr id="504" name="Google Shape;504;p13"/>
          <p:cNvSpPr/>
          <p:nvPr/>
        </p:nvSpPr>
        <p:spPr>
          <a:xfrm rot="10800000" flipH="1">
            <a:off x="0" y="-1"/>
            <a:ext cx="9144085" cy="1485901"/>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6" name="Google Shape;506;p13"/>
          <p:cNvSpPr txBox="1">
            <a:spLocks noGrp="1"/>
          </p:cNvSpPr>
          <p:nvPr>
            <p:ph type="title" idx="2" hasCustomPrompt="1"/>
          </p:nvPr>
        </p:nvSpPr>
        <p:spPr>
          <a:xfrm>
            <a:off x="959332"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7" name="Google Shape;507;p13"/>
          <p:cNvSpPr txBox="1">
            <a:spLocks noGrp="1"/>
          </p:cNvSpPr>
          <p:nvPr>
            <p:ph type="subTitle" idx="1"/>
          </p:nvPr>
        </p:nvSpPr>
        <p:spPr>
          <a:xfrm>
            <a:off x="2102900" y="224905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08" name="Google Shape;508;p13"/>
          <p:cNvSpPr txBox="1">
            <a:spLocks noGrp="1"/>
          </p:cNvSpPr>
          <p:nvPr>
            <p:ph type="title" idx="3" hasCustomPrompt="1"/>
          </p:nvPr>
        </p:nvSpPr>
        <p:spPr>
          <a:xfrm>
            <a:off x="4796056"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9" name="Google Shape;509;p13"/>
          <p:cNvSpPr txBox="1">
            <a:spLocks noGrp="1"/>
          </p:cNvSpPr>
          <p:nvPr>
            <p:ph type="title" idx="4" hasCustomPrompt="1"/>
          </p:nvPr>
        </p:nvSpPr>
        <p:spPr>
          <a:xfrm>
            <a:off x="959332"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0" name="Google Shape;510;p13"/>
          <p:cNvSpPr txBox="1">
            <a:spLocks noGrp="1"/>
          </p:cNvSpPr>
          <p:nvPr>
            <p:ph type="title" idx="5" hasCustomPrompt="1"/>
          </p:nvPr>
        </p:nvSpPr>
        <p:spPr>
          <a:xfrm>
            <a:off x="4796056"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1" name="Google Shape;511;p13"/>
          <p:cNvSpPr txBox="1">
            <a:spLocks noGrp="1"/>
          </p:cNvSpPr>
          <p:nvPr>
            <p:ph type="subTitle" idx="6"/>
          </p:nvPr>
        </p:nvSpPr>
        <p:spPr>
          <a:xfrm>
            <a:off x="5948004" y="2249059"/>
            <a:ext cx="24654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2" name="Google Shape;512;p13"/>
          <p:cNvSpPr txBox="1">
            <a:spLocks noGrp="1"/>
          </p:cNvSpPr>
          <p:nvPr>
            <p:ph type="subTitle" idx="7"/>
          </p:nvPr>
        </p:nvSpPr>
        <p:spPr>
          <a:xfrm>
            <a:off x="2102900" y="3773851"/>
            <a:ext cx="24807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3" name="Google Shape;513;p13"/>
          <p:cNvSpPr txBox="1">
            <a:spLocks noGrp="1"/>
          </p:cNvSpPr>
          <p:nvPr>
            <p:ph type="subTitle" idx="8"/>
          </p:nvPr>
        </p:nvSpPr>
        <p:spPr>
          <a:xfrm>
            <a:off x="5948004" y="3773851"/>
            <a:ext cx="24654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4" name="Google Shape;514;p13"/>
          <p:cNvSpPr txBox="1">
            <a:spLocks noGrp="1"/>
          </p:cNvSpPr>
          <p:nvPr>
            <p:ph type="title" idx="9"/>
          </p:nvPr>
        </p:nvSpPr>
        <p:spPr>
          <a:xfrm>
            <a:off x="2105600"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5" name="Google Shape;515;p13"/>
          <p:cNvSpPr txBox="1">
            <a:spLocks noGrp="1"/>
          </p:cNvSpPr>
          <p:nvPr>
            <p:ph type="title" idx="13"/>
          </p:nvPr>
        </p:nvSpPr>
        <p:spPr>
          <a:xfrm>
            <a:off x="5935404"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6" name="Google Shape;516;p13"/>
          <p:cNvSpPr txBox="1">
            <a:spLocks noGrp="1"/>
          </p:cNvSpPr>
          <p:nvPr>
            <p:ph type="title" idx="14"/>
          </p:nvPr>
        </p:nvSpPr>
        <p:spPr>
          <a:xfrm>
            <a:off x="2105600"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17" name="Google Shape;517;p13"/>
          <p:cNvSpPr txBox="1">
            <a:spLocks noGrp="1"/>
          </p:cNvSpPr>
          <p:nvPr>
            <p:ph type="title" idx="15"/>
          </p:nvPr>
        </p:nvSpPr>
        <p:spPr>
          <a:xfrm>
            <a:off x="5935404"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518" name="Google Shape;518;p13"/>
          <p:cNvGrpSpPr/>
          <p:nvPr/>
        </p:nvGrpSpPr>
        <p:grpSpPr>
          <a:xfrm rot="1357337">
            <a:off x="8327544" y="4145117"/>
            <a:ext cx="714840" cy="1448757"/>
            <a:chOff x="1803775" y="5029925"/>
            <a:chExt cx="655775" cy="1329050"/>
          </a:xfrm>
        </p:grpSpPr>
        <p:sp>
          <p:nvSpPr>
            <p:cNvPr id="519" name="Google Shape;519;p1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13"/>
          <p:cNvSpPr/>
          <p:nvPr/>
        </p:nvSpPr>
        <p:spPr>
          <a:xfrm rot="-2161609">
            <a:off x="384399" y="3203005"/>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rot="2699045">
            <a:off x="8758241" y="2420853"/>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512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Quote">
  <p:cSld name="1_Quote">
    <p:spTree>
      <p:nvGrpSpPr>
        <p:cNvPr id="1" name="Shape 532"/>
        <p:cNvGrpSpPr/>
        <p:nvPr/>
      </p:nvGrpSpPr>
      <p:grpSpPr>
        <a:xfrm>
          <a:off x="0" y="0"/>
          <a:ext cx="0" cy="0"/>
          <a:chOff x="0" y="0"/>
          <a:chExt cx="0" cy="0"/>
        </a:xfrm>
      </p:grpSpPr>
      <p:sp>
        <p:nvSpPr>
          <p:cNvPr id="533" name="Google Shape;533;p14"/>
          <p:cNvSpPr txBox="1">
            <a:spLocks noGrp="1"/>
          </p:cNvSpPr>
          <p:nvPr>
            <p:ph type="subTitle" idx="1"/>
          </p:nvPr>
        </p:nvSpPr>
        <p:spPr>
          <a:xfrm>
            <a:off x="4423825" y="1451475"/>
            <a:ext cx="4006800" cy="16623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2400"/>
            </a:lvl1pPr>
            <a:lvl2pPr lvl="1" rtl="0">
              <a:lnSpc>
                <a:spcPct val="100000"/>
              </a:lnSpc>
              <a:spcBef>
                <a:spcPts val="1000"/>
              </a:spcBef>
              <a:spcAft>
                <a:spcPts val="0"/>
              </a:spcAft>
              <a:buNone/>
              <a:defRPr sz="2400" b="1"/>
            </a:lvl2pPr>
            <a:lvl3pPr lvl="2" rtl="0">
              <a:lnSpc>
                <a:spcPct val="100000"/>
              </a:lnSpc>
              <a:spcBef>
                <a:spcPts val="1000"/>
              </a:spcBef>
              <a:spcAft>
                <a:spcPts val="0"/>
              </a:spcAft>
              <a:buNone/>
              <a:defRPr sz="2400" b="1"/>
            </a:lvl3pPr>
            <a:lvl4pPr lvl="3" rtl="0">
              <a:lnSpc>
                <a:spcPct val="100000"/>
              </a:lnSpc>
              <a:spcBef>
                <a:spcPts val="1000"/>
              </a:spcBef>
              <a:spcAft>
                <a:spcPts val="0"/>
              </a:spcAft>
              <a:buNone/>
              <a:defRPr sz="2400" b="1"/>
            </a:lvl4pPr>
            <a:lvl5pPr lvl="4" rtl="0">
              <a:lnSpc>
                <a:spcPct val="100000"/>
              </a:lnSpc>
              <a:spcBef>
                <a:spcPts val="1000"/>
              </a:spcBef>
              <a:spcAft>
                <a:spcPts val="0"/>
              </a:spcAft>
              <a:buNone/>
              <a:defRPr sz="2400" b="1"/>
            </a:lvl5pPr>
            <a:lvl6pPr lvl="5" rtl="0">
              <a:lnSpc>
                <a:spcPct val="100000"/>
              </a:lnSpc>
              <a:spcBef>
                <a:spcPts val="1000"/>
              </a:spcBef>
              <a:spcAft>
                <a:spcPts val="0"/>
              </a:spcAft>
              <a:buNone/>
              <a:defRPr sz="2400" b="1"/>
            </a:lvl6pPr>
            <a:lvl7pPr lvl="6" rtl="0">
              <a:lnSpc>
                <a:spcPct val="100000"/>
              </a:lnSpc>
              <a:spcBef>
                <a:spcPts val="1000"/>
              </a:spcBef>
              <a:spcAft>
                <a:spcPts val="0"/>
              </a:spcAft>
              <a:buNone/>
              <a:defRPr sz="2400" b="1"/>
            </a:lvl7pPr>
            <a:lvl8pPr lvl="7" rtl="0">
              <a:lnSpc>
                <a:spcPct val="100000"/>
              </a:lnSpc>
              <a:spcBef>
                <a:spcPts val="1000"/>
              </a:spcBef>
              <a:spcAft>
                <a:spcPts val="0"/>
              </a:spcAft>
              <a:buNone/>
              <a:defRPr sz="2400" b="1"/>
            </a:lvl8pPr>
            <a:lvl9pPr lvl="8" rtl="0">
              <a:lnSpc>
                <a:spcPct val="100000"/>
              </a:lnSpc>
              <a:spcBef>
                <a:spcPts val="1000"/>
              </a:spcBef>
              <a:spcAft>
                <a:spcPts val="0"/>
              </a:spcAft>
              <a:buNone/>
              <a:defRPr sz="2400" b="1"/>
            </a:lvl9pPr>
          </a:lstStyle>
          <a:p>
            <a:endParaRPr/>
          </a:p>
        </p:txBody>
      </p:sp>
      <p:sp>
        <p:nvSpPr>
          <p:cNvPr id="534" name="Google Shape;534;p14"/>
          <p:cNvSpPr txBox="1">
            <a:spLocks noGrp="1"/>
          </p:cNvSpPr>
          <p:nvPr>
            <p:ph type="title"/>
          </p:nvPr>
        </p:nvSpPr>
        <p:spPr>
          <a:xfrm>
            <a:off x="4423975" y="3271450"/>
            <a:ext cx="40068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35" name="Google Shape;535;p14"/>
          <p:cNvSpPr/>
          <p:nvPr/>
        </p:nvSpPr>
        <p:spPr>
          <a:xfrm rot="10800000" flipH="1">
            <a:off x="-1" y="148"/>
            <a:ext cx="1871343" cy="15238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rot="-5400000">
            <a:off x="6931820" y="2931355"/>
            <a:ext cx="1072926" cy="335136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5079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p:cSld name="1_Title and text">
    <p:spTree>
      <p:nvGrpSpPr>
        <p:cNvPr id="1" name="Shape 537"/>
        <p:cNvGrpSpPr/>
        <p:nvPr/>
      </p:nvGrpSpPr>
      <p:grpSpPr>
        <a:xfrm>
          <a:off x="0" y="0"/>
          <a:ext cx="0" cy="0"/>
          <a:chOff x="0" y="0"/>
          <a:chExt cx="0" cy="0"/>
        </a:xfrm>
      </p:grpSpPr>
      <p:sp>
        <p:nvSpPr>
          <p:cNvPr id="538" name="Google Shape;538;p15"/>
          <p:cNvSpPr txBox="1">
            <a:spLocks noGrp="1"/>
          </p:cNvSpPr>
          <p:nvPr>
            <p:ph type="title"/>
          </p:nvPr>
        </p:nvSpPr>
        <p:spPr>
          <a:xfrm>
            <a:off x="713275" y="950675"/>
            <a:ext cx="368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9" name="Google Shape;539;p15"/>
          <p:cNvSpPr txBox="1">
            <a:spLocks noGrp="1"/>
          </p:cNvSpPr>
          <p:nvPr>
            <p:ph type="body" idx="1"/>
          </p:nvPr>
        </p:nvSpPr>
        <p:spPr>
          <a:xfrm>
            <a:off x="713275" y="1658123"/>
            <a:ext cx="3682200" cy="25347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595959"/>
              </a:buClr>
              <a:buSzPts val="1000"/>
              <a:buFont typeface="Anaheim"/>
              <a:buChar char="●"/>
              <a:defRPr sz="1400"/>
            </a:lvl1pPr>
            <a:lvl2pPr marL="914400" lvl="1" indent="-330200" rtl="0">
              <a:spcBef>
                <a:spcPts val="0"/>
              </a:spcBef>
              <a:spcAft>
                <a:spcPts val="0"/>
              </a:spcAft>
              <a:buClr>
                <a:srgbClr val="595959"/>
              </a:buClr>
              <a:buSzPts val="1600"/>
              <a:buFont typeface="Anaheim"/>
              <a:buChar char="○"/>
              <a:defRPr/>
            </a:lvl2pPr>
            <a:lvl3pPr marL="1371600" lvl="2" indent="-330200" rtl="0">
              <a:spcBef>
                <a:spcPts val="0"/>
              </a:spcBef>
              <a:spcAft>
                <a:spcPts val="0"/>
              </a:spcAft>
              <a:buClr>
                <a:srgbClr val="595959"/>
              </a:buClr>
              <a:buSzPts val="1600"/>
              <a:buFont typeface="Anaheim"/>
              <a:buChar char="■"/>
              <a:defRPr/>
            </a:lvl3pPr>
            <a:lvl4pPr marL="1828800" lvl="3" indent="-330200" rtl="0">
              <a:spcBef>
                <a:spcPts val="0"/>
              </a:spcBef>
              <a:spcAft>
                <a:spcPts val="0"/>
              </a:spcAft>
              <a:buClr>
                <a:srgbClr val="595959"/>
              </a:buClr>
              <a:buSzPts val="1600"/>
              <a:buFont typeface="Anaheim"/>
              <a:buChar char="●"/>
              <a:defRPr/>
            </a:lvl4pPr>
            <a:lvl5pPr marL="2286000" lvl="4" indent="-330200" rtl="0">
              <a:spcBef>
                <a:spcPts val="0"/>
              </a:spcBef>
              <a:spcAft>
                <a:spcPts val="0"/>
              </a:spcAft>
              <a:buClr>
                <a:srgbClr val="595959"/>
              </a:buClr>
              <a:buSzPts val="1600"/>
              <a:buFont typeface="Anaheim"/>
              <a:buChar char="○"/>
              <a:defRPr/>
            </a:lvl5pPr>
            <a:lvl6pPr marL="2743200" lvl="5" indent="-330200" rtl="0">
              <a:spcBef>
                <a:spcPts val="0"/>
              </a:spcBef>
              <a:spcAft>
                <a:spcPts val="0"/>
              </a:spcAft>
              <a:buClr>
                <a:srgbClr val="595959"/>
              </a:buClr>
              <a:buSzPts val="1600"/>
              <a:buFont typeface="Anaheim"/>
              <a:buChar char="■"/>
              <a:defRPr/>
            </a:lvl6pPr>
            <a:lvl7pPr marL="3200400" lvl="6" indent="-330200" rtl="0">
              <a:spcBef>
                <a:spcPts val="0"/>
              </a:spcBef>
              <a:spcAft>
                <a:spcPts val="0"/>
              </a:spcAft>
              <a:buClr>
                <a:srgbClr val="595959"/>
              </a:buClr>
              <a:buSzPts val="1600"/>
              <a:buFont typeface="Anaheim"/>
              <a:buChar char="●"/>
              <a:defRPr/>
            </a:lvl7pPr>
            <a:lvl8pPr marL="3657600" lvl="7" indent="-330200" rtl="0">
              <a:spcBef>
                <a:spcPts val="0"/>
              </a:spcBef>
              <a:spcAft>
                <a:spcPts val="0"/>
              </a:spcAft>
              <a:buClr>
                <a:srgbClr val="595959"/>
              </a:buClr>
              <a:buSzPts val="1600"/>
              <a:buFont typeface="Anaheim"/>
              <a:buChar char="○"/>
              <a:defRPr/>
            </a:lvl8pPr>
            <a:lvl9pPr marL="4114800" lvl="8" indent="-330200" rtl="0">
              <a:spcBef>
                <a:spcPts val="0"/>
              </a:spcBef>
              <a:spcAft>
                <a:spcPts val="0"/>
              </a:spcAft>
              <a:buClr>
                <a:srgbClr val="595959"/>
              </a:buClr>
              <a:buSzPts val="1600"/>
              <a:buFont typeface="Anaheim"/>
              <a:buChar char="■"/>
              <a:defRPr/>
            </a:lvl9pPr>
          </a:lstStyle>
          <a:p>
            <a:endParaRPr/>
          </a:p>
        </p:txBody>
      </p:sp>
      <p:sp>
        <p:nvSpPr>
          <p:cNvPr id="540" name="Google Shape;540;p15"/>
          <p:cNvSpPr/>
          <p:nvPr/>
        </p:nvSpPr>
        <p:spPr>
          <a:xfrm flipH="1">
            <a:off x="4607222" y="0"/>
            <a:ext cx="453677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7515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ext 1">
  <p:cSld name="1_Title and text 1">
    <p:spTree>
      <p:nvGrpSpPr>
        <p:cNvPr id="1" name="Shape 541"/>
        <p:cNvGrpSpPr/>
        <p:nvPr/>
      </p:nvGrpSpPr>
      <p:grpSpPr>
        <a:xfrm>
          <a:off x="0" y="0"/>
          <a:ext cx="0" cy="0"/>
          <a:chOff x="0" y="0"/>
          <a:chExt cx="0" cy="0"/>
        </a:xfrm>
      </p:grpSpPr>
      <p:sp>
        <p:nvSpPr>
          <p:cNvPr id="542" name="Google Shape;542;p16"/>
          <p:cNvSpPr/>
          <p:nvPr/>
        </p:nvSpPr>
        <p:spPr>
          <a:xfrm>
            <a:off x="0" y="0"/>
            <a:ext cx="468485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txBox="1">
            <a:spLocks noGrp="1"/>
          </p:cNvSpPr>
          <p:nvPr>
            <p:ph type="title"/>
          </p:nvPr>
        </p:nvSpPr>
        <p:spPr>
          <a:xfrm>
            <a:off x="1060850" y="739988"/>
            <a:ext cx="2304000" cy="203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4" name="Google Shape;544;p16"/>
          <p:cNvSpPr txBox="1">
            <a:spLocks noGrp="1"/>
          </p:cNvSpPr>
          <p:nvPr>
            <p:ph type="subTitle" idx="1"/>
          </p:nvPr>
        </p:nvSpPr>
        <p:spPr>
          <a:xfrm>
            <a:off x="1061649" y="2741163"/>
            <a:ext cx="2304000" cy="16623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grpSp>
        <p:nvGrpSpPr>
          <p:cNvPr id="545" name="Google Shape;545;p16"/>
          <p:cNvGrpSpPr/>
          <p:nvPr/>
        </p:nvGrpSpPr>
        <p:grpSpPr>
          <a:xfrm rot="3585892">
            <a:off x="257344" y="-917927"/>
            <a:ext cx="1104614" cy="2238706"/>
            <a:chOff x="1803775" y="5029925"/>
            <a:chExt cx="655775" cy="1329050"/>
          </a:xfrm>
        </p:grpSpPr>
        <p:sp>
          <p:nvSpPr>
            <p:cNvPr id="546" name="Google Shape;546;p1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16"/>
          <p:cNvGrpSpPr/>
          <p:nvPr/>
        </p:nvGrpSpPr>
        <p:grpSpPr>
          <a:xfrm rot="7158751">
            <a:off x="16898" y="792003"/>
            <a:ext cx="560226" cy="1021019"/>
            <a:chOff x="-214625" y="3943775"/>
            <a:chExt cx="458725" cy="836125"/>
          </a:xfrm>
        </p:grpSpPr>
        <p:sp>
          <p:nvSpPr>
            <p:cNvPr id="558" name="Google Shape;558;p1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6"/>
          <p:cNvSpPr/>
          <p:nvPr/>
        </p:nvSpPr>
        <p:spPr>
          <a:xfrm rot="2131633">
            <a:off x="222526" y="181183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7630736" flipH="1">
            <a:off x="3439509" y="388491"/>
            <a:ext cx="14895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7093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2">
  <p:cSld name="1_Title and text 2">
    <p:spTree>
      <p:nvGrpSpPr>
        <p:cNvPr id="1" name="Shape 572"/>
        <p:cNvGrpSpPr/>
        <p:nvPr/>
      </p:nvGrpSpPr>
      <p:grpSpPr>
        <a:xfrm>
          <a:off x="0" y="0"/>
          <a:ext cx="0" cy="0"/>
          <a:chOff x="0" y="0"/>
          <a:chExt cx="0" cy="0"/>
        </a:xfrm>
      </p:grpSpPr>
      <p:sp>
        <p:nvSpPr>
          <p:cNvPr id="573" name="Google Shape;573;p17"/>
          <p:cNvSpPr txBox="1">
            <a:spLocks noGrp="1"/>
          </p:cNvSpPr>
          <p:nvPr>
            <p:ph type="title"/>
          </p:nvPr>
        </p:nvSpPr>
        <p:spPr>
          <a:xfrm>
            <a:off x="5389425" y="2371525"/>
            <a:ext cx="3040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4" name="Google Shape;574;p17"/>
          <p:cNvSpPr txBox="1">
            <a:spLocks noGrp="1"/>
          </p:cNvSpPr>
          <p:nvPr>
            <p:ph type="subTitle" idx="1"/>
          </p:nvPr>
        </p:nvSpPr>
        <p:spPr>
          <a:xfrm>
            <a:off x="5390525" y="3018025"/>
            <a:ext cx="3040200" cy="14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575" name="Google Shape;575;p17"/>
          <p:cNvSpPr/>
          <p:nvPr/>
        </p:nvSpPr>
        <p:spPr>
          <a:xfrm rot="5400000" flipH="1">
            <a:off x="909545" y="919752"/>
            <a:ext cx="3311332" cy="5130377"/>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7"/>
          <p:cNvGrpSpPr/>
          <p:nvPr/>
        </p:nvGrpSpPr>
        <p:grpSpPr>
          <a:xfrm rot="3585892">
            <a:off x="86667" y="2907764"/>
            <a:ext cx="1104614" cy="2238706"/>
            <a:chOff x="1803775" y="5029925"/>
            <a:chExt cx="655775" cy="1329050"/>
          </a:xfrm>
        </p:grpSpPr>
        <p:sp>
          <p:nvSpPr>
            <p:cNvPr id="577" name="Google Shape;577;p17"/>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7"/>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7"/>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7"/>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7"/>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7"/>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7"/>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7"/>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7"/>
          <p:cNvGrpSpPr/>
          <p:nvPr/>
        </p:nvGrpSpPr>
        <p:grpSpPr>
          <a:xfrm rot="2700318" flipH="1">
            <a:off x="759587" y="4383540"/>
            <a:ext cx="700958" cy="1277647"/>
            <a:chOff x="-214625" y="3943775"/>
            <a:chExt cx="458725" cy="836125"/>
          </a:xfrm>
        </p:grpSpPr>
        <p:sp>
          <p:nvSpPr>
            <p:cNvPr id="589" name="Google Shape;589;p1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17"/>
          <p:cNvSpPr/>
          <p:nvPr/>
        </p:nvSpPr>
        <p:spPr>
          <a:xfrm rot="10800000">
            <a:off x="7013206" y="60"/>
            <a:ext cx="2130794" cy="173513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rot="4253446">
            <a:off x="-64824" y="2564578"/>
            <a:ext cx="232127" cy="4702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7150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hree columns">
  <p:cSld name="1_Title and three columns">
    <p:spTree>
      <p:nvGrpSpPr>
        <p:cNvPr id="1" name="Shape 603"/>
        <p:cNvGrpSpPr/>
        <p:nvPr/>
      </p:nvGrpSpPr>
      <p:grpSpPr>
        <a:xfrm>
          <a:off x="0" y="0"/>
          <a:ext cx="0" cy="0"/>
          <a:chOff x="0" y="0"/>
          <a:chExt cx="0" cy="0"/>
        </a:xfrm>
      </p:grpSpPr>
      <p:sp>
        <p:nvSpPr>
          <p:cNvPr id="604" name="Google Shape;604;p18"/>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5" name="Google Shape;605;p18"/>
          <p:cNvSpPr txBox="1">
            <a:spLocks noGrp="1"/>
          </p:cNvSpPr>
          <p:nvPr>
            <p:ph type="subTitle" idx="1"/>
          </p:nvPr>
        </p:nvSpPr>
        <p:spPr>
          <a:xfrm>
            <a:off x="713400"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06" name="Google Shape;606;p18"/>
          <p:cNvSpPr txBox="1">
            <a:spLocks noGrp="1"/>
          </p:cNvSpPr>
          <p:nvPr>
            <p:ph type="title" idx="2"/>
          </p:nvPr>
        </p:nvSpPr>
        <p:spPr>
          <a:xfrm>
            <a:off x="716100"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07" name="Google Shape;607;p18"/>
          <p:cNvSpPr txBox="1">
            <a:spLocks noGrp="1"/>
          </p:cNvSpPr>
          <p:nvPr>
            <p:ph type="subTitle" idx="3"/>
          </p:nvPr>
        </p:nvSpPr>
        <p:spPr>
          <a:xfrm>
            <a:off x="3334438"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08" name="Google Shape;608;p18"/>
          <p:cNvSpPr txBox="1">
            <a:spLocks noGrp="1"/>
          </p:cNvSpPr>
          <p:nvPr>
            <p:ph type="title" idx="4"/>
          </p:nvPr>
        </p:nvSpPr>
        <p:spPr>
          <a:xfrm>
            <a:off x="3334438"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09" name="Google Shape;609;p18"/>
          <p:cNvSpPr txBox="1">
            <a:spLocks noGrp="1"/>
          </p:cNvSpPr>
          <p:nvPr>
            <p:ph type="subTitle" idx="5"/>
          </p:nvPr>
        </p:nvSpPr>
        <p:spPr>
          <a:xfrm>
            <a:off x="5950075" y="3519984"/>
            <a:ext cx="2480700" cy="923400"/>
          </a:xfrm>
          <a:prstGeom prst="rect">
            <a:avLst/>
          </a:prstGeom>
        </p:spPr>
        <p:txBody>
          <a:bodyPr spcFirstLastPara="1" wrap="square" lIns="91425" tIns="91425" rIns="91425" bIns="91425" anchor="t"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610" name="Google Shape;610;p18"/>
          <p:cNvSpPr txBox="1">
            <a:spLocks noGrp="1"/>
          </p:cNvSpPr>
          <p:nvPr>
            <p:ph type="title" idx="6"/>
          </p:nvPr>
        </p:nvSpPr>
        <p:spPr>
          <a:xfrm>
            <a:off x="5952775" y="3202100"/>
            <a:ext cx="24780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1" name="Google Shape;611;p18"/>
          <p:cNvSpPr/>
          <p:nvPr/>
        </p:nvSpPr>
        <p:spPr>
          <a:xfrm rot="10800000">
            <a:off x="0" y="514"/>
            <a:ext cx="9144085" cy="296368"/>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8"/>
          <p:cNvSpPr/>
          <p:nvPr/>
        </p:nvSpPr>
        <p:spPr>
          <a:xfrm>
            <a:off x="0" y="4847177"/>
            <a:ext cx="9144085" cy="296368"/>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9763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four columns">
  <p:cSld name="1_Title and four columns">
    <p:spTree>
      <p:nvGrpSpPr>
        <p:cNvPr id="1" name="Shape 613"/>
        <p:cNvGrpSpPr/>
        <p:nvPr/>
      </p:nvGrpSpPr>
      <p:grpSpPr>
        <a:xfrm>
          <a:off x="0" y="0"/>
          <a:ext cx="0" cy="0"/>
          <a:chOff x="0" y="0"/>
          <a:chExt cx="0" cy="0"/>
        </a:xfrm>
      </p:grpSpPr>
      <p:sp>
        <p:nvSpPr>
          <p:cNvPr id="614" name="Google Shape;614;p19"/>
          <p:cNvSpPr txBox="1">
            <a:spLocks noGrp="1"/>
          </p:cNvSpPr>
          <p:nvPr>
            <p:ph type="title"/>
          </p:nvPr>
        </p:nvSpPr>
        <p:spPr>
          <a:xfrm>
            <a:off x="2908275" y="445025"/>
            <a:ext cx="5522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5" name="Google Shape;615;p19"/>
          <p:cNvSpPr txBox="1">
            <a:spLocks noGrp="1"/>
          </p:cNvSpPr>
          <p:nvPr>
            <p:ph type="subTitle" idx="1"/>
          </p:nvPr>
        </p:nvSpPr>
        <p:spPr>
          <a:xfrm>
            <a:off x="2908412"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16" name="Google Shape;616;p19"/>
          <p:cNvSpPr txBox="1">
            <a:spLocks noGrp="1"/>
          </p:cNvSpPr>
          <p:nvPr>
            <p:ph type="title" idx="2"/>
          </p:nvPr>
        </p:nvSpPr>
        <p:spPr>
          <a:xfrm>
            <a:off x="2910914"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7" name="Google Shape;617;p19"/>
          <p:cNvSpPr txBox="1">
            <a:spLocks noGrp="1"/>
          </p:cNvSpPr>
          <p:nvPr>
            <p:ph type="subTitle" idx="3"/>
          </p:nvPr>
        </p:nvSpPr>
        <p:spPr>
          <a:xfrm>
            <a:off x="2908400" y="3673526"/>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18" name="Google Shape;618;p19"/>
          <p:cNvSpPr txBox="1">
            <a:spLocks noGrp="1"/>
          </p:cNvSpPr>
          <p:nvPr>
            <p:ph type="title" idx="4"/>
          </p:nvPr>
        </p:nvSpPr>
        <p:spPr>
          <a:xfrm>
            <a:off x="2908400" y="3355643"/>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9" name="Google Shape;619;p19"/>
          <p:cNvSpPr txBox="1">
            <a:spLocks noGrp="1"/>
          </p:cNvSpPr>
          <p:nvPr>
            <p:ph type="subTitle" idx="5"/>
          </p:nvPr>
        </p:nvSpPr>
        <p:spPr>
          <a:xfrm>
            <a:off x="6131061"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0" name="Google Shape;620;p19"/>
          <p:cNvSpPr txBox="1">
            <a:spLocks noGrp="1"/>
          </p:cNvSpPr>
          <p:nvPr>
            <p:ph type="title" idx="6"/>
          </p:nvPr>
        </p:nvSpPr>
        <p:spPr>
          <a:xfrm>
            <a:off x="6133563"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1" name="Google Shape;621;p19"/>
          <p:cNvSpPr txBox="1">
            <a:spLocks noGrp="1"/>
          </p:cNvSpPr>
          <p:nvPr>
            <p:ph type="subTitle" idx="7"/>
          </p:nvPr>
        </p:nvSpPr>
        <p:spPr>
          <a:xfrm>
            <a:off x="6131049" y="367352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2" name="Google Shape;622;p19"/>
          <p:cNvSpPr txBox="1">
            <a:spLocks noGrp="1"/>
          </p:cNvSpPr>
          <p:nvPr>
            <p:ph type="title" idx="8"/>
          </p:nvPr>
        </p:nvSpPr>
        <p:spPr>
          <a:xfrm>
            <a:off x="6131049" y="335564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3" name="Google Shape;623;p19"/>
          <p:cNvSpPr/>
          <p:nvPr/>
        </p:nvSpPr>
        <p:spPr>
          <a:xfrm rot="5400000" flipH="1">
            <a:off x="594136" y="2383359"/>
            <a:ext cx="2163093" cy="335136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9"/>
          <p:cNvSpPr/>
          <p:nvPr/>
        </p:nvSpPr>
        <p:spPr>
          <a:xfrm rot="10800000">
            <a:off x="7029455" y="62"/>
            <a:ext cx="2114548" cy="1721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19"/>
          <p:cNvGrpSpPr/>
          <p:nvPr/>
        </p:nvGrpSpPr>
        <p:grpSpPr>
          <a:xfrm rot="8287720" flipH="1">
            <a:off x="8275357" y="-235424"/>
            <a:ext cx="619364" cy="1255256"/>
            <a:chOff x="1803775" y="5029925"/>
            <a:chExt cx="655775" cy="1329050"/>
          </a:xfrm>
        </p:grpSpPr>
        <p:sp>
          <p:nvSpPr>
            <p:cNvPr id="626" name="Google Shape;626;p19"/>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9"/>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9"/>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9"/>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9"/>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19"/>
          <p:cNvSpPr/>
          <p:nvPr/>
        </p:nvSpPr>
        <p:spPr>
          <a:xfrm rot="-2841006" flipH="1">
            <a:off x="8667071" y="10210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19"/>
          <p:cNvGrpSpPr/>
          <p:nvPr/>
        </p:nvGrpSpPr>
        <p:grpSpPr>
          <a:xfrm rot="-7738946" flipH="1">
            <a:off x="1942991" y="-58789"/>
            <a:ext cx="483438" cy="680867"/>
            <a:chOff x="1554950" y="3841075"/>
            <a:chExt cx="389950" cy="549200"/>
          </a:xfrm>
        </p:grpSpPr>
        <p:sp>
          <p:nvSpPr>
            <p:cNvPr id="639" name="Google Shape;639;p19"/>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9"/>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9"/>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9"/>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9"/>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9"/>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9"/>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9"/>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24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8"/>
        <p:cNvGrpSpPr/>
        <p:nvPr/>
      </p:nvGrpSpPr>
      <p:grpSpPr>
        <a:xfrm>
          <a:off x="0" y="0"/>
          <a:ext cx="0" cy="0"/>
          <a:chOff x="0" y="0"/>
          <a:chExt cx="0" cy="0"/>
        </a:xfrm>
      </p:grpSpPr>
      <p:sp>
        <p:nvSpPr>
          <p:cNvPr id="479" name="Google Shape;479;p11"/>
          <p:cNvSpPr txBox="1">
            <a:spLocks noGrp="1"/>
          </p:cNvSpPr>
          <p:nvPr>
            <p:ph type="title" hasCustomPrompt="1"/>
          </p:nvPr>
        </p:nvSpPr>
        <p:spPr>
          <a:xfrm>
            <a:off x="1206550" y="1303025"/>
            <a:ext cx="67311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0" name="Google Shape;480;p11"/>
          <p:cNvSpPr txBox="1">
            <a:spLocks noGrp="1"/>
          </p:cNvSpPr>
          <p:nvPr>
            <p:ph type="subTitle" idx="1"/>
          </p:nvPr>
        </p:nvSpPr>
        <p:spPr>
          <a:xfrm>
            <a:off x="1432475" y="3026825"/>
            <a:ext cx="6279300" cy="5166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481" name="Google Shape;481;p11"/>
          <p:cNvSpPr/>
          <p:nvPr/>
        </p:nvSpPr>
        <p:spPr>
          <a:xfrm rot="10800000">
            <a:off x="1" y="-1"/>
            <a:ext cx="9144085" cy="120655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2" name="Google Shape;482;p11"/>
          <p:cNvSpPr/>
          <p:nvPr/>
        </p:nvSpPr>
        <p:spPr>
          <a:xfrm>
            <a:off x="1" y="3936999"/>
            <a:ext cx="9144085" cy="120655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83" name="Google Shape;483;p11"/>
          <p:cNvGrpSpPr/>
          <p:nvPr/>
        </p:nvGrpSpPr>
        <p:grpSpPr>
          <a:xfrm rot="1185894">
            <a:off x="821596" y="4296292"/>
            <a:ext cx="400616" cy="1248386"/>
            <a:chOff x="4118750" y="2154275"/>
            <a:chExt cx="601300" cy="1873750"/>
          </a:xfrm>
        </p:grpSpPr>
        <p:sp>
          <p:nvSpPr>
            <p:cNvPr id="484" name="Google Shape;484;p1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5" name="Google Shape;485;p1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86" name="Google Shape;486;p11"/>
          <p:cNvSpPr/>
          <p:nvPr/>
        </p:nvSpPr>
        <p:spPr>
          <a:xfrm rot="2131633">
            <a:off x="1897726" y="4453225"/>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7" name="Google Shape;487;p11"/>
          <p:cNvSpPr/>
          <p:nvPr/>
        </p:nvSpPr>
        <p:spPr>
          <a:xfrm rot="18898409">
            <a:off x="638920" y="178209"/>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88" name="Google Shape;488;p11"/>
          <p:cNvGrpSpPr/>
          <p:nvPr/>
        </p:nvGrpSpPr>
        <p:grpSpPr>
          <a:xfrm rot="20745790">
            <a:off x="-41989" y="3622378"/>
            <a:ext cx="298309" cy="866175"/>
            <a:chOff x="6512944" y="2975654"/>
            <a:chExt cx="1594853" cy="4630848"/>
          </a:xfrm>
        </p:grpSpPr>
        <p:grpSp>
          <p:nvGrpSpPr>
            <p:cNvPr id="489" name="Google Shape;489;p11"/>
            <p:cNvGrpSpPr/>
            <p:nvPr/>
          </p:nvGrpSpPr>
          <p:grpSpPr>
            <a:xfrm>
              <a:off x="6512944" y="2975654"/>
              <a:ext cx="1594853" cy="4630848"/>
              <a:chOff x="1460575" y="5630575"/>
              <a:chExt cx="645350" cy="1873775"/>
            </a:xfrm>
          </p:grpSpPr>
          <p:sp>
            <p:nvSpPr>
              <p:cNvPr id="490" name="Google Shape;490;p11"/>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1" name="Google Shape;491;p11"/>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2" name="Google Shape;492;p11"/>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3" name="Google Shape;493;p11"/>
          <p:cNvSpPr/>
          <p:nvPr/>
        </p:nvSpPr>
        <p:spPr>
          <a:xfrm rot="19468367" flipH="1">
            <a:off x="225551" y="2999800"/>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94" name="Google Shape;494;p11"/>
          <p:cNvGrpSpPr/>
          <p:nvPr/>
        </p:nvGrpSpPr>
        <p:grpSpPr>
          <a:xfrm rot="20275020">
            <a:off x="8698081" y="-353291"/>
            <a:ext cx="470036" cy="1364806"/>
            <a:chOff x="6512944" y="2975654"/>
            <a:chExt cx="1594853" cy="4630848"/>
          </a:xfrm>
        </p:grpSpPr>
        <p:grpSp>
          <p:nvGrpSpPr>
            <p:cNvPr id="495" name="Google Shape;495;p11"/>
            <p:cNvGrpSpPr/>
            <p:nvPr/>
          </p:nvGrpSpPr>
          <p:grpSpPr>
            <a:xfrm>
              <a:off x="6512944" y="2975654"/>
              <a:ext cx="1594853" cy="4630848"/>
              <a:chOff x="1460575" y="5630575"/>
              <a:chExt cx="645350" cy="1873775"/>
            </a:xfrm>
          </p:grpSpPr>
          <p:sp>
            <p:nvSpPr>
              <p:cNvPr id="496" name="Google Shape;496;p11"/>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7" name="Google Shape;497;p11"/>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8" name="Google Shape;498;p11"/>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99" name="Google Shape;499;p11"/>
          <p:cNvGrpSpPr/>
          <p:nvPr/>
        </p:nvGrpSpPr>
        <p:grpSpPr>
          <a:xfrm rot="19733060">
            <a:off x="6839885" y="-344456"/>
            <a:ext cx="400620" cy="1248399"/>
            <a:chOff x="4118750" y="2154275"/>
            <a:chExt cx="601300" cy="1873750"/>
          </a:xfrm>
        </p:grpSpPr>
        <p:sp>
          <p:nvSpPr>
            <p:cNvPr id="500" name="Google Shape;500;p1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1" name="Google Shape;501;p1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7358015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six columns">
  <p:cSld name="1_Title and six columns">
    <p:spTree>
      <p:nvGrpSpPr>
        <p:cNvPr id="1" name="Shape 647"/>
        <p:cNvGrpSpPr/>
        <p:nvPr/>
      </p:nvGrpSpPr>
      <p:grpSpPr>
        <a:xfrm>
          <a:off x="0" y="0"/>
          <a:ext cx="0" cy="0"/>
          <a:chOff x="0" y="0"/>
          <a:chExt cx="0" cy="0"/>
        </a:xfrm>
      </p:grpSpPr>
      <p:sp>
        <p:nvSpPr>
          <p:cNvPr id="648" name="Google Shape;648;p20"/>
          <p:cNvSpPr txBox="1">
            <a:spLocks noGrp="1"/>
          </p:cNvSpPr>
          <p:nvPr>
            <p:ph type="subTitle" idx="1"/>
          </p:nvPr>
        </p:nvSpPr>
        <p:spPr>
          <a:xfrm>
            <a:off x="713412"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49" name="Google Shape;649;p20"/>
          <p:cNvSpPr txBox="1">
            <a:spLocks noGrp="1"/>
          </p:cNvSpPr>
          <p:nvPr>
            <p:ph type="title"/>
          </p:nvPr>
        </p:nvSpPr>
        <p:spPr>
          <a:xfrm>
            <a:off x="71591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0" name="Google Shape;650;p20"/>
          <p:cNvSpPr txBox="1">
            <a:spLocks noGrp="1"/>
          </p:cNvSpPr>
          <p:nvPr>
            <p:ph type="subTitle" idx="2"/>
          </p:nvPr>
        </p:nvSpPr>
        <p:spPr>
          <a:xfrm>
            <a:off x="713400" y="3927001"/>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1" name="Google Shape;651;p20"/>
          <p:cNvSpPr txBox="1">
            <a:spLocks noGrp="1"/>
          </p:cNvSpPr>
          <p:nvPr>
            <p:ph type="title" idx="3"/>
          </p:nvPr>
        </p:nvSpPr>
        <p:spPr>
          <a:xfrm>
            <a:off x="713400" y="3609118"/>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2" name="Google Shape;652;p20"/>
          <p:cNvSpPr txBox="1">
            <a:spLocks noGrp="1"/>
          </p:cNvSpPr>
          <p:nvPr>
            <p:ph type="subTitle" idx="4"/>
          </p:nvPr>
        </p:nvSpPr>
        <p:spPr>
          <a:xfrm>
            <a:off x="3424764"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3" name="Google Shape;653;p20"/>
          <p:cNvSpPr txBox="1">
            <a:spLocks noGrp="1"/>
          </p:cNvSpPr>
          <p:nvPr>
            <p:ph type="title" idx="5"/>
          </p:nvPr>
        </p:nvSpPr>
        <p:spPr>
          <a:xfrm>
            <a:off x="342476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4" name="Google Shape;654;p20"/>
          <p:cNvSpPr txBox="1">
            <a:spLocks noGrp="1"/>
          </p:cNvSpPr>
          <p:nvPr>
            <p:ph type="subTitle" idx="6"/>
          </p:nvPr>
        </p:nvSpPr>
        <p:spPr>
          <a:xfrm>
            <a:off x="3424764"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5" name="Google Shape;655;p20"/>
          <p:cNvSpPr txBox="1">
            <a:spLocks noGrp="1"/>
          </p:cNvSpPr>
          <p:nvPr>
            <p:ph type="title" idx="7"/>
          </p:nvPr>
        </p:nvSpPr>
        <p:spPr>
          <a:xfrm>
            <a:off x="3424764"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6" name="Google Shape;656;p20"/>
          <p:cNvSpPr txBox="1">
            <a:spLocks noGrp="1"/>
          </p:cNvSpPr>
          <p:nvPr>
            <p:ph type="title" idx="8"/>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7" name="Google Shape;657;p20"/>
          <p:cNvSpPr txBox="1">
            <a:spLocks noGrp="1"/>
          </p:cNvSpPr>
          <p:nvPr>
            <p:ph type="subTitle" idx="9"/>
          </p:nvPr>
        </p:nvSpPr>
        <p:spPr>
          <a:xfrm>
            <a:off x="6131111"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8" name="Google Shape;658;p20"/>
          <p:cNvSpPr txBox="1">
            <a:spLocks noGrp="1"/>
          </p:cNvSpPr>
          <p:nvPr>
            <p:ph type="title" idx="13"/>
          </p:nvPr>
        </p:nvSpPr>
        <p:spPr>
          <a:xfrm>
            <a:off x="6133613"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9" name="Google Shape;659;p20"/>
          <p:cNvSpPr txBox="1">
            <a:spLocks noGrp="1"/>
          </p:cNvSpPr>
          <p:nvPr>
            <p:ph type="subTitle" idx="14"/>
          </p:nvPr>
        </p:nvSpPr>
        <p:spPr>
          <a:xfrm>
            <a:off x="6131099"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60" name="Google Shape;660;p20"/>
          <p:cNvSpPr txBox="1">
            <a:spLocks noGrp="1"/>
          </p:cNvSpPr>
          <p:nvPr>
            <p:ph type="title" idx="15"/>
          </p:nvPr>
        </p:nvSpPr>
        <p:spPr>
          <a:xfrm>
            <a:off x="6131099"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61" name="Google Shape;661;p20"/>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20"/>
          <p:cNvGrpSpPr/>
          <p:nvPr/>
        </p:nvGrpSpPr>
        <p:grpSpPr>
          <a:xfrm rot="10380020" flipH="1">
            <a:off x="8281410" y="840894"/>
            <a:ext cx="298388" cy="866406"/>
            <a:chOff x="6512944" y="2975654"/>
            <a:chExt cx="1594853" cy="4630848"/>
          </a:xfrm>
        </p:grpSpPr>
        <p:grpSp>
          <p:nvGrpSpPr>
            <p:cNvPr id="663" name="Google Shape;663;p20"/>
            <p:cNvGrpSpPr/>
            <p:nvPr/>
          </p:nvGrpSpPr>
          <p:grpSpPr>
            <a:xfrm>
              <a:off x="6512944" y="2975654"/>
              <a:ext cx="1594853" cy="4630848"/>
              <a:chOff x="1460575" y="5630575"/>
              <a:chExt cx="645350" cy="1873775"/>
            </a:xfrm>
          </p:grpSpPr>
          <p:sp>
            <p:nvSpPr>
              <p:cNvPr id="664" name="Google Shape;664;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20"/>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20"/>
          <p:cNvGrpSpPr/>
          <p:nvPr/>
        </p:nvGrpSpPr>
        <p:grpSpPr>
          <a:xfrm rot="-1866940">
            <a:off x="6839885" y="-344456"/>
            <a:ext cx="400620" cy="1248399"/>
            <a:chOff x="4118750" y="2154275"/>
            <a:chExt cx="601300" cy="1873750"/>
          </a:xfrm>
        </p:grpSpPr>
        <p:sp>
          <p:nvSpPr>
            <p:cNvPr id="668" name="Google Shape;66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20"/>
          <p:cNvGrpSpPr/>
          <p:nvPr/>
        </p:nvGrpSpPr>
        <p:grpSpPr>
          <a:xfrm rot="1865792">
            <a:off x="-287707" y="3793068"/>
            <a:ext cx="723092" cy="1465481"/>
            <a:chOff x="1803775" y="5029925"/>
            <a:chExt cx="655775" cy="1329050"/>
          </a:xfrm>
        </p:grpSpPr>
        <p:sp>
          <p:nvSpPr>
            <p:cNvPr id="671" name="Google Shape;671;p20"/>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0"/>
          <p:cNvGrpSpPr/>
          <p:nvPr/>
        </p:nvGrpSpPr>
        <p:grpSpPr>
          <a:xfrm rot="3492532">
            <a:off x="5956335" y="-121228"/>
            <a:ext cx="494143" cy="900682"/>
            <a:chOff x="-214625" y="3943775"/>
            <a:chExt cx="458725" cy="836125"/>
          </a:xfrm>
        </p:grpSpPr>
        <p:sp>
          <p:nvSpPr>
            <p:cNvPr id="683" name="Google Shape;683;p20"/>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20"/>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20"/>
          <p:cNvGrpSpPr/>
          <p:nvPr/>
        </p:nvGrpSpPr>
        <p:grpSpPr>
          <a:xfrm rot="2422028" flipH="1">
            <a:off x="-102502" y="2720515"/>
            <a:ext cx="352694" cy="1099052"/>
            <a:chOff x="4118750" y="2154275"/>
            <a:chExt cx="601300" cy="1873750"/>
          </a:xfrm>
        </p:grpSpPr>
        <p:sp>
          <p:nvSpPr>
            <p:cNvPr id="698" name="Google Shape;69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20"/>
          <p:cNvGrpSpPr/>
          <p:nvPr/>
        </p:nvGrpSpPr>
        <p:grpSpPr>
          <a:xfrm rot="-7738681" flipH="1">
            <a:off x="8760947" y="1766159"/>
            <a:ext cx="344309" cy="484912"/>
            <a:chOff x="1554950" y="3841075"/>
            <a:chExt cx="389950" cy="549200"/>
          </a:xfrm>
        </p:grpSpPr>
        <p:sp>
          <p:nvSpPr>
            <p:cNvPr id="701" name="Google Shape;701;p20"/>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0"/>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0"/>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0"/>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0"/>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0"/>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0"/>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0"/>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0"/>
          <p:cNvGrpSpPr/>
          <p:nvPr/>
        </p:nvGrpSpPr>
        <p:grpSpPr>
          <a:xfrm rot="-1324980">
            <a:off x="8698081" y="-353291"/>
            <a:ext cx="470036" cy="1364806"/>
            <a:chOff x="6512944" y="2975654"/>
            <a:chExt cx="1594853" cy="4630848"/>
          </a:xfrm>
        </p:grpSpPr>
        <p:grpSp>
          <p:nvGrpSpPr>
            <p:cNvPr id="710" name="Google Shape;710;p20"/>
            <p:cNvGrpSpPr/>
            <p:nvPr/>
          </p:nvGrpSpPr>
          <p:grpSpPr>
            <a:xfrm>
              <a:off x="6512944" y="2975654"/>
              <a:ext cx="1594853" cy="4630848"/>
              <a:chOff x="1460575" y="5630575"/>
              <a:chExt cx="645350" cy="1873775"/>
            </a:xfrm>
          </p:grpSpPr>
          <p:sp>
            <p:nvSpPr>
              <p:cNvPr id="711" name="Google Shape;711;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20"/>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55876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numbers">
  <p:cSld name="1_Title and numbers">
    <p:spTree>
      <p:nvGrpSpPr>
        <p:cNvPr id="1" name="Shape 714"/>
        <p:cNvGrpSpPr/>
        <p:nvPr/>
      </p:nvGrpSpPr>
      <p:grpSpPr>
        <a:xfrm>
          <a:off x="0" y="0"/>
          <a:ext cx="0" cy="0"/>
          <a:chOff x="0" y="0"/>
          <a:chExt cx="0" cy="0"/>
        </a:xfrm>
      </p:grpSpPr>
      <p:sp>
        <p:nvSpPr>
          <p:cNvPr id="715" name="Google Shape;715;p21"/>
          <p:cNvSpPr txBox="1">
            <a:spLocks noGrp="1"/>
          </p:cNvSpPr>
          <p:nvPr>
            <p:ph type="title" hasCustomPrompt="1"/>
          </p:nvPr>
        </p:nvSpPr>
        <p:spPr>
          <a:xfrm>
            <a:off x="6289325" y="3104675"/>
            <a:ext cx="21489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6" name="Google Shape;716;p21"/>
          <p:cNvSpPr txBox="1">
            <a:spLocks noGrp="1"/>
          </p:cNvSpPr>
          <p:nvPr>
            <p:ph type="subTitle" idx="1"/>
          </p:nvPr>
        </p:nvSpPr>
        <p:spPr>
          <a:xfrm>
            <a:off x="6294725" y="3596582"/>
            <a:ext cx="21381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7" name="Google Shape;717;p21"/>
          <p:cNvSpPr txBox="1">
            <a:spLocks noGrp="1"/>
          </p:cNvSpPr>
          <p:nvPr>
            <p:ph type="title" idx="2" hasCustomPrompt="1"/>
          </p:nvPr>
        </p:nvSpPr>
        <p:spPr>
          <a:xfrm>
            <a:off x="713400" y="102275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8" name="Google Shape;718;p21"/>
          <p:cNvSpPr txBox="1">
            <a:spLocks noGrp="1"/>
          </p:cNvSpPr>
          <p:nvPr>
            <p:ph type="subTitle" idx="3"/>
          </p:nvPr>
        </p:nvSpPr>
        <p:spPr>
          <a:xfrm>
            <a:off x="715801" y="1514665"/>
            <a:ext cx="21414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9" name="Google Shape;719;p21"/>
          <p:cNvSpPr txBox="1">
            <a:spLocks noGrp="1"/>
          </p:cNvSpPr>
          <p:nvPr>
            <p:ph type="title" idx="4" hasCustomPrompt="1"/>
          </p:nvPr>
        </p:nvSpPr>
        <p:spPr>
          <a:xfrm>
            <a:off x="3501363" y="206370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20" name="Google Shape;720;p21"/>
          <p:cNvSpPr txBox="1">
            <a:spLocks noGrp="1"/>
          </p:cNvSpPr>
          <p:nvPr>
            <p:ph type="subTitle" idx="5"/>
          </p:nvPr>
        </p:nvSpPr>
        <p:spPr>
          <a:xfrm>
            <a:off x="3504663" y="2555623"/>
            <a:ext cx="2141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21" name="Google Shape;721;p21"/>
          <p:cNvSpPr/>
          <p:nvPr/>
        </p:nvSpPr>
        <p:spPr>
          <a:xfrm rot="10800000">
            <a:off x="2984551" y="221"/>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1" y="2730533"/>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1"/>
          <p:cNvGrpSpPr/>
          <p:nvPr/>
        </p:nvGrpSpPr>
        <p:grpSpPr>
          <a:xfrm rot="1185886">
            <a:off x="150572" y="3703839"/>
            <a:ext cx="612041" cy="1907222"/>
            <a:chOff x="4118750" y="2154275"/>
            <a:chExt cx="601300" cy="1873750"/>
          </a:xfrm>
        </p:grpSpPr>
        <p:sp>
          <p:nvSpPr>
            <p:cNvPr id="724" name="Google Shape;724;p2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21"/>
          <p:cNvSpPr/>
          <p:nvPr/>
        </p:nvSpPr>
        <p:spPr>
          <a:xfrm rot="2840945">
            <a:off x="348601" y="2969522"/>
            <a:ext cx="215973" cy="45800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p:nvPr/>
        </p:nvSpPr>
        <p:spPr>
          <a:xfrm rot="-1816995" flipH="1">
            <a:off x="4278527" y="4853025"/>
            <a:ext cx="215968" cy="457988"/>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21"/>
          <p:cNvGrpSpPr/>
          <p:nvPr/>
        </p:nvGrpSpPr>
        <p:grpSpPr>
          <a:xfrm rot="-7854187">
            <a:off x="7435195" y="-396542"/>
            <a:ext cx="923599" cy="1871845"/>
            <a:chOff x="1803775" y="5029925"/>
            <a:chExt cx="655775" cy="1329050"/>
          </a:xfrm>
        </p:grpSpPr>
        <p:sp>
          <p:nvSpPr>
            <p:cNvPr id="729" name="Google Shape;729;p21"/>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1"/>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1"/>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1"/>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21"/>
          <p:cNvSpPr/>
          <p:nvPr/>
        </p:nvSpPr>
        <p:spPr>
          <a:xfrm rot="-2281775">
            <a:off x="5845792" y="9177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741;p21"/>
          <p:cNvGrpSpPr/>
          <p:nvPr/>
        </p:nvGrpSpPr>
        <p:grpSpPr>
          <a:xfrm rot="3492532">
            <a:off x="4682285" y="116885"/>
            <a:ext cx="494143" cy="900682"/>
            <a:chOff x="-214625" y="3943775"/>
            <a:chExt cx="458725" cy="836125"/>
          </a:xfrm>
        </p:grpSpPr>
        <p:sp>
          <p:nvSpPr>
            <p:cNvPr id="742" name="Google Shape;742;p21"/>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1"/>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1"/>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1"/>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1"/>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1"/>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1"/>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1"/>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1"/>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1"/>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69766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hank you">
  <p:cSld name="1_Thank you">
    <p:spTree>
      <p:nvGrpSpPr>
        <p:cNvPr id="1" name="Shape 754"/>
        <p:cNvGrpSpPr/>
        <p:nvPr/>
      </p:nvGrpSpPr>
      <p:grpSpPr>
        <a:xfrm>
          <a:off x="0" y="0"/>
          <a:ext cx="0" cy="0"/>
          <a:chOff x="0" y="0"/>
          <a:chExt cx="0" cy="0"/>
        </a:xfrm>
      </p:grpSpPr>
      <p:sp>
        <p:nvSpPr>
          <p:cNvPr id="755" name="Google Shape;755;p22"/>
          <p:cNvSpPr txBox="1">
            <a:spLocks noGrp="1"/>
          </p:cNvSpPr>
          <p:nvPr>
            <p:ph type="title"/>
          </p:nvPr>
        </p:nvSpPr>
        <p:spPr>
          <a:xfrm>
            <a:off x="1120088" y="1534425"/>
            <a:ext cx="3327600" cy="95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000"/>
            </a:lvl1pPr>
            <a:lvl2pPr lvl="1" algn="ctr" rtl="0">
              <a:spcBef>
                <a:spcPts val="0"/>
              </a:spcBef>
              <a:spcAft>
                <a:spcPts val="0"/>
              </a:spcAft>
              <a:buNone/>
              <a:defRPr sz="5000"/>
            </a:lvl2pPr>
            <a:lvl3pPr lvl="2" algn="ctr" rtl="0">
              <a:spcBef>
                <a:spcPts val="0"/>
              </a:spcBef>
              <a:spcAft>
                <a:spcPts val="0"/>
              </a:spcAft>
              <a:buNone/>
              <a:defRPr sz="5000"/>
            </a:lvl3pPr>
            <a:lvl4pPr lvl="3" algn="ctr" rtl="0">
              <a:spcBef>
                <a:spcPts val="0"/>
              </a:spcBef>
              <a:spcAft>
                <a:spcPts val="0"/>
              </a:spcAft>
              <a:buNone/>
              <a:defRPr sz="5000"/>
            </a:lvl4pPr>
            <a:lvl5pPr lvl="4" algn="ctr" rtl="0">
              <a:spcBef>
                <a:spcPts val="0"/>
              </a:spcBef>
              <a:spcAft>
                <a:spcPts val="0"/>
              </a:spcAft>
              <a:buNone/>
              <a:defRPr sz="5000"/>
            </a:lvl5pPr>
            <a:lvl6pPr lvl="5" algn="ctr" rtl="0">
              <a:spcBef>
                <a:spcPts val="0"/>
              </a:spcBef>
              <a:spcAft>
                <a:spcPts val="0"/>
              </a:spcAft>
              <a:buNone/>
              <a:defRPr sz="5000"/>
            </a:lvl6pPr>
            <a:lvl7pPr lvl="6" algn="ctr" rtl="0">
              <a:spcBef>
                <a:spcPts val="0"/>
              </a:spcBef>
              <a:spcAft>
                <a:spcPts val="0"/>
              </a:spcAft>
              <a:buNone/>
              <a:defRPr sz="5000"/>
            </a:lvl7pPr>
            <a:lvl8pPr lvl="7" algn="ctr" rtl="0">
              <a:spcBef>
                <a:spcPts val="0"/>
              </a:spcBef>
              <a:spcAft>
                <a:spcPts val="0"/>
              </a:spcAft>
              <a:buNone/>
              <a:defRPr sz="5000"/>
            </a:lvl8pPr>
            <a:lvl9pPr lvl="8" algn="ctr" rtl="0">
              <a:spcBef>
                <a:spcPts val="0"/>
              </a:spcBef>
              <a:spcAft>
                <a:spcPts val="0"/>
              </a:spcAft>
              <a:buNone/>
              <a:defRPr sz="5000"/>
            </a:lvl9pPr>
          </a:lstStyle>
          <a:p>
            <a:endParaRPr/>
          </a:p>
        </p:txBody>
      </p:sp>
      <p:sp>
        <p:nvSpPr>
          <p:cNvPr id="756" name="Google Shape;756;p22"/>
          <p:cNvSpPr txBox="1">
            <a:spLocks noGrp="1"/>
          </p:cNvSpPr>
          <p:nvPr>
            <p:ph type="subTitle" idx="1"/>
          </p:nvPr>
        </p:nvSpPr>
        <p:spPr>
          <a:xfrm>
            <a:off x="4999150" y="738325"/>
            <a:ext cx="3463800" cy="6771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b="1">
                <a:solidFill>
                  <a:schemeClr val="accent4"/>
                </a:solidFill>
              </a:defRPr>
            </a:lvl1pPr>
            <a:lvl2pPr lvl="1" algn="ctr" rtl="0">
              <a:lnSpc>
                <a:spcPct val="100000"/>
              </a:lnSpc>
              <a:spcBef>
                <a:spcPts val="1200"/>
              </a:spcBef>
              <a:spcAft>
                <a:spcPts val="0"/>
              </a:spcAft>
              <a:buNone/>
              <a:defRPr sz="1800" b="1">
                <a:solidFill>
                  <a:schemeClr val="accent4"/>
                </a:solidFill>
              </a:defRPr>
            </a:lvl2pPr>
            <a:lvl3pPr lvl="2" algn="ctr" rtl="0">
              <a:lnSpc>
                <a:spcPct val="100000"/>
              </a:lnSpc>
              <a:spcBef>
                <a:spcPts val="1200"/>
              </a:spcBef>
              <a:spcAft>
                <a:spcPts val="0"/>
              </a:spcAft>
              <a:buNone/>
              <a:defRPr sz="1800" b="1">
                <a:solidFill>
                  <a:schemeClr val="accent4"/>
                </a:solidFill>
              </a:defRPr>
            </a:lvl3pPr>
            <a:lvl4pPr lvl="3" algn="ctr" rtl="0">
              <a:lnSpc>
                <a:spcPct val="100000"/>
              </a:lnSpc>
              <a:spcBef>
                <a:spcPts val="1200"/>
              </a:spcBef>
              <a:spcAft>
                <a:spcPts val="0"/>
              </a:spcAft>
              <a:buNone/>
              <a:defRPr sz="1800" b="1">
                <a:solidFill>
                  <a:schemeClr val="accent4"/>
                </a:solidFill>
              </a:defRPr>
            </a:lvl4pPr>
            <a:lvl5pPr lvl="4" algn="ctr" rtl="0">
              <a:lnSpc>
                <a:spcPct val="100000"/>
              </a:lnSpc>
              <a:spcBef>
                <a:spcPts val="1200"/>
              </a:spcBef>
              <a:spcAft>
                <a:spcPts val="0"/>
              </a:spcAft>
              <a:buNone/>
              <a:defRPr sz="1800" b="1">
                <a:solidFill>
                  <a:schemeClr val="accent4"/>
                </a:solidFill>
              </a:defRPr>
            </a:lvl5pPr>
            <a:lvl6pPr lvl="5" algn="ctr" rtl="0">
              <a:lnSpc>
                <a:spcPct val="100000"/>
              </a:lnSpc>
              <a:spcBef>
                <a:spcPts val="1200"/>
              </a:spcBef>
              <a:spcAft>
                <a:spcPts val="0"/>
              </a:spcAft>
              <a:buNone/>
              <a:defRPr sz="1800" b="1">
                <a:solidFill>
                  <a:schemeClr val="accent4"/>
                </a:solidFill>
              </a:defRPr>
            </a:lvl6pPr>
            <a:lvl7pPr lvl="6" algn="ctr" rtl="0">
              <a:lnSpc>
                <a:spcPct val="100000"/>
              </a:lnSpc>
              <a:spcBef>
                <a:spcPts val="1200"/>
              </a:spcBef>
              <a:spcAft>
                <a:spcPts val="0"/>
              </a:spcAft>
              <a:buNone/>
              <a:defRPr sz="1800" b="1">
                <a:solidFill>
                  <a:schemeClr val="accent4"/>
                </a:solidFill>
              </a:defRPr>
            </a:lvl7pPr>
            <a:lvl8pPr lvl="7" algn="ctr" rtl="0">
              <a:lnSpc>
                <a:spcPct val="100000"/>
              </a:lnSpc>
              <a:spcBef>
                <a:spcPts val="1200"/>
              </a:spcBef>
              <a:spcAft>
                <a:spcPts val="0"/>
              </a:spcAft>
              <a:buNone/>
              <a:defRPr sz="1800" b="1">
                <a:solidFill>
                  <a:schemeClr val="accent4"/>
                </a:solidFill>
              </a:defRPr>
            </a:lvl8pPr>
            <a:lvl9pPr lvl="8" algn="ctr" rtl="0">
              <a:lnSpc>
                <a:spcPct val="100000"/>
              </a:lnSpc>
              <a:spcBef>
                <a:spcPts val="1200"/>
              </a:spcBef>
              <a:spcAft>
                <a:spcPts val="1200"/>
              </a:spcAft>
              <a:buNone/>
              <a:defRPr sz="1800" b="1">
                <a:solidFill>
                  <a:schemeClr val="accent4"/>
                </a:solidFill>
              </a:defRPr>
            </a:lvl9pPr>
          </a:lstStyle>
          <a:p>
            <a:endParaRPr/>
          </a:p>
        </p:txBody>
      </p:sp>
      <p:sp>
        <p:nvSpPr>
          <p:cNvPr id="757" name="Google Shape;757;p22"/>
          <p:cNvSpPr txBox="1">
            <a:spLocks noGrp="1"/>
          </p:cNvSpPr>
          <p:nvPr>
            <p:ph type="subTitle" idx="2"/>
          </p:nvPr>
        </p:nvSpPr>
        <p:spPr>
          <a:xfrm>
            <a:off x="4999150" y="1358950"/>
            <a:ext cx="34638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b="1"/>
            </a:lvl2pPr>
            <a:lvl3pPr lvl="2" algn="ctr" rtl="0">
              <a:lnSpc>
                <a:spcPct val="100000"/>
              </a:lnSpc>
              <a:spcBef>
                <a:spcPts val="0"/>
              </a:spcBef>
              <a:spcAft>
                <a:spcPts val="0"/>
              </a:spcAft>
              <a:buNone/>
              <a:defRPr sz="1600" b="1"/>
            </a:lvl3pPr>
            <a:lvl4pPr lvl="3" algn="ctr" rtl="0">
              <a:lnSpc>
                <a:spcPct val="100000"/>
              </a:lnSpc>
              <a:spcBef>
                <a:spcPts val="0"/>
              </a:spcBef>
              <a:spcAft>
                <a:spcPts val="0"/>
              </a:spcAft>
              <a:buNone/>
              <a:defRPr sz="1600" b="1"/>
            </a:lvl4pPr>
            <a:lvl5pPr lvl="4" algn="ctr" rtl="0">
              <a:lnSpc>
                <a:spcPct val="100000"/>
              </a:lnSpc>
              <a:spcBef>
                <a:spcPts val="0"/>
              </a:spcBef>
              <a:spcAft>
                <a:spcPts val="0"/>
              </a:spcAft>
              <a:buNone/>
              <a:defRPr sz="1600" b="1"/>
            </a:lvl5pPr>
            <a:lvl6pPr lvl="5" algn="ctr" rtl="0">
              <a:lnSpc>
                <a:spcPct val="100000"/>
              </a:lnSpc>
              <a:spcBef>
                <a:spcPts val="0"/>
              </a:spcBef>
              <a:spcAft>
                <a:spcPts val="0"/>
              </a:spcAft>
              <a:buNone/>
              <a:defRPr sz="1600" b="1"/>
            </a:lvl6pPr>
            <a:lvl7pPr lvl="6" algn="ctr" rtl="0">
              <a:lnSpc>
                <a:spcPct val="100000"/>
              </a:lnSpc>
              <a:spcBef>
                <a:spcPts val="0"/>
              </a:spcBef>
              <a:spcAft>
                <a:spcPts val="0"/>
              </a:spcAft>
              <a:buNone/>
              <a:defRPr sz="1600" b="1"/>
            </a:lvl7pPr>
            <a:lvl8pPr lvl="7" algn="ctr" rtl="0">
              <a:lnSpc>
                <a:spcPct val="100000"/>
              </a:lnSpc>
              <a:spcBef>
                <a:spcPts val="0"/>
              </a:spcBef>
              <a:spcAft>
                <a:spcPts val="0"/>
              </a:spcAft>
              <a:buNone/>
              <a:defRPr sz="1600" b="1"/>
            </a:lvl8pPr>
            <a:lvl9pPr lvl="8" algn="ctr" rtl="0">
              <a:lnSpc>
                <a:spcPct val="100000"/>
              </a:lnSpc>
              <a:spcBef>
                <a:spcPts val="0"/>
              </a:spcBef>
              <a:spcAft>
                <a:spcPts val="0"/>
              </a:spcAft>
              <a:buNone/>
              <a:defRPr sz="1600" b="1"/>
            </a:lvl9pPr>
          </a:lstStyle>
          <a:p>
            <a:endParaRPr/>
          </a:p>
        </p:txBody>
      </p:sp>
      <p:sp>
        <p:nvSpPr>
          <p:cNvPr id="758" name="Google Shape;758;p22"/>
          <p:cNvSpPr txBox="1"/>
          <p:nvPr/>
        </p:nvSpPr>
        <p:spPr>
          <a:xfrm>
            <a:off x="4999150" y="3296975"/>
            <a:ext cx="3463800" cy="738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Hind"/>
                <a:ea typeface="Hind"/>
                <a:cs typeface="Hind"/>
                <a:sym typeface="Hind"/>
              </a:rPr>
              <a:t>CREDITS: This presentation template was created by </a:t>
            </a:r>
            <a:r>
              <a:rPr lang="en" sz="1200" b="1">
                <a:solidFill>
                  <a:schemeClr val="dk2"/>
                </a:solidFill>
                <a:uFill>
                  <a:noFill/>
                </a:uFill>
                <a:latin typeface="Hind"/>
                <a:ea typeface="Hind"/>
                <a:cs typeface="Hind"/>
                <a:sym typeface="Hind"/>
                <a:hlinkClick r:id="rId2">
                  <a:extLst>
                    <a:ext uri="{A12FA001-AC4F-418D-AE19-62706E023703}">
                      <ahyp:hlinkClr xmlns:ahyp="http://schemas.microsoft.com/office/drawing/2018/hyperlinkcolor" val="tx"/>
                    </a:ext>
                  </a:extLst>
                </a:hlinkClick>
              </a:rPr>
              <a:t>Slidesgo</a:t>
            </a:r>
            <a:r>
              <a:rPr lang="en" sz="1200">
                <a:solidFill>
                  <a:schemeClr val="dk2"/>
                </a:solidFill>
                <a:latin typeface="Hind"/>
                <a:ea typeface="Hind"/>
                <a:cs typeface="Hind"/>
                <a:sym typeface="Hind"/>
              </a:rPr>
              <a:t>, including icons by </a:t>
            </a:r>
            <a:r>
              <a:rPr lang="en" sz="1200" b="1">
                <a:solidFill>
                  <a:schemeClr val="dk2"/>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Flaticon</a:t>
            </a:r>
            <a:r>
              <a:rPr lang="en" sz="1200">
                <a:solidFill>
                  <a:schemeClr val="dk2"/>
                </a:solidFill>
                <a:latin typeface="Hind"/>
                <a:ea typeface="Hind"/>
                <a:cs typeface="Hind"/>
                <a:sym typeface="Hind"/>
              </a:rPr>
              <a:t>, and infographics &amp; images by </a:t>
            </a:r>
            <a:r>
              <a:rPr lang="en" sz="1200" b="1">
                <a:solidFill>
                  <a:schemeClr val="dk2"/>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Freepik</a:t>
            </a:r>
            <a:r>
              <a:rPr lang="en" sz="1200" b="1">
                <a:solidFill>
                  <a:schemeClr val="dk2"/>
                </a:solidFill>
                <a:latin typeface="Hind"/>
                <a:ea typeface="Hind"/>
                <a:cs typeface="Hind"/>
                <a:sym typeface="Hind"/>
              </a:rPr>
              <a:t> </a:t>
            </a:r>
            <a:endParaRPr sz="1200" b="1">
              <a:solidFill>
                <a:schemeClr val="dk2"/>
              </a:solidFill>
              <a:latin typeface="Hind"/>
              <a:ea typeface="Hind"/>
              <a:cs typeface="Hind"/>
              <a:sym typeface="Hind"/>
            </a:endParaRPr>
          </a:p>
        </p:txBody>
      </p:sp>
      <p:grpSp>
        <p:nvGrpSpPr>
          <p:cNvPr id="759" name="Google Shape;759;p22"/>
          <p:cNvGrpSpPr/>
          <p:nvPr/>
        </p:nvGrpSpPr>
        <p:grpSpPr>
          <a:xfrm rot="4254671">
            <a:off x="346460" y="-829604"/>
            <a:ext cx="1257475" cy="2548507"/>
            <a:chOff x="1803775" y="5029925"/>
            <a:chExt cx="655775" cy="1329050"/>
          </a:xfrm>
        </p:grpSpPr>
        <p:sp>
          <p:nvSpPr>
            <p:cNvPr id="760" name="Google Shape;760;p2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22"/>
          <p:cNvGrpSpPr/>
          <p:nvPr/>
        </p:nvGrpSpPr>
        <p:grpSpPr>
          <a:xfrm rot="7158623">
            <a:off x="79704" y="1017853"/>
            <a:ext cx="637758" cy="1162264"/>
            <a:chOff x="-214625" y="3943775"/>
            <a:chExt cx="458725" cy="836125"/>
          </a:xfrm>
        </p:grpSpPr>
        <p:sp>
          <p:nvSpPr>
            <p:cNvPr id="772" name="Google Shape;772;p22"/>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22"/>
          <p:cNvSpPr/>
          <p:nvPr/>
        </p:nvSpPr>
        <p:spPr>
          <a:xfrm rot="2131617">
            <a:off x="313582" y="2178693"/>
            <a:ext cx="169568" cy="34353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22"/>
          <p:cNvGrpSpPr/>
          <p:nvPr/>
        </p:nvGrpSpPr>
        <p:grpSpPr>
          <a:xfrm rot="1185886">
            <a:off x="4320397" y="4132589"/>
            <a:ext cx="612041" cy="1907222"/>
            <a:chOff x="4118750" y="2154275"/>
            <a:chExt cx="601300" cy="1873750"/>
          </a:xfrm>
        </p:grpSpPr>
        <p:sp>
          <p:nvSpPr>
            <p:cNvPr id="786" name="Google Shape;786;p22"/>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2"/>
          <p:cNvGrpSpPr/>
          <p:nvPr/>
        </p:nvGrpSpPr>
        <p:grpSpPr>
          <a:xfrm rot="6626178" flipH="1">
            <a:off x="3836647" y="-269610"/>
            <a:ext cx="1083514" cy="1428523"/>
            <a:chOff x="4326425" y="5583250"/>
            <a:chExt cx="744150" cy="981100"/>
          </a:xfrm>
        </p:grpSpPr>
        <p:sp>
          <p:nvSpPr>
            <p:cNvPr id="789" name="Google Shape;789;p2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22"/>
          <p:cNvGrpSpPr/>
          <p:nvPr/>
        </p:nvGrpSpPr>
        <p:grpSpPr>
          <a:xfrm rot="-1758623" flipH="1">
            <a:off x="79717" y="4166978"/>
            <a:ext cx="637758" cy="1162264"/>
            <a:chOff x="-214625" y="3943775"/>
            <a:chExt cx="458725" cy="836125"/>
          </a:xfrm>
        </p:grpSpPr>
        <p:sp>
          <p:nvSpPr>
            <p:cNvPr id="815" name="Google Shape;815;p22"/>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2"/>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22"/>
          <p:cNvSpPr/>
          <p:nvPr/>
        </p:nvSpPr>
        <p:spPr>
          <a:xfrm flipH="1">
            <a:off x="7427109" y="3745356"/>
            <a:ext cx="1716891" cy="139817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3416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ackground">
  <p:cSld name="1_Background">
    <p:spTree>
      <p:nvGrpSpPr>
        <p:cNvPr id="1" name="Shape 828"/>
        <p:cNvGrpSpPr/>
        <p:nvPr/>
      </p:nvGrpSpPr>
      <p:grpSpPr>
        <a:xfrm>
          <a:off x="0" y="0"/>
          <a:ext cx="0" cy="0"/>
          <a:chOff x="0" y="0"/>
          <a:chExt cx="0" cy="0"/>
        </a:xfrm>
      </p:grpSpPr>
      <p:grpSp>
        <p:nvGrpSpPr>
          <p:cNvPr id="829" name="Google Shape;829;p23"/>
          <p:cNvGrpSpPr/>
          <p:nvPr/>
        </p:nvGrpSpPr>
        <p:grpSpPr>
          <a:xfrm flipH="1">
            <a:off x="-297723" y="-391764"/>
            <a:ext cx="9946946" cy="5614267"/>
            <a:chOff x="-539780" y="-391764"/>
            <a:chExt cx="9946946" cy="5614267"/>
          </a:xfrm>
        </p:grpSpPr>
        <p:sp>
          <p:nvSpPr>
            <p:cNvPr id="830" name="Google Shape;830;p23"/>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3"/>
            <p:cNvGrpSpPr/>
            <p:nvPr/>
          </p:nvGrpSpPr>
          <p:grpSpPr>
            <a:xfrm rot="10380338" flipH="1">
              <a:off x="8281697" y="841273"/>
              <a:ext cx="298372" cy="866322"/>
              <a:chOff x="1460575" y="5630575"/>
              <a:chExt cx="645350" cy="1873775"/>
            </a:xfrm>
          </p:grpSpPr>
          <p:sp>
            <p:nvSpPr>
              <p:cNvPr id="832" name="Google Shape;832;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23"/>
            <p:cNvSpPr/>
            <p:nvPr/>
          </p:nvSpPr>
          <p:spPr>
            <a:xfrm rot="-9019529" flipH="1">
              <a:off x="8349447" y="1480618"/>
              <a:ext cx="121194" cy="85584"/>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3"/>
            <p:cNvSpPr/>
            <p:nvPr/>
          </p:nvSpPr>
          <p:spPr>
            <a:xfrm rot="-1866940">
              <a:off x="6657505" y="-262757"/>
              <a:ext cx="179690" cy="117011"/>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3"/>
            <p:cNvSpPr/>
            <p:nvPr/>
          </p:nvSpPr>
          <p:spPr>
            <a:xfrm rot="-1866940">
              <a:off x="6870167" y="-235692"/>
              <a:ext cx="400620" cy="1131205"/>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rot="1865792">
              <a:off x="83352" y="3799273"/>
              <a:ext cx="202861" cy="726207"/>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rot="1865792">
              <a:off x="133591" y="4102064"/>
              <a:ext cx="254713" cy="645879"/>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rot="1865792">
              <a:off x="30265" y="4350154"/>
              <a:ext cx="264223" cy="615694"/>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rot="1865792">
              <a:off x="-47046" y="4585932"/>
              <a:ext cx="300004" cy="602379"/>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rot="1865792">
              <a:off x="-210435" y="4171368"/>
              <a:ext cx="303616" cy="641027"/>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rot="1865792">
              <a:off x="-446738" y="4508734"/>
              <a:ext cx="436237" cy="481666"/>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rot="1865792">
              <a:off x="-62853" y="3785949"/>
              <a:ext cx="249778" cy="1465481"/>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rot="1865792">
              <a:off x="142149" y="4097871"/>
              <a:ext cx="226816" cy="630828"/>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rot="1865792">
              <a:off x="42855" y="4350098"/>
              <a:ext cx="247821" cy="579637"/>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rot="1865792">
              <a:off x="-421050" y="4475648"/>
              <a:ext cx="688607" cy="610484"/>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p:nvPr/>
          </p:nvSpPr>
          <p:spPr>
            <a:xfrm rot="1865792">
              <a:off x="-184266" y="4178291"/>
              <a:ext cx="290494" cy="628237"/>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3"/>
            <p:cNvSpPr/>
            <p:nvPr/>
          </p:nvSpPr>
          <p:spPr>
            <a:xfrm rot="3492532">
              <a:off x="6233657" y="-64667"/>
              <a:ext cx="210056" cy="54062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3"/>
            <p:cNvSpPr/>
            <p:nvPr/>
          </p:nvSpPr>
          <p:spPr>
            <a:xfrm rot="3492532">
              <a:off x="6095836" y="336713"/>
              <a:ext cx="193063" cy="35270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rot="3492532">
              <a:off x="5883564" y="164879"/>
              <a:ext cx="252040" cy="283898"/>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3492532">
              <a:off x="6120466" y="-64129"/>
              <a:ext cx="236663" cy="900682"/>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3492532">
              <a:off x="5836154" y="187942"/>
              <a:ext cx="485471" cy="426494"/>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3492532">
              <a:off x="6370591" y="95465"/>
              <a:ext cx="96222" cy="10422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3492532">
              <a:off x="6247431" y="137660"/>
              <a:ext cx="148816" cy="143673"/>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3492532">
              <a:off x="6168474" y="210915"/>
              <a:ext cx="146877" cy="119624"/>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3492532">
              <a:off x="6210662" y="491695"/>
              <a:ext cx="65737" cy="83053"/>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3492532">
              <a:off x="6120561" y="484652"/>
              <a:ext cx="89489" cy="105836"/>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3492532">
              <a:off x="5962324" y="210914"/>
              <a:ext cx="69615" cy="86931"/>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3492532">
              <a:off x="5935368" y="287068"/>
              <a:ext cx="83699" cy="100396"/>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2422028" flipH="1">
              <a:off x="317710" y="2839431"/>
              <a:ext cx="158193" cy="103013"/>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2422028" flipH="1">
              <a:off x="-135914" y="2811407"/>
              <a:ext cx="352694" cy="995878"/>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7738681" flipH="1">
              <a:off x="8719071" y="1884738"/>
              <a:ext cx="131163" cy="213849"/>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7738681" flipH="1">
              <a:off x="8839235" y="2011455"/>
              <a:ext cx="201072" cy="167803"/>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7738681" flipH="1">
              <a:off x="8748559" y="1914412"/>
              <a:ext cx="119067" cy="251109"/>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7738681" flipH="1">
              <a:off x="8762456" y="1956668"/>
              <a:ext cx="202661" cy="257025"/>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7738681" flipH="1">
              <a:off x="8806495" y="1901317"/>
              <a:ext cx="142995" cy="55603"/>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7738681" flipH="1">
              <a:off x="8923866" y="1964602"/>
              <a:ext cx="146924" cy="75668"/>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7738681" flipH="1">
              <a:off x="8869793" y="1971113"/>
              <a:ext cx="74146" cy="121537"/>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7738681" flipH="1">
              <a:off x="8940605" y="1760196"/>
              <a:ext cx="99885" cy="223936"/>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23"/>
            <p:cNvGrpSpPr/>
            <p:nvPr/>
          </p:nvGrpSpPr>
          <p:grpSpPr>
            <a:xfrm rot="-1324913">
              <a:off x="8697861" y="-353468"/>
              <a:ext cx="470024" cy="1364716"/>
              <a:chOff x="1460575" y="5630575"/>
              <a:chExt cx="645350" cy="1873775"/>
            </a:xfrm>
          </p:grpSpPr>
          <p:sp>
            <p:nvSpPr>
              <p:cNvPr id="873" name="Google Shape;873;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23"/>
            <p:cNvSpPr/>
            <p:nvPr/>
          </p:nvSpPr>
          <p:spPr>
            <a:xfrm rot="-3525496">
              <a:off x="8618451" y="-65787"/>
              <a:ext cx="190880" cy="134748"/>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89266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ackground 1">
  <p:cSld name="1_Background 1">
    <p:spTree>
      <p:nvGrpSpPr>
        <p:cNvPr id="1" name="Shape 876"/>
        <p:cNvGrpSpPr/>
        <p:nvPr/>
      </p:nvGrpSpPr>
      <p:grpSpPr>
        <a:xfrm>
          <a:off x="0" y="0"/>
          <a:ext cx="0" cy="0"/>
          <a:chOff x="0" y="0"/>
          <a:chExt cx="0" cy="0"/>
        </a:xfrm>
      </p:grpSpPr>
      <p:sp>
        <p:nvSpPr>
          <p:cNvPr id="877" name="Google Shape;877;p24"/>
          <p:cNvSpPr/>
          <p:nvPr/>
        </p:nvSpPr>
        <p:spPr>
          <a:xfrm rot="10800000" flipH="1">
            <a:off x="0" y="-63734"/>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24"/>
          <p:cNvGrpSpPr/>
          <p:nvPr/>
        </p:nvGrpSpPr>
        <p:grpSpPr>
          <a:xfrm rot="-3585892" flipH="1">
            <a:off x="7782042" y="-981628"/>
            <a:ext cx="1104614" cy="2238706"/>
            <a:chOff x="1803775" y="5029925"/>
            <a:chExt cx="655775" cy="1329050"/>
          </a:xfrm>
        </p:grpSpPr>
        <p:sp>
          <p:nvSpPr>
            <p:cNvPr id="879" name="Google Shape;879;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24"/>
          <p:cNvGrpSpPr/>
          <p:nvPr/>
        </p:nvGrpSpPr>
        <p:grpSpPr>
          <a:xfrm rot="-7158830" flipH="1">
            <a:off x="8295400" y="618462"/>
            <a:ext cx="736632" cy="1342556"/>
            <a:chOff x="-214625" y="3943775"/>
            <a:chExt cx="458725" cy="836125"/>
          </a:xfrm>
        </p:grpSpPr>
        <p:sp>
          <p:nvSpPr>
            <p:cNvPr id="891" name="Google Shape;891;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24"/>
          <p:cNvGrpSpPr/>
          <p:nvPr/>
        </p:nvGrpSpPr>
        <p:grpSpPr>
          <a:xfrm rot="10800000" flipH="1">
            <a:off x="-422724" y="-457491"/>
            <a:ext cx="2828997" cy="2494679"/>
            <a:chOff x="-232214" y="3409528"/>
            <a:chExt cx="2412996" cy="2127840"/>
          </a:xfrm>
        </p:grpSpPr>
        <p:grpSp>
          <p:nvGrpSpPr>
            <p:cNvPr id="904" name="Google Shape;904;p24"/>
            <p:cNvGrpSpPr/>
            <p:nvPr/>
          </p:nvGrpSpPr>
          <p:grpSpPr>
            <a:xfrm rot="1865779">
              <a:off x="184802" y="3513544"/>
              <a:ext cx="923583" cy="1871813"/>
              <a:chOff x="1803775" y="5029925"/>
              <a:chExt cx="655775" cy="1329050"/>
            </a:xfrm>
          </p:grpSpPr>
          <p:sp>
            <p:nvSpPr>
              <p:cNvPr id="905" name="Google Shape;905;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24"/>
            <p:cNvGrpSpPr/>
            <p:nvPr/>
          </p:nvGrpSpPr>
          <p:grpSpPr>
            <a:xfrm rot="3492532">
              <a:off x="959485" y="4639772"/>
              <a:ext cx="494143" cy="900682"/>
              <a:chOff x="-214625" y="3943775"/>
              <a:chExt cx="458725" cy="836125"/>
            </a:xfrm>
          </p:grpSpPr>
          <p:sp>
            <p:nvSpPr>
              <p:cNvPr id="917" name="Google Shape;917;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24"/>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064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76300" y="2357650"/>
            <a:ext cx="49914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00575" y="4142400"/>
            <a:ext cx="4743000" cy="461700"/>
          </a:xfrm>
          <a:prstGeom prst="rect">
            <a:avLst/>
          </a:prstGeom>
          <a:solidFill>
            <a:schemeClr val="accent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flipH="1">
            <a:off x="0" y="61"/>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6290050" y="2819436"/>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37825">
            <a:off x="-156003" y="1976196"/>
            <a:ext cx="444194" cy="1383977"/>
            <a:chOff x="2642275" y="5716900"/>
            <a:chExt cx="601300" cy="1873475"/>
          </a:xfrm>
        </p:grpSpPr>
        <p:sp>
          <p:nvSpPr>
            <p:cNvPr id="14" name="Google Shape;14;p2"/>
            <p:cNvSpPr/>
            <p:nvPr/>
          </p:nvSpPr>
          <p:spPr>
            <a:xfrm>
              <a:off x="2807775" y="5716900"/>
              <a:ext cx="269700" cy="175650"/>
            </a:xfrm>
            <a:custGeom>
              <a:avLst/>
              <a:gdLst/>
              <a:ahLst/>
              <a:cxnLst/>
              <a:rect l="l" t="t" r="r" b="b"/>
              <a:pathLst>
                <a:path w="10788" h="7026" extrusionOk="0">
                  <a:moveTo>
                    <a:pt x="656" y="1"/>
                  </a:moveTo>
                  <a:cubicBezTo>
                    <a:pt x="286" y="1"/>
                    <a:pt x="1" y="298"/>
                    <a:pt x="1" y="655"/>
                  </a:cubicBezTo>
                  <a:lnTo>
                    <a:pt x="1" y="6370"/>
                  </a:lnTo>
                  <a:cubicBezTo>
                    <a:pt x="1" y="6739"/>
                    <a:pt x="298" y="7025"/>
                    <a:pt x="656" y="7025"/>
                  </a:cubicBezTo>
                  <a:lnTo>
                    <a:pt x="10133" y="7025"/>
                  </a:lnTo>
                  <a:cubicBezTo>
                    <a:pt x="10490" y="7025"/>
                    <a:pt x="10776" y="6728"/>
                    <a:pt x="10788" y="6370"/>
                  </a:cubicBezTo>
                  <a:lnTo>
                    <a:pt x="10788" y="655"/>
                  </a:lnTo>
                  <a:cubicBezTo>
                    <a:pt x="10788" y="286"/>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42275" y="5892525"/>
              <a:ext cx="601300" cy="1697850"/>
            </a:xfrm>
            <a:custGeom>
              <a:avLst/>
              <a:gdLst/>
              <a:ahLst/>
              <a:cxnLst/>
              <a:rect l="l" t="t" r="r" b="b"/>
              <a:pathLst>
                <a:path w="24052" h="67914" extrusionOk="0">
                  <a:moveTo>
                    <a:pt x="8002" y="0"/>
                  </a:moveTo>
                  <a:lnTo>
                    <a:pt x="8002" y="1989"/>
                  </a:lnTo>
                  <a:cubicBezTo>
                    <a:pt x="8002" y="2334"/>
                    <a:pt x="7907" y="2667"/>
                    <a:pt x="7704" y="2941"/>
                  </a:cubicBezTo>
                  <a:lnTo>
                    <a:pt x="799" y="12799"/>
                  </a:lnTo>
                  <a:cubicBezTo>
                    <a:pt x="287" y="13561"/>
                    <a:pt x="1" y="14454"/>
                    <a:pt x="1" y="15359"/>
                  </a:cubicBezTo>
                  <a:lnTo>
                    <a:pt x="1" y="63651"/>
                  </a:lnTo>
                  <a:lnTo>
                    <a:pt x="120" y="63651"/>
                  </a:lnTo>
                  <a:cubicBezTo>
                    <a:pt x="120" y="66008"/>
                    <a:pt x="2025" y="67913"/>
                    <a:pt x="4370" y="67913"/>
                  </a:cubicBezTo>
                  <a:cubicBezTo>
                    <a:pt x="5906" y="67913"/>
                    <a:pt x="7264" y="67092"/>
                    <a:pt x="8002" y="65865"/>
                  </a:cubicBezTo>
                  <a:cubicBezTo>
                    <a:pt x="8752" y="67092"/>
                    <a:pt x="10109" y="67913"/>
                    <a:pt x="11633" y="67913"/>
                  </a:cubicBezTo>
                  <a:cubicBezTo>
                    <a:pt x="13562" y="67913"/>
                    <a:pt x="15181" y="66639"/>
                    <a:pt x="15717" y="64901"/>
                  </a:cubicBezTo>
                  <a:cubicBezTo>
                    <a:pt x="16253" y="66639"/>
                    <a:pt x="17872" y="67913"/>
                    <a:pt x="19789" y="67913"/>
                  </a:cubicBezTo>
                  <a:cubicBezTo>
                    <a:pt x="22146" y="67913"/>
                    <a:pt x="24051" y="65996"/>
                    <a:pt x="24051" y="63651"/>
                  </a:cubicBezTo>
                  <a:lnTo>
                    <a:pt x="24051" y="15359"/>
                  </a:lnTo>
                  <a:lnTo>
                    <a:pt x="24040" y="15359"/>
                  </a:lnTo>
                  <a:cubicBezTo>
                    <a:pt x="24040" y="14431"/>
                    <a:pt x="23754" y="13538"/>
                    <a:pt x="23230" y="12799"/>
                  </a:cubicBezTo>
                  <a:lnTo>
                    <a:pt x="16324" y="2941"/>
                  </a:lnTo>
                  <a:cubicBezTo>
                    <a:pt x="16134" y="2667"/>
                    <a:pt x="16027" y="2334"/>
                    <a:pt x="16027" y="1989"/>
                  </a:cubicBezTo>
                  <a:lnTo>
                    <a:pt x="1602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rot="3680464">
            <a:off x="379357" y="1376599"/>
            <a:ext cx="744158" cy="981111"/>
            <a:chOff x="4326425" y="5583250"/>
            <a:chExt cx="744150" cy="981100"/>
          </a:xfrm>
        </p:grpSpPr>
        <p:sp>
          <p:nvSpPr>
            <p:cNvPr id="17" name="Google Shape;17;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281172" y="3188518"/>
            <a:ext cx="864443" cy="1751954"/>
            <a:chOff x="1803775" y="5029925"/>
            <a:chExt cx="655775" cy="1329050"/>
          </a:xfrm>
        </p:grpSpPr>
        <p:sp>
          <p:nvSpPr>
            <p:cNvPr id="43" name="Google Shape;43;p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3680486">
            <a:off x="8153213" y="2520975"/>
            <a:ext cx="962017" cy="1268340"/>
            <a:chOff x="4326425" y="5583250"/>
            <a:chExt cx="744150" cy="981100"/>
          </a:xfrm>
        </p:grpSpPr>
        <p:sp>
          <p:nvSpPr>
            <p:cNvPr id="55" name="Google Shape;55;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2"/>
          <p:cNvGrpSpPr/>
          <p:nvPr/>
        </p:nvGrpSpPr>
        <p:grpSpPr>
          <a:xfrm rot="1350639">
            <a:off x="8853220" y="625004"/>
            <a:ext cx="335945" cy="975417"/>
            <a:chOff x="1460575" y="5630575"/>
            <a:chExt cx="645350" cy="1873775"/>
          </a:xfrm>
        </p:grpSpPr>
        <p:sp>
          <p:nvSpPr>
            <p:cNvPr id="81" name="Google Shape;81;p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2"/>
          <p:cNvSpPr/>
          <p:nvPr/>
        </p:nvSpPr>
        <p:spPr>
          <a:xfrm rot="1078197">
            <a:off x="538144" y="26157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2700996">
            <a:off x="265904" y="4704184"/>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623075">
            <a:off x="8616870" y="4195840"/>
            <a:ext cx="225062" cy="47714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229716">
            <a:off x="8871756" y="1848082"/>
            <a:ext cx="169977" cy="36033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2"/>
          <p:cNvGrpSpPr/>
          <p:nvPr/>
        </p:nvGrpSpPr>
        <p:grpSpPr>
          <a:xfrm rot="-1269334">
            <a:off x="7492058" y="3707781"/>
            <a:ext cx="601297" cy="1873742"/>
            <a:chOff x="3855225" y="5718400"/>
            <a:chExt cx="601300" cy="1873750"/>
          </a:xfrm>
        </p:grpSpPr>
        <p:sp>
          <p:nvSpPr>
            <p:cNvPr id="88" name="Google Shape;88;p2"/>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1pPr>
            <a:lvl2pPr lvl="1">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2pPr>
            <a:lvl3pPr lvl="2">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3pPr>
            <a:lvl4pPr lvl="3">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4pPr>
            <a:lvl5pPr lvl="4">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5pPr>
            <a:lvl6pPr lvl="5">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6pPr>
            <a:lvl7pPr lvl="6">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7pPr>
            <a:lvl8pPr lvl="7">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8pPr>
            <a:lvl9pPr lvl="8">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1pPr>
            <a:lvl2pPr marL="914400" lvl="1"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2pPr>
            <a:lvl3pPr marL="1371600" lvl="2"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3pPr>
            <a:lvl4pPr marL="1828800" lvl="3"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4pPr>
            <a:lvl5pPr marL="2286000" lvl="4"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5pPr>
            <a:lvl6pPr marL="2743200" lvl="5"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6pPr>
            <a:lvl7pPr marL="3200400" lvl="6"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7pPr>
            <a:lvl8pPr marL="3657600" lvl="7"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8pPr>
            <a:lvl9pPr marL="4114800" lvl="8"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2" r:id="rId6"/>
    <p:sldLayoutId id="2147483713" r:id="rId7"/>
    <p:sldLayoutId id="2147483714"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671" r:id="rId19"/>
    <p:sldLayoutId id="2147483672" r:id="rId20"/>
    <p:sldLayoutId id="214748369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704"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715"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1pPr>
            <a:lvl2pPr lvl="1">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2pPr>
            <a:lvl3pPr lvl="2">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3pPr>
            <a:lvl4pPr lvl="3">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4pPr>
            <a:lvl5pPr lvl="4">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5pPr>
            <a:lvl6pPr lvl="5">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6pPr>
            <a:lvl7pPr lvl="6">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7pPr>
            <a:lvl8pPr lvl="7">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8pPr>
            <a:lvl9pPr lvl="8">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1pPr>
            <a:lvl2pPr marL="914400" lvl="1"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2pPr>
            <a:lvl3pPr marL="1371600" lvl="2"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3pPr>
            <a:lvl4pPr marL="1828800" lvl="3"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4pPr>
            <a:lvl5pPr marL="2286000" lvl="4"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5pPr>
            <a:lvl6pPr marL="2743200" lvl="5"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6pPr>
            <a:lvl7pPr marL="3200400" lvl="6"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7pPr>
            <a:lvl8pPr marL="3657600" lvl="7"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8pPr>
            <a:lvl9pPr marL="4114800" lvl="8"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9pPr>
          </a:lstStyle>
          <a:p>
            <a:endParaRPr/>
          </a:p>
        </p:txBody>
      </p:sp>
    </p:spTree>
    <p:extLst>
      <p:ext uri="{BB962C8B-B14F-4D97-AF65-F5344CB8AC3E}">
        <p14:creationId xmlns:p14="http://schemas.microsoft.com/office/powerpoint/2010/main" val="3734660745"/>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hyperlink" Target="https://www.eco/" TargetMode="Externa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hyperlink" Target="https://www.searates.com/services/distances-time" TargetMode="External"/><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hyperlink" Target="https://www.enfplastic.com/directory/plant"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2.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hyperlink" Target="https://www.bpf.co.uk/roadmap"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hyperlink" Target="https://www.norskolje.museum.no/wp-content/uploads/2016/02/3467_5d1078cee8a64731bc1cf2bb04005f0e.pdf" TargetMode="Externa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hyperlink" Target="https://www.tescoplc.com/soft-plastics-collected-at-tesco-to-become-bin-liners-in-new-recycling-solution/" TargetMode="External"/><Relationship Id="rId2" Type="http://schemas.openxmlformats.org/officeDocument/2006/relationships/hyperlink" Target="https://tedium.co/2022/03/11/tesco-meal-deal-price-increase-analysis/" TargetMode="External"/><Relationship Id="rId1" Type="http://schemas.openxmlformats.org/officeDocument/2006/relationships/slideLayout" Target="../slideLayouts/slideLayout45.xml"/><Relationship Id="rId5" Type="http://schemas.openxmlformats.org/officeDocument/2006/relationships/hyperlink" Target="https://plasticenergy.com/wp-content/uploads/2020/10/Plastic-Energy-LCA-Executive-Summary.pdf" TargetMode="External"/><Relationship Id="rId4" Type="http://schemas.openxmlformats.org/officeDocument/2006/relationships/hyperlink" Target="http://www-materials.eng.cam.ac.uk/energyforschools/downloads/Materials+databank.pdf"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searates.com/services/distances-time" TargetMode="External"/><Relationship Id="rId3" Type="http://schemas.openxmlformats.org/officeDocument/2006/relationships/hyperlink" Target="https://doi.org/10.1002/pts.2720" TargetMode="External"/><Relationship Id="rId7" Type="http://schemas.openxmlformats.org/officeDocument/2006/relationships/hyperlink" Target="https://www.enfplastic.com/directory/plant" TargetMode="External"/><Relationship Id="rId2" Type="http://schemas.openxmlformats.org/officeDocument/2006/relationships/hyperlink" Target="https://doi.org/10.1111/jiec.13120.&#8203;" TargetMode="External"/><Relationship Id="rId1" Type="http://schemas.openxmlformats.org/officeDocument/2006/relationships/slideLayout" Target="../slideLayouts/slideLayout45.xml"/><Relationship Id="rId6" Type="http://schemas.openxmlformats.org/officeDocument/2006/relationships/hyperlink" Target="https://doi.org/10.3390/ma14174782" TargetMode="External"/><Relationship Id="rId5" Type="http://schemas.openxmlformats.org/officeDocument/2006/relationships/hyperlink" Target="https://www.icis.com/explore/commodities/chemicals/polypropylene/?intcmp=commodities-mixed-plastic-waste_pp" TargetMode="External"/><Relationship Id="rId10" Type="http://schemas.openxmlformats.org/officeDocument/2006/relationships/hyperlink" Target="https://www.tru.ca/__shared/assets/trubeveragecontainerreview30336.pdf" TargetMode="External"/><Relationship Id="rId4" Type="http://schemas.openxmlformats.org/officeDocument/2006/relationships/hyperlink" Target="https://www.bpf.co.uk/Sustainability/Plastics_Recycling.aspx" TargetMode="External"/><Relationship Id="rId9" Type="http://schemas.openxmlformats.org/officeDocument/2006/relationships/hyperlink" Target="https://www.bpf.co.uk/roadma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grpSp>
        <p:nvGrpSpPr>
          <p:cNvPr id="945" name="Google Shape;945;p28"/>
          <p:cNvGrpSpPr/>
          <p:nvPr/>
        </p:nvGrpSpPr>
        <p:grpSpPr>
          <a:xfrm>
            <a:off x="3577298" y="553941"/>
            <a:ext cx="1989575" cy="1742759"/>
            <a:chOff x="5906725" y="2939825"/>
            <a:chExt cx="2346750" cy="2055625"/>
          </a:xfrm>
        </p:grpSpPr>
        <p:sp>
          <p:nvSpPr>
            <p:cNvPr id="946" name="Google Shape;946;p28"/>
            <p:cNvSpPr/>
            <p:nvPr/>
          </p:nvSpPr>
          <p:spPr>
            <a:xfrm>
              <a:off x="7430425" y="4304175"/>
              <a:ext cx="715000" cy="383200"/>
            </a:xfrm>
            <a:custGeom>
              <a:avLst/>
              <a:gdLst/>
              <a:ahLst/>
              <a:cxnLst/>
              <a:rect l="l" t="t" r="r" b="b"/>
              <a:pathLst>
                <a:path w="28600" h="15328" extrusionOk="0">
                  <a:moveTo>
                    <a:pt x="7067" y="0"/>
                  </a:moveTo>
                  <a:cubicBezTo>
                    <a:pt x="6012" y="0"/>
                    <a:pt x="4930" y="151"/>
                    <a:pt x="3739" y="481"/>
                  </a:cubicBezTo>
                  <a:cubicBezTo>
                    <a:pt x="3739" y="481"/>
                    <a:pt x="643" y="1362"/>
                    <a:pt x="0" y="3362"/>
                  </a:cubicBezTo>
                  <a:cubicBezTo>
                    <a:pt x="1632" y="6208"/>
                    <a:pt x="4060" y="8565"/>
                    <a:pt x="6894" y="10149"/>
                  </a:cubicBezTo>
                  <a:cubicBezTo>
                    <a:pt x="6775" y="9363"/>
                    <a:pt x="6751" y="8577"/>
                    <a:pt x="7061" y="7863"/>
                  </a:cubicBezTo>
                  <a:cubicBezTo>
                    <a:pt x="7882" y="9065"/>
                    <a:pt x="8740" y="10244"/>
                    <a:pt x="9656" y="11387"/>
                  </a:cubicBezTo>
                  <a:cubicBezTo>
                    <a:pt x="10502" y="11685"/>
                    <a:pt x="11395" y="11935"/>
                    <a:pt x="12288" y="12101"/>
                  </a:cubicBezTo>
                  <a:cubicBezTo>
                    <a:pt x="14371" y="12494"/>
                    <a:pt x="16514" y="12506"/>
                    <a:pt x="18634" y="12578"/>
                  </a:cubicBezTo>
                  <a:cubicBezTo>
                    <a:pt x="18134" y="11625"/>
                    <a:pt x="17729" y="10613"/>
                    <a:pt x="17824" y="9554"/>
                  </a:cubicBezTo>
                  <a:lnTo>
                    <a:pt x="17824" y="9554"/>
                  </a:lnTo>
                  <a:cubicBezTo>
                    <a:pt x="18896" y="10375"/>
                    <a:pt x="19634" y="11518"/>
                    <a:pt x="20396" y="12673"/>
                  </a:cubicBezTo>
                  <a:cubicBezTo>
                    <a:pt x="20503" y="12673"/>
                    <a:pt x="20610" y="12673"/>
                    <a:pt x="20705" y="12685"/>
                  </a:cubicBezTo>
                  <a:cubicBezTo>
                    <a:pt x="23527" y="12911"/>
                    <a:pt x="26420" y="13530"/>
                    <a:pt x="28599" y="15328"/>
                  </a:cubicBezTo>
                  <a:cubicBezTo>
                    <a:pt x="26468" y="12351"/>
                    <a:pt x="24039" y="9589"/>
                    <a:pt x="21348" y="7101"/>
                  </a:cubicBezTo>
                  <a:cubicBezTo>
                    <a:pt x="19967" y="6851"/>
                    <a:pt x="18646" y="6339"/>
                    <a:pt x="17467" y="5589"/>
                  </a:cubicBezTo>
                  <a:cubicBezTo>
                    <a:pt x="18074" y="5482"/>
                    <a:pt x="18669" y="5386"/>
                    <a:pt x="19277" y="5291"/>
                  </a:cubicBezTo>
                  <a:cubicBezTo>
                    <a:pt x="17276" y="3624"/>
                    <a:pt x="15098" y="2136"/>
                    <a:pt x="12669" y="1195"/>
                  </a:cubicBezTo>
                  <a:cubicBezTo>
                    <a:pt x="12347" y="1314"/>
                    <a:pt x="12014" y="1445"/>
                    <a:pt x="11669" y="1553"/>
                  </a:cubicBezTo>
                  <a:cubicBezTo>
                    <a:pt x="11288" y="1683"/>
                    <a:pt x="10871" y="1779"/>
                    <a:pt x="10454" y="1814"/>
                  </a:cubicBezTo>
                  <a:cubicBezTo>
                    <a:pt x="10366" y="1825"/>
                    <a:pt x="10272" y="1834"/>
                    <a:pt x="10179" y="1834"/>
                  </a:cubicBezTo>
                  <a:cubicBezTo>
                    <a:pt x="10070" y="1834"/>
                    <a:pt x="9961" y="1823"/>
                    <a:pt x="9859" y="1791"/>
                  </a:cubicBezTo>
                  <a:cubicBezTo>
                    <a:pt x="9668" y="1731"/>
                    <a:pt x="9490" y="1576"/>
                    <a:pt x="9442" y="1386"/>
                  </a:cubicBezTo>
                  <a:cubicBezTo>
                    <a:pt x="9906" y="1124"/>
                    <a:pt x="10395" y="838"/>
                    <a:pt x="10883" y="600"/>
                  </a:cubicBezTo>
                  <a:cubicBezTo>
                    <a:pt x="9558" y="217"/>
                    <a:pt x="8333" y="0"/>
                    <a:pt x="7067" y="0"/>
                  </a:cubicBezTo>
                  <a:close/>
                </a:path>
              </a:pathLst>
            </a:custGeom>
            <a:solidFill>
              <a:srgbClr val="566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a:off x="7461375" y="4385250"/>
              <a:ext cx="531350" cy="186650"/>
            </a:xfrm>
            <a:custGeom>
              <a:avLst/>
              <a:gdLst/>
              <a:ahLst/>
              <a:cxnLst/>
              <a:rect l="l" t="t" r="r" b="b"/>
              <a:pathLst>
                <a:path w="21254" h="7466" extrusionOk="0">
                  <a:moveTo>
                    <a:pt x="1" y="0"/>
                  </a:moveTo>
                  <a:cubicBezTo>
                    <a:pt x="1846" y="476"/>
                    <a:pt x="3656" y="977"/>
                    <a:pt x="5466" y="1477"/>
                  </a:cubicBezTo>
                  <a:cubicBezTo>
                    <a:pt x="7263" y="2012"/>
                    <a:pt x="9049" y="2584"/>
                    <a:pt x="10823" y="3203"/>
                  </a:cubicBezTo>
                  <a:cubicBezTo>
                    <a:pt x="12597" y="3810"/>
                    <a:pt x="14336" y="4501"/>
                    <a:pt x="16074" y="5203"/>
                  </a:cubicBezTo>
                  <a:cubicBezTo>
                    <a:pt x="17824" y="5918"/>
                    <a:pt x="19527" y="6692"/>
                    <a:pt x="21253" y="7465"/>
                  </a:cubicBezTo>
                  <a:cubicBezTo>
                    <a:pt x="19705" y="6370"/>
                    <a:pt x="18062" y="5418"/>
                    <a:pt x="16360" y="4572"/>
                  </a:cubicBezTo>
                  <a:cubicBezTo>
                    <a:pt x="14645" y="3727"/>
                    <a:pt x="12895" y="3012"/>
                    <a:pt x="11109" y="2370"/>
                  </a:cubicBezTo>
                  <a:cubicBezTo>
                    <a:pt x="9311" y="1762"/>
                    <a:pt x="7490" y="1227"/>
                    <a:pt x="5632" y="822"/>
                  </a:cubicBezTo>
                  <a:cubicBezTo>
                    <a:pt x="3775" y="417"/>
                    <a:pt x="1894" y="107"/>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a:off x="7664675" y="4462325"/>
              <a:ext cx="51225" cy="68200"/>
            </a:xfrm>
            <a:custGeom>
              <a:avLst/>
              <a:gdLst/>
              <a:ahLst/>
              <a:cxnLst/>
              <a:rect l="l" t="t" r="r" b="b"/>
              <a:pathLst>
                <a:path w="2049" h="2728" extrusionOk="0">
                  <a:moveTo>
                    <a:pt x="1" y="1"/>
                  </a:moveTo>
                  <a:lnTo>
                    <a:pt x="1" y="1"/>
                  </a:lnTo>
                  <a:cubicBezTo>
                    <a:pt x="60" y="334"/>
                    <a:pt x="167" y="608"/>
                    <a:pt x="263" y="870"/>
                  </a:cubicBezTo>
                  <a:cubicBezTo>
                    <a:pt x="394" y="1120"/>
                    <a:pt x="548" y="1358"/>
                    <a:pt x="715" y="1584"/>
                  </a:cubicBezTo>
                  <a:cubicBezTo>
                    <a:pt x="882" y="1799"/>
                    <a:pt x="1072" y="2013"/>
                    <a:pt x="1275" y="2204"/>
                  </a:cubicBezTo>
                  <a:cubicBezTo>
                    <a:pt x="1501" y="2394"/>
                    <a:pt x="1727" y="2573"/>
                    <a:pt x="2037" y="2727"/>
                  </a:cubicBezTo>
                  <a:cubicBezTo>
                    <a:pt x="2048" y="2382"/>
                    <a:pt x="1965" y="2096"/>
                    <a:pt x="1858" y="1823"/>
                  </a:cubicBezTo>
                  <a:cubicBezTo>
                    <a:pt x="1739" y="1549"/>
                    <a:pt x="1608" y="1299"/>
                    <a:pt x="1429" y="1061"/>
                  </a:cubicBezTo>
                  <a:cubicBezTo>
                    <a:pt x="1251" y="834"/>
                    <a:pt x="1048" y="608"/>
                    <a:pt x="810" y="430"/>
                  </a:cubicBezTo>
                  <a:cubicBezTo>
                    <a:pt x="584" y="251"/>
                    <a:pt x="322" y="96"/>
                    <a:pt x="1"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8"/>
            <p:cNvSpPr/>
            <p:nvPr/>
          </p:nvSpPr>
          <p:spPr>
            <a:xfrm>
              <a:off x="7507225" y="4411150"/>
              <a:ext cx="51500" cy="67875"/>
            </a:xfrm>
            <a:custGeom>
              <a:avLst/>
              <a:gdLst/>
              <a:ahLst/>
              <a:cxnLst/>
              <a:rect l="l" t="t" r="r" b="b"/>
              <a:pathLst>
                <a:path w="2060" h="2715" extrusionOk="0">
                  <a:moveTo>
                    <a:pt x="0" y="0"/>
                  </a:moveTo>
                  <a:cubicBezTo>
                    <a:pt x="60" y="333"/>
                    <a:pt x="167" y="607"/>
                    <a:pt x="262" y="857"/>
                  </a:cubicBezTo>
                  <a:cubicBezTo>
                    <a:pt x="405" y="1107"/>
                    <a:pt x="548" y="1345"/>
                    <a:pt x="715" y="1572"/>
                  </a:cubicBezTo>
                  <a:cubicBezTo>
                    <a:pt x="881" y="1798"/>
                    <a:pt x="1072" y="2000"/>
                    <a:pt x="1286" y="2203"/>
                  </a:cubicBezTo>
                  <a:cubicBezTo>
                    <a:pt x="1500" y="2393"/>
                    <a:pt x="1727" y="2572"/>
                    <a:pt x="2036" y="2715"/>
                  </a:cubicBezTo>
                  <a:cubicBezTo>
                    <a:pt x="2060" y="2381"/>
                    <a:pt x="1965" y="2096"/>
                    <a:pt x="1858" y="1810"/>
                  </a:cubicBezTo>
                  <a:cubicBezTo>
                    <a:pt x="1739" y="1548"/>
                    <a:pt x="1608" y="1286"/>
                    <a:pt x="1429" y="1048"/>
                  </a:cubicBezTo>
                  <a:cubicBezTo>
                    <a:pt x="1250" y="833"/>
                    <a:pt x="1060" y="607"/>
                    <a:pt x="822" y="429"/>
                  </a:cubicBezTo>
                  <a:cubicBezTo>
                    <a:pt x="584" y="250"/>
                    <a:pt x="334" y="83"/>
                    <a:pt x="0"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8"/>
            <p:cNvSpPr/>
            <p:nvPr/>
          </p:nvSpPr>
          <p:spPr>
            <a:xfrm>
              <a:off x="7702475" y="4386425"/>
              <a:ext cx="87850" cy="21750"/>
            </a:xfrm>
            <a:custGeom>
              <a:avLst/>
              <a:gdLst/>
              <a:ahLst/>
              <a:cxnLst/>
              <a:rect l="l" t="t" r="r" b="b"/>
              <a:pathLst>
                <a:path w="3514" h="870" extrusionOk="0">
                  <a:moveTo>
                    <a:pt x="1763" y="1"/>
                  </a:moveTo>
                  <a:cubicBezTo>
                    <a:pt x="1465" y="1"/>
                    <a:pt x="1179" y="37"/>
                    <a:pt x="882" y="96"/>
                  </a:cubicBezTo>
                  <a:cubicBezTo>
                    <a:pt x="584" y="168"/>
                    <a:pt x="298" y="251"/>
                    <a:pt x="1" y="429"/>
                  </a:cubicBezTo>
                  <a:cubicBezTo>
                    <a:pt x="286" y="608"/>
                    <a:pt x="584" y="703"/>
                    <a:pt x="882" y="775"/>
                  </a:cubicBezTo>
                  <a:cubicBezTo>
                    <a:pt x="1179" y="834"/>
                    <a:pt x="1465" y="870"/>
                    <a:pt x="1763" y="870"/>
                  </a:cubicBezTo>
                  <a:cubicBezTo>
                    <a:pt x="2060" y="870"/>
                    <a:pt x="2346" y="834"/>
                    <a:pt x="2644" y="775"/>
                  </a:cubicBezTo>
                  <a:cubicBezTo>
                    <a:pt x="2942" y="703"/>
                    <a:pt x="3239" y="608"/>
                    <a:pt x="3513" y="429"/>
                  </a:cubicBezTo>
                  <a:cubicBezTo>
                    <a:pt x="3215" y="251"/>
                    <a:pt x="2942" y="168"/>
                    <a:pt x="2644" y="96"/>
                  </a:cubicBezTo>
                  <a:cubicBezTo>
                    <a:pt x="2346" y="37"/>
                    <a:pt x="2060" y="1"/>
                    <a:pt x="1763"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8"/>
            <p:cNvSpPr/>
            <p:nvPr/>
          </p:nvSpPr>
          <p:spPr>
            <a:xfrm>
              <a:off x="7524775" y="4327600"/>
              <a:ext cx="79500" cy="38200"/>
            </a:xfrm>
            <a:custGeom>
              <a:avLst/>
              <a:gdLst/>
              <a:ahLst/>
              <a:cxnLst/>
              <a:rect l="l" t="t" r="r" b="b"/>
              <a:pathLst>
                <a:path w="3180" h="1528" extrusionOk="0">
                  <a:moveTo>
                    <a:pt x="2894" y="1"/>
                  </a:moveTo>
                  <a:cubicBezTo>
                    <a:pt x="2664" y="1"/>
                    <a:pt x="2452" y="37"/>
                    <a:pt x="2239" y="80"/>
                  </a:cubicBezTo>
                  <a:cubicBezTo>
                    <a:pt x="1941" y="139"/>
                    <a:pt x="1679" y="246"/>
                    <a:pt x="1418" y="365"/>
                  </a:cubicBezTo>
                  <a:cubicBezTo>
                    <a:pt x="1144" y="496"/>
                    <a:pt x="894" y="639"/>
                    <a:pt x="656" y="818"/>
                  </a:cubicBezTo>
                  <a:cubicBezTo>
                    <a:pt x="417" y="1020"/>
                    <a:pt x="191" y="1223"/>
                    <a:pt x="1" y="1508"/>
                  </a:cubicBezTo>
                  <a:cubicBezTo>
                    <a:pt x="99" y="1522"/>
                    <a:pt x="194" y="1528"/>
                    <a:pt x="286" y="1528"/>
                  </a:cubicBezTo>
                  <a:cubicBezTo>
                    <a:pt x="517" y="1528"/>
                    <a:pt x="732" y="1491"/>
                    <a:pt x="953" y="1449"/>
                  </a:cubicBezTo>
                  <a:cubicBezTo>
                    <a:pt x="1239" y="1389"/>
                    <a:pt x="1513" y="1282"/>
                    <a:pt x="1787" y="1163"/>
                  </a:cubicBezTo>
                  <a:cubicBezTo>
                    <a:pt x="2049" y="1032"/>
                    <a:pt x="2310" y="877"/>
                    <a:pt x="2537" y="699"/>
                  </a:cubicBezTo>
                  <a:cubicBezTo>
                    <a:pt x="2763" y="508"/>
                    <a:pt x="3001" y="306"/>
                    <a:pt x="3180" y="20"/>
                  </a:cubicBezTo>
                  <a:cubicBezTo>
                    <a:pt x="3081" y="7"/>
                    <a:pt x="2986" y="1"/>
                    <a:pt x="2894"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8"/>
            <p:cNvSpPr/>
            <p:nvPr/>
          </p:nvSpPr>
          <p:spPr>
            <a:xfrm>
              <a:off x="7085725" y="3864775"/>
              <a:ext cx="478675" cy="749675"/>
            </a:xfrm>
            <a:custGeom>
              <a:avLst/>
              <a:gdLst/>
              <a:ahLst/>
              <a:cxnLst/>
              <a:rect l="l" t="t" r="r" b="b"/>
              <a:pathLst>
                <a:path w="19147" h="29987" extrusionOk="0">
                  <a:moveTo>
                    <a:pt x="18424" y="1"/>
                  </a:moveTo>
                  <a:cubicBezTo>
                    <a:pt x="18265" y="1"/>
                    <a:pt x="18104" y="61"/>
                    <a:pt x="17979" y="186"/>
                  </a:cubicBezTo>
                  <a:cubicBezTo>
                    <a:pt x="9657" y="8068"/>
                    <a:pt x="715" y="17474"/>
                    <a:pt x="25" y="29308"/>
                  </a:cubicBezTo>
                  <a:cubicBezTo>
                    <a:pt x="1" y="29666"/>
                    <a:pt x="275" y="29975"/>
                    <a:pt x="632" y="29987"/>
                  </a:cubicBezTo>
                  <a:lnTo>
                    <a:pt x="680" y="29987"/>
                  </a:lnTo>
                  <a:cubicBezTo>
                    <a:pt x="1037" y="29987"/>
                    <a:pt x="1323" y="29725"/>
                    <a:pt x="1323" y="29392"/>
                  </a:cubicBezTo>
                  <a:cubicBezTo>
                    <a:pt x="1977" y="18045"/>
                    <a:pt x="10728" y="8842"/>
                    <a:pt x="18872" y="1138"/>
                  </a:cubicBezTo>
                  <a:cubicBezTo>
                    <a:pt x="19134" y="900"/>
                    <a:pt x="19146" y="483"/>
                    <a:pt x="18896" y="210"/>
                  </a:cubicBezTo>
                  <a:cubicBezTo>
                    <a:pt x="18772" y="73"/>
                    <a:pt x="18598" y="1"/>
                    <a:pt x="18424" y="1"/>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8"/>
            <p:cNvSpPr/>
            <p:nvPr/>
          </p:nvSpPr>
          <p:spPr>
            <a:xfrm>
              <a:off x="7111925" y="4349250"/>
              <a:ext cx="554275" cy="205375"/>
            </a:xfrm>
            <a:custGeom>
              <a:avLst/>
              <a:gdLst/>
              <a:ahLst/>
              <a:cxnLst/>
              <a:rect l="l" t="t" r="r" b="b"/>
              <a:pathLst>
                <a:path w="22171" h="8215" extrusionOk="0">
                  <a:moveTo>
                    <a:pt x="10941" y="1"/>
                  </a:moveTo>
                  <a:cubicBezTo>
                    <a:pt x="10644" y="1"/>
                    <a:pt x="10347" y="12"/>
                    <a:pt x="10050" y="35"/>
                  </a:cubicBezTo>
                  <a:cubicBezTo>
                    <a:pt x="5740" y="357"/>
                    <a:pt x="1751" y="3286"/>
                    <a:pt x="144" y="7322"/>
                  </a:cubicBezTo>
                  <a:cubicBezTo>
                    <a:pt x="1" y="7655"/>
                    <a:pt x="167" y="8036"/>
                    <a:pt x="513" y="8167"/>
                  </a:cubicBezTo>
                  <a:cubicBezTo>
                    <a:pt x="584" y="8203"/>
                    <a:pt x="679" y="8215"/>
                    <a:pt x="751" y="8215"/>
                  </a:cubicBezTo>
                  <a:cubicBezTo>
                    <a:pt x="1001" y="8215"/>
                    <a:pt x="1263" y="8072"/>
                    <a:pt x="1358" y="7810"/>
                  </a:cubicBezTo>
                  <a:cubicBezTo>
                    <a:pt x="2775" y="4226"/>
                    <a:pt x="6323" y="1643"/>
                    <a:pt x="10157" y="1345"/>
                  </a:cubicBezTo>
                  <a:cubicBezTo>
                    <a:pt x="10435" y="1320"/>
                    <a:pt x="10713" y="1308"/>
                    <a:pt x="10991" y="1308"/>
                  </a:cubicBezTo>
                  <a:cubicBezTo>
                    <a:pt x="12315" y="1308"/>
                    <a:pt x="13617" y="1587"/>
                    <a:pt x="14788" y="2119"/>
                  </a:cubicBezTo>
                  <a:cubicBezTo>
                    <a:pt x="17300" y="3250"/>
                    <a:pt x="19241" y="5524"/>
                    <a:pt x="20932" y="7536"/>
                  </a:cubicBezTo>
                  <a:cubicBezTo>
                    <a:pt x="21065" y="7683"/>
                    <a:pt x="21250" y="7762"/>
                    <a:pt x="21438" y="7762"/>
                  </a:cubicBezTo>
                  <a:cubicBezTo>
                    <a:pt x="21585" y="7762"/>
                    <a:pt x="21735" y="7713"/>
                    <a:pt x="21861" y="7608"/>
                  </a:cubicBezTo>
                  <a:cubicBezTo>
                    <a:pt x="22123" y="7370"/>
                    <a:pt x="22170" y="6965"/>
                    <a:pt x="21932" y="6679"/>
                  </a:cubicBezTo>
                  <a:cubicBezTo>
                    <a:pt x="20146" y="4572"/>
                    <a:pt x="18098" y="2178"/>
                    <a:pt x="15324" y="928"/>
                  </a:cubicBezTo>
                  <a:cubicBezTo>
                    <a:pt x="13977" y="310"/>
                    <a:pt x="12472" y="1"/>
                    <a:pt x="10941" y="1"/>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8"/>
            <p:cNvSpPr/>
            <p:nvPr/>
          </p:nvSpPr>
          <p:spPr>
            <a:xfrm>
              <a:off x="6644600" y="4362100"/>
              <a:ext cx="434025" cy="223200"/>
            </a:xfrm>
            <a:custGeom>
              <a:avLst/>
              <a:gdLst/>
              <a:ahLst/>
              <a:cxnLst/>
              <a:rect l="l" t="t" r="r" b="b"/>
              <a:pathLst>
                <a:path w="17361" h="8928" extrusionOk="0">
                  <a:moveTo>
                    <a:pt x="8730" y="0"/>
                  </a:moveTo>
                  <a:cubicBezTo>
                    <a:pt x="8512" y="0"/>
                    <a:pt x="8293" y="7"/>
                    <a:pt x="8073" y="21"/>
                  </a:cubicBezTo>
                  <a:cubicBezTo>
                    <a:pt x="5704" y="188"/>
                    <a:pt x="3287" y="1081"/>
                    <a:pt x="406" y="2867"/>
                  </a:cubicBezTo>
                  <a:cubicBezTo>
                    <a:pt x="108" y="3057"/>
                    <a:pt x="1" y="3462"/>
                    <a:pt x="203" y="3772"/>
                  </a:cubicBezTo>
                  <a:cubicBezTo>
                    <a:pt x="327" y="3973"/>
                    <a:pt x="542" y="4084"/>
                    <a:pt x="763" y="4084"/>
                  </a:cubicBezTo>
                  <a:cubicBezTo>
                    <a:pt x="881" y="4084"/>
                    <a:pt x="1000" y="4052"/>
                    <a:pt x="1108" y="3986"/>
                  </a:cubicBezTo>
                  <a:cubicBezTo>
                    <a:pt x="3787" y="2319"/>
                    <a:pt x="6014" y="1486"/>
                    <a:pt x="8157" y="1331"/>
                  </a:cubicBezTo>
                  <a:cubicBezTo>
                    <a:pt x="8350" y="1318"/>
                    <a:pt x="8543" y="1312"/>
                    <a:pt x="8734" y="1312"/>
                  </a:cubicBezTo>
                  <a:cubicBezTo>
                    <a:pt x="11159" y="1312"/>
                    <a:pt x="13392" y="2344"/>
                    <a:pt x="14550" y="4022"/>
                  </a:cubicBezTo>
                  <a:cubicBezTo>
                    <a:pt x="15396" y="5248"/>
                    <a:pt x="15717" y="6796"/>
                    <a:pt x="16003" y="8391"/>
                  </a:cubicBezTo>
                  <a:cubicBezTo>
                    <a:pt x="16062" y="8701"/>
                    <a:pt x="16336" y="8927"/>
                    <a:pt x="16646" y="8927"/>
                  </a:cubicBezTo>
                  <a:cubicBezTo>
                    <a:pt x="16693" y="8927"/>
                    <a:pt x="16717" y="8927"/>
                    <a:pt x="16765" y="8903"/>
                  </a:cubicBezTo>
                  <a:cubicBezTo>
                    <a:pt x="17122" y="8844"/>
                    <a:pt x="17360" y="8510"/>
                    <a:pt x="17301" y="8153"/>
                  </a:cubicBezTo>
                  <a:cubicBezTo>
                    <a:pt x="16991" y="6403"/>
                    <a:pt x="16634" y="4724"/>
                    <a:pt x="15634" y="3284"/>
                  </a:cubicBezTo>
                  <a:cubicBezTo>
                    <a:pt x="14206" y="1225"/>
                    <a:pt x="11596" y="0"/>
                    <a:pt x="8730"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8"/>
            <p:cNvSpPr/>
            <p:nvPr/>
          </p:nvSpPr>
          <p:spPr>
            <a:xfrm>
              <a:off x="6778250" y="3839950"/>
              <a:ext cx="305725" cy="706050"/>
            </a:xfrm>
            <a:custGeom>
              <a:avLst/>
              <a:gdLst/>
              <a:ahLst/>
              <a:cxnLst/>
              <a:rect l="l" t="t" r="r" b="b"/>
              <a:pathLst>
                <a:path w="12229" h="28242" extrusionOk="0">
                  <a:moveTo>
                    <a:pt x="723" y="0"/>
                  </a:moveTo>
                  <a:cubicBezTo>
                    <a:pt x="665" y="0"/>
                    <a:pt x="606" y="8"/>
                    <a:pt x="548" y="24"/>
                  </a:cubicBezTo>
                  <a:cubicBezTo>
                    <a:pt x="215" y="119"/>
                    <a:pt x="1" y="488"/>
                    <a:pt x="108" y="833"/>
                  </a:cubicBezTo>
                  <a:cubicBezTo>
                    <a:pt x="1287" y="4965"/>
                    <a:pt x="3263" y="8870"/>
                    <a:pt x="5180" y="12633"/>
                  </a:cubicBezTo>
                  <a:cubicBezTo>
                    <a:pt x="7621" y="17407"/>
                    <a:pt x="10145" y="22372"/>
                    <a:pt x="10895" y="27682"/>
                  </a:cubicBezTo>
                  <a:cubicBezTo>
                    <a:pt x="10955" y="28003"/>
                    <a:pt x="11228" y="28242"/>
                    <a:pt x="11550" y="28242"/>
                  </a:cubicBezTo>
                  <a:lnTo>
                    <a:pt x="11633" y="28242"/>
                  </a:lnTo>
                  <a:cubicBezTo>
                    <a:pt x="11978" y="28182"/>
                    <a:pt x="12229" y="27861"/>
                    <a:pt x="12181" y="27503"/>
                  </a:cubicBezTo>
                  <a:cubicBezTo>
                    <a:pt x="11395" y="21967"/>
                    <a:pt x="8823" y="16919"/>
                    <a:pt x="6347" y="12037"/>
                  </a:cubicBezTo>
                  <a:cubicBezTo>
                    <a:pt x="4454" y="8322"/>
                    <a:pt x="2501" y="4477"/>
                    <a:pt x="1358" y="476"/>
                  </a:cubicBezTo>
                  <a:cubicBezTo>
                    <a:pt x="1289" y="189"/>
                    <a:pt x="1013" y="0"/>
                    <a:pt x="723" y="0"/>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8"/>
            <p:cNvSpPr/>
            <p:nvPr/>
          </p:nvSpPr>
          <p:spPr>
            <a:xfrm>
              <a:off x="6538050" y="4105225"/>
              <a:ext cx="573300" cy="546150"/>
            </a:xfrm>
            <a:custGeom>
              <a:avLst/>
              <a:gdLst/>
              <a:ahLst/>
              <a:cxnLst/>
              <a:rect l="l" t="t" r="r" b="b"/>
              <a:pathLst>
                <a:path w="22932" h="21846" extrusionOk="0">
                  <a:moveTo>
                    <a:pt x="4400" y="0"/>
                  </a:moveTo>
                  <a:cubicBezTo>
                    <a:pt x="3182" y="0"/>
                    <a:pt x="1913" y="110"/>
                    <a:pt x="596" y="331"/>
                  </a:cubicBezTo>
                  <a:cubicBezTo>
                    <a:pt x="239" y="390"/>
                    <a:pt x="0" y="724"/>
                    <a:pt x="60" y="1081"/>
                  </a:cubicBezTo>
                  <a:cubicBezTo>
                    <a:pt x="113" y="1401"/>
                    <a:pt x="397" y="1626"/>
                    <a:pt x="712" y="1626"/>
                  </a:cubicBezTo>
                  <a:cubicBezTo>
                    <a:pt x="748" y="1626"/>
                    <a:pt x="785" y="1623"/>
                    <a:pt x="822" y="1617"/>
                  </a:cubicBezTo>
                  <a:cubicBezTo>
                    <a:pt x="2053" y="1413"/>
                    <a:pt x="3239" y="1311"/>
                    <a:pt x="4375" y="1311"/>
                  </a:cubicBezTo>
                  <a:cubicBezTo>
                    <a:pt x="7757" y="1311"/>
                    <a:pt x="10709" y="2213"/>
                    <a:pt x="13169" y="4022"/>
                  </a:cubicBezTo>
                  <a:cubicBezTo>
                    <a:pt x="18658" y="8034"/>
                    <a:pt x="20789" y="15630"/>
                    <a:pt x="21598" y="21286"/>
                  </a:cubicBezTo>
                  <a:cubicBezTo>
                    <a:pt x="21658" y="21607"/>
                    <a:pt x="21920" y="21845"/>
                    <a:pt x="22253" y="21845"/>
                  </a:cubicBezTo>
                  <a:lnTo>
                    <a:pt x="22337" y="21845"/>
                  </a:lnTo>
                  <a:cubicBezTo>
                    <a:pt x="22694" y="21786"/>
                    <a:pt x="22932" y="21464"/>
                    <a:pt x="22884" y="21107"/>
                  </a:cubicBezTo>
                  <a:cubicBezTo>
                    <a:pt x="22039" y="15190"/>
                    <a:pt x="19812" y="7248"/>
                    <a:pt x="13943" y="2962"/>
                  </a:cubicBezTo>
                  <a:cubicBezTo>
                    <a:pt x="11256" y="989"/>
                    <a:pt x="8053" y="0"/>
                    <a:pt x="4400" y="0"/>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8"/>
            <p:cNvSpPr/>
            <p:nvPr/>
          </p:nvSpPr>
          <p:spPr>
            <a:xfrm>
              <a:off x="6566025" y="3890675"/>
              <a:ext cx="515275" cy="711875"/>
            </a:xfrm>
            <a:custGeom>
              <a:avLst/>
              <a:gdLst/>
              <a:ahLst/>
              <a:cxnLst/>
              <a:rect l="l" t="t" r="r" b="b"/>
              <a:pathLst>
                <a:path w="20611" h="28475" extrusionOk="0">
                  <a:moveTo>
                    <a:pt x="1165" y="0"/>
                  </a:moveTo>
                  <a:cubicBezTo>
                    <a:pt x="871" y="0"/>
                    <a:pt x="593" y="190"/>
                    <a:pt x="513" y="483"/>
                  </a:cubicBezTo>
                  <a:cubicBezTo>
                    <a:pt x="1" y="2376"/>
                    <a:pt x="382" y="4627"/>
                    <a:pt x="1560" y="6651"/>
                  </a:cubicBezTo>
                  <a:cubicBezTo>
                    <a:pt x="2632" y="8472"/>
                    <a:pt x="4192" y="9961"/>
                    <a:pt x="5573" y="11211"/>
                  </a:cubicBezTo>
                  <a:cubicBezTo>
                    <a:pt x="7025" y="12520"/>
                    <a:pt x="8526" y="13806"/>
                    <a:pt x="10061" y="15009"/>
                  </a:cubicBezTo>
                  <a:cubicBezTo>
                    <a:pt x="10407" y="15283"/>
                    <a:pt x="10764" y="15556"/>
                    <a:pt x="11121" y="15842"/>
                  </a:cubicBezTo>
                  <a:cubicBezTo>
                    <a:pt x="12955" y="17259"/>
                    <a:pt x="14836" y="18724"/>
                    <a:pt x="16336" y="20498"/>
                  </a:cubicBezTo>
                  <a:cubicBezTo>
                    <a:pt x="18312" y="22831"/>
                    <a:pt x="19301" y="25415"/>
                    <a:pt x="19098" y="27784"/>
                  </a:cubicBezTo>
                  <a:cubicBezTo>
                    <a:pt x="19074" y="28141"/>
                    <a:pt x="19336" y="28451"/>
                    <a:pt x="19694" y="28475"/>
                  </a:cubicBezTo>
                  <a:lnTo>
                    <a:pt x="19753" y="28475"/>
                  </a:lnTo>
                  <a:cubicBezTo>
                    <a:pt x="20098" y="28475"/>
                    <a:pt x="20384" y="28225"/>
                    <a:pt x="20384" y="27868"/>
                  </a:cubicBezTo>
                  <a:cubicBezTo>
                    <a:pt x="20610" y="25153"/>
                    <a:pt x="19527" y="22236"/>
                    <a:pt x="17312" y="19640"/>
                  </a:cubicBezTo>
                  <a:cubicBezTo>
                    <a:pt x="15741" y="17759"/>
                    <a:pt x="13788" y="16259"/>
                    <a:pt x="11919" y="14783"/>
                  </a:cubicBezTo>
                  <a:cubicBezTo>
                    <a:pt x="11574" y="14497"/>
                    <a:pt x="11216" y="14235"/>
                    <a:pt x="10859" y="13949"/>
                  </a:cubicBezTo>
                  <a:cubicBezTo>
                    <a:pt x="9359" y="12759"/>
                    <a:pt x="7871" y="11508"/>
                    <a:pt x="6442" y="10223"/>
                  </a:cubicBezTo>
                  <a:cubicBezTo>
                    <a:pt x="5144" y="9044"/>
                    <a:pt x="3656" y="7639"/>
                    <a:pt x="2691" y="5972"/>
                  </a:cubicBezTo>
                  <a:cubicBezTo>
                    <a:pt x="1679" y="4246"/>
                    <a:pt x="1346" y="2376"/>
                    <a:pt x="1787" y="828"/>
                  </a:cubicBezTo>
                  <a:cubicBezTo>
                    <a:pt x="1870" y="483"/>
                    <a:pt x="1668" y="114"/>
                    <a:pt x="1322" y="19"/>
                  </a:cubicBezTo>
                  <a:cubicBezTo>
                    <a:pt x="1270" y="6"/>
                    <a:pt x="1217" y="0"/>
                    <a:pt x="1165"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8"/>
            <p:cNvSpPr/>
            <p:nvPr/>
          </p:nvSpPr>
          <p:spPr>
            <a:xfrm>
              <a:off x="7028575" y="3694325"/>
              <a:ext cx="209300" cy="865675"/>
            </a:xfrm>
            <a:custGeom>
              <a:avLst/>
              <a:gdLst/>
              <a:ahLst/>
              <a:cxnLst/>
              <a:rect l="l" t="t" r="r" b="b"/>
              <a:pathLst>
                <a:path w="8372" h="34627" extrusionOk="0">
                  <a:moveTo>
                    <a:pt x="7618" y="0"/>
                  </a:moveTo>
                  <a:cubicBezTo>
                    <a:pt x="7432" y="0"/>
                    <a:pt x="7247" y="82"/>
                    <a:pt x="7121" y="241"/>
                  </a:cubicBezTo>
                  <a:cubicBezTo>
                    <a:pt x="1823" y="6730"/>
                    <a:pt x="1" y="18100"/>
                    <a:pt x="1704" y="34043"/>
                  </a:cubicBezTo>
                  <a:cubicBezTo>
                    <a:pt x="1751" y="34364"/>
                    <a:pt x="2037" y="34626"/>
                    <a:pt x="2358" y="34626"/>
                  </a:cubicBezTo>
                  <a:lnTo>
                    <a:pt x="2418" y="34626"/>
                  </a:lnTo>
                  <a:cubicBezTo>
                    <a:pt x="2775" y="34590"/>
                    <a:pt x="3037" y="34269"/>
                    <a:pt x="3001" y="33912"/>
                  </a:cubicBezTo>
                  <a:cubicBezTo>
                    <a:pt x="930" y="14505"/>
                    <a:pt x="4644" y="5349"/>
                    <a:pt x="8133" y="1074"/>
                  </a:cubicBezTo>
                  <a:cubicBezTo>
                    <a:pt x="8371" y="789"/>
                    <a:pt x="8323" y="372"/>
                    <a:pt x="8038" y="158"/>
                  </a:cubicBezTo>
                  <a:cubicBezTo>
                    <a:pt x="7916" y="52"/>
                    <a:pt x="7767" y="0"/>
                    <a:pt x="7618"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8"/>
            <p:cNvSpPr/>
            <p:nvPr/>
          </p:nvSpPr>
          <p:spPr>
            <a:xfrm>
              <a:off x="6871725" y="3761475"/>
              <a:ext cx="232800" cy="798525"/>
            </a:xfrm>
            <a:custGeom>
              <a:avLst/>
              <a:gdLst/>
              <a:ahLst/>
              <a:cxnLst/>
              <a:rect l="l" t="t" r="r" b="b"/>
              <a:pathLst>
                <a:path w="9312" h="31941" extrusionOk="0">
                  <a:moveTo>
                    <a:pt x="2412" y="1"/>
                  </a:moveTo>
                  <a:cubicBezTo>
                    <a:pt x="2114" y="1"/>
                    <a:pt x="1845" y="194"/>
                    <a:pt x="1774" y="508"/>
                  </a:cubicBezTo>
                  <a:cubicBezTo>
                    <a:pt x="0" y="7366"/>
                    <a:pt x="2941" y="15605"/>
                    <a:pt x="5311" y="22237"/>
                  </a:cubicBezTo>
                  <a:cubicBezTo>
                    <a:pt x="6549" y="25689"/>
                    <a:pt x="7728" y="28964"/>
                    <a:pt x="7978" y="31357"/>
                  </a:cubicBezTo>
                  <a:cubicBezTo>
                    <a:pt x="8025" y="31678"/>
                    <a:pt x="8311" y="31940"/>
                    <a:pt x="8632" y="31940"/>
                  </a:cubicBezTo>
                  <a:cubicBezTo>
                    <a:pt x="8644" y="31940"/>
                    <a:pt x="8680" y="31940"/>
                    <a:pt x="8692" y="31916"/>
                  </a:cubicBezTo>
                  <a:cubicBezTo>
                    <a:pt x="9049" y="31893"/>
                    <a:pt x="9311" y="31559"/>
                    <a:pt x="9275" y="31202"/>
                  </a:cubicBezTo>
                  <a:cubicBezTo>
                    <a:pt x="9001" y="28666"/>
                    <a:pt x="7870" y="25475"/>
                    <a:pt x="6549" y="21784"/>
                  </a:cubicBezTo>
                  <a:cubicBezTo>
                    <a:pt x="4120" y="14998"/>
                    <a:pt x="1370" y="7306"/>
                    <a:pt x="3048" y="829"/>
                  </a:cubicBezTo>
                  <a:cubicBezTo>
                    <a:pt x="3144" y="472"/>
                    <a:pt x="2929" y="115"/>
                    <a:pt x="2572" y="20"/>
                  </a:cubicBezTo>
                  <a:cubicBezTo>
                    <a:pt x="2518" y="7"/>
                    <a:pt x="2465" y="1"/>
                    <a:pt x="2412"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8"/>
            <p:cNvSpPr/>
            <p:nvPr/>
          </p:nvSpPr>
          <p:spPr>
            <a:xfrm>
              <a:off x="7082175" y="4170775"/>
              <a:ext cx="487875" cy="416000"/>
            </a:xfrm>
            <a:custGeom>
              <a:avLst/>
              <a:gdLst/>
              <a:ahLst/>
              <a:cxnLst/>
              <a:rect l="l" t="t" r="r" b="b"/>
              <a:pathLst>
                <a:path w="19515" h="16640" extrusionOk="0">
                  <a:moveTo>
                    <a:pt x="18789" y="1"/>
                  </a:moveTo>
                  <a:cubicBezTo>
                    <a:pt x="18725" y="1"/>
                    <a:pt x="18660" y="10"/>
                    <a:pt x="18598" y="31"/>
                  </a:cubicBezTo>
                  <a:cubicBezTo>
                    <a:pt x="12442" y="1912"/>
                    <a:pt x="7763" y="6662"/>
                    <a:pt x="3631" y="10865"/>
                  </a:cubicBezTo>
                  <a:cubicBezTo>
                    <a:pt x="2298" y="12211"/>
                    <a:pt x="798" y="13758"/>
                    <a:pt x="107" y="15771"/>
                  </a:cubicBezTo>
                  <a:cubicBezTo>
                    <a:pt x="0" y="16116"/>
                    <a:pt x="179" y="16485"/>
                    <a:pt x="524" y="16604"/>
                  </a:cubicBezTo>
                  <a:cubicBezTo>
                    <a:pt x="595" y="16616"/>
                    <a:pt x="667" y="16640"/>
                    <a:pt x="738" y="16640"/>
                  </a:cubicBezTo>
                  <a:cubicBezTo>
                    <a:pt x="1000" y="16640"/>
                    <a:pt x="1262" y="16461"/>
                    <a:pt x="1345" y="16175"/>
                  </a:cubicBezTo>
                  <a:cubicBezTo>
                    <a:pt x="1941" y="14449"/>
                    <a:pt x="3334" y="13020"/>
                    <a:pt x="4572" y="11770"/>
                  </a:cubicBezTo>
                  <a:cubicBezTo>
                    <a:pt x="8596" y="7686"/>
                    <a:pt x="13145" y="3067"/>
                    <a:pt x="18979" y="1281"/>
                  </a:cubicBezTo>
                  <a:cubicBezTo>
                    <a:pt x="19324" y="1174"/>
                    <a:pt x="19514" y="804"/>
                    <a:pt x="19407" y="459"/>
                  </a:cubicBezTo>
                  <a:cubicBezTo>
                    <a:pt x="19330" y="179"/>
                    <a:pt x="19065" y="1"/>
                    <a:pt x="18789"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8"/>
            <p:cNvSpPr/>
            <p:nvPr/>
          </p:nvSpPr>
          <p:spPr>
            <a:xfrm>
              <a:off x="5907325" y="4382125"/>
              <a:ext cx="2345850" cy="533125"/>
            </a:xfrm>
            <a:custGeom>
              <a:avLst/>
              <a:gdLst/>
              <a:ahLst/>
              <a:cxnLst/>
              <a:rect l="l" t="t" r="r" b="b"/>
              <a:pathLst>
                <a:path w="93834" h="21325" extrusionOk="0">
                  <a:moveTo>
                    <a:pt x="67316" y="0"/>
                  </a:moveTo>
                  <a:cubicBezTo>
                    <a:pt x="67162" y="0"/>
                    <a:pt x="67008" y="2"/>
                    <a:pt x="66854" y="6"/>
                  </a:cubicBezTo>
                  <a:cubicBezTo>
                    <a:pt x="64008" y="89"/>
                    <a:pt x="60305" y="340"/>
                    <a:pt x="57805" y="1709"/>
                  </a:cubicBezTo>
                  <a:cubicBezTo>
                    <a:pt x="55471" y="2983"/>
                    <a:pt x="53459" y="3864"/>
                    <a:pt x="51721" y="4447"/>
                  </a:cubicBezTo>
                  <a:cubicBezTo>
                    <a:pt x="49721" y="5110"/>
                    <a:pt x="48057" y="5372"/>
                    <a:pt x="46620" y="5372"/>
                  </a:cubicBezTo>
                  <a:cubicBezTo>
                    <a:pt x="44859" y="5372"/>
                    <a:pt x="43439" y="4978"/>
                    <a:pt x="42160" y="4447"/>
                  </a:cubicBezTo>
                  <a:cubicBezTo>
                    <a:pt x="39434" y="3308"/>
                    <a:pt x="37362" y="1535"/>
                    <a:pt x="33991" y="1535"/>
                  </a:cubicBezTo>
                  <a:cubicBezTo>
                    <a:pt x="33696" y="1535"/>
                    <a:pt x="33392" y="1549"/>
                    <a:pt x="33076" y="1578"/>
                  </a:cubicBezTo>
                  <a:cubicBezTo>
                    <a:pt x="29706" y="1875"/>
                    <a:pt x="26396" y="2566"/>
                    <a:pt x="23110" y="3364"/>
                  </a:cubicBezTo>
                  <a:lnTo>
                    <a:pt x="22027" y="3626"/>
                  </a:lnTo>
                  <a:cubicBezTo>
                    <a:pt x="17931" y="4626"/>
                    <a:pt x="13835" y="5709"/>
                    <a:pt x="9692" y="6281"/>
                  </a:cubicBezTo>
                  <a:cubicBezTo>
                    <a:pt x="9335" y="6316"/>
                    <a:pt x="8954" y="6364"/>
                    <a:pt x="8596" y="6412"/>
                  </a:cubicBezTo>
                  <a:cubicBezTo>
                    <a:pt x="7406" y="6543"/>
                    <a:pt x="6215" y="6638"/>
                    <a:pt x="5025" y="6662"/>
                  </a:cubicBezTo>
                  <a:lnTo>
                    <a:pt x="5441" y="6936"/>
                  </a:lnTo>
                  <a:cubicBezTo>
                    <a:pt x="4620" y="6638"/>
                    <a:pt x="3749" y="6494"/>
                    <a:pt x="2875" y="6494"/>
                  </a:cubicBezTo>
                  <a:cubicBezTo>
                    <a:pt x="1898" y="6494"/>
                    <a:pt x="917" y="6673"/>
                    <a:pt x="0" y="7019"/>
                  </a:cubicBezTo>
                  <a:lnTo>
                    <a:pt x="0" y="8090"/>
                  </a:lnTo>
                  <a:lnTo>
                    <a:pt x="12" y="12484"/>
                  </a:lnTo>
                  <a:cubicBezTo>
                    <a:pt x="12" y="13389"/>
                    <a:pt x="726" y="14151"/>
                    <a:pt x="1655" y="14210"/>
                  </a:cubicBezTo>
                  <a:lnTo>
                    <a:pt x="8620" y="14639"/>
                  </a:lnTo>
                  <a:lnTo>
                    <a:pt x="8620" y="13210"/>
                  </a:lnTo>
                  <a:cubicBezTo>
                    <a:pt x="8620" y="13210"/>
                    <a:pt x="8710" y="13205"/>
                    <a:pt x="8876" y="13205"/>
                  </a:cubicBezTo>
                  <a:cubicBezTo>
                    <a:pt x="8959" y="13205"/>
                    <a:pt x="9061" y="13206"/>
                    <a:pt x="9180" y="13210"/>
                  </a:cubicBezTo>
                  <a:cubicBezTo>
                    <a:pt x="9406" y="13222"/>
                    <a:pt x="9680" y="13222"/>
                    <a:pt x="10001" y="13246"/>
                  </a:cubicBezTo>
                  <a:cubicBezTo>
                    <a:pt x="12371" y="13377"/>
                    <a:pt x="17181" y="13841"/>
                    <a:pt x="19514" y="15722"/>
                  </a:cubicBezTo>
                  <a:cubicBezTo>
                    <a:pt x="19514" y="15722"/>
                    <a:pt x="26670" y="21104"/>
                    <a:pt x="33803" y="21104"/>
                  </a:cubicBezTo>
                  <a:cubicBezTo>
                    <a:pt x="33826" y="21104"/>
                    <a:pt x="33850" y="21104"/>
                    <a:pt x="33873" y="21104"/>
                  </a:cubicBezTo>
                  <a:lnTo>
                    <a:pt x="51114" y="21009"/>
                  </a:lnTo>
                  <a:cubicBezTo>
                    <a:pt x="52781" y="20997"/>
                    <a:pt x="54412" y="20806"/>
                    <a:pt x="56031" y="20425"/>
                  </a:cubicBezTo>
                  <a:cubicBezTo>
                    <a:pt x="59495" y="19619"/>
                    <a:pt x="62994" y="19355"/>
                    <a:pt x="66086" y="19355"/>
                  </a:cubicBezTo>
                  <a:cubicBezTo>
                    <a:pt x="70615" y="19355"/>
                    <a:pt x="74271" y="19921"/>
                    <a:pt x="75664" y="20175"/>
                  </a:cubicBezTo>
                  <a:cubicBezTo>
                    <a:pt x="75712" y="20175"/>
                    <a:pt x="75736" y="20187"/>
                    <a:pt x="75771" y="20187"/>
                  </a:cubicBezTo>
                  <a:cubicBezTo>
                    <a:pt x="76081" y="20235"/>
                    <a:pt x="76379" y="20330"/>
                    <a:pt x="76688" y="20402"/>
                  </a:cubicBezTo>
                  <a:cubicBezTo>
                    <a:pt x="79179" y="21075"/>
                    <a:pt x="81415" y="21324"/>
                    <a:pt x="83360" y="21324"/>
                  </a:cubicBezTo>
                  <a:cubicBezTo>
                    <a:pt x="87291" y="21324"/>
                    <a:pt x="90031" y="20308"/>
                    <a:pt x="91273" y="19735"/>
                  </a:cubicBezTo>
                  <a:cubicBezTo>
                    <a:pt x="92643" y="19020"/>
                    <a:pt x="93678" y="17925"/>
                    <a:pt x="93655" y="15806"/>
                  </a:cubicBezTo>
                  <a:cubicBezTo>
                    <a:pt x="93655" y="14806"/>
                    <a:pt x="93357" y="13877"/>
                    <a:pt x="92881" y="13186"/>
                  </a:cubicBezTo>
                  <a:cubicBezTo>
                    <a:pt x="92452" y="12555"/>
                    <a:pt x="92464" y="11710"/>
                    <a:pt x="92928" y="11079"/>
                  </a:cubicBezTo>
                  <a:cubicBezTo>
                    <a:pt x="93012" y="10960"/>
                    <a:pt x="93107" y="10829"/>
                    <a:pt x="93178" y="10686"/>
                  </a:cubicBezTo>
                  <a:cubicBezTo>
                    <a:pt x="93583" y="9936"/>
                    <a:pt x="93833" y="8817"/>
                    <a:pt x="93833" y="7555"/>
                  </a:cubicBezTo>
                  <a:cubicBezTo>
                    <a:pt x="93821" y="6138"/>
                    <a:pt x="93500" y="4912"/>
                    <a:pt x="92988" y="4197"/>
                  </a:cubicBezTo>
                  <a:cubicBezTo>
                    <a:pt x="92964" y="4150"/>
                    <a:pt x="92928" y="4090"/>
                    <a:pt x="92881" y="4042"/>
                  </a:cubicBezTo>
                  <a:cubicBezTo>
                    <a:pt x="92786" y="3911"/>
                    <a:pt x="92702" y="3757"/>
                    <a:pt x="92643" y="3602"/>
                  </a:cubicBezTo>
                  <a:cubicBezTo>
                    <a:pt x="92262" y="3507"/>
                    <a:pt x="91869" y="3423"/>
                    <a:pt x="91476" y="3364"/>
                  </a:cubicBezTo>
                  <a:cubicBezTo>
                    <a:pt x="89047" y="2959"/>
                    <a:pt x="86439" y="2923"/>
                    <a:pt x="83951" y="2804"/>
                  </a:cubicBezTo>
                  <a:cubicBezTo>
                    <a:pt x="83582" y="2792"/>
                    <a:pt x="83225" y="2780"/>
                    <a:pt x="82868" y="2745"/>
                  </a:cubicBezTo>
                  <a:lnTo>
                    <a:pt x="82808" y="2745"/>
                  </a:lnTo>
                  <a:cubicBezTo>
                    <a:pt x="77426" y="2363"/>
                    <a:pt x="72674" y="0"/>
                    <a:pt x="67316" y="0"/>
                  </a:cubicBezTo>
                  <a:close/>
                </a:path>
              </a:pathLst>
            </a:custGeom>
            <a:solidFill>
              <a:srgbClr val="6B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a:off x="7505725" y="4423050"/>
              <a:ext cx="43775" cy="31525"/>
            </a:xfrm>
            <a:custGeom>
              <a:avLst/>
              <a:gdLst/>
              <a:ahLst/>
              <a:cxnLst/>
              <a:rect l="l" t="t" r="r" b="b"/>
              <a:pathLst>
                <a:path w="1751" h="1261" extrusionOk="0">
                  <a:moveTo>
                    <a:pt x="775" y="0"/>
                  </a:moveTo>
                  <a:lnTo>
                    <a:pt x="703" y="36"/>
                  </a:lnTo>
                  <a:cubicBezTo>
                    <a:pt x="263" y="155"/>
                    <a:pt x="1" y="643"/>
                    <a:pt x="120" y="1084"/>
                  </a:cubicBezTo>
                  <a:cubicBezTo>
                    <a:pt x="132" y="1131"/>
                    <a:pt x="144" y="1191"/>
                    <a:pt x="191" y="1215"/>
                  </a:cubicBezTo>
                  <a:cubicBezTo>
                    <a:pt x="226" y="1250"/>
                    <a:pt x="278" y="1260"/>
                    <a:pt x="330" y="1260"/>
                  </a:cubicBezTo>
                  <a:cubicBezTo>
                    <a:pt x="365" y="1260"/>
                    <a:pt x="400" y="1255"/>
                    <a:pt x="429" y="1250"/>
                  </a:cubicBezTo>
                  <a:cubicBezTo>
                    <a:pt x="679" y="1203"/>
                    <a:pt x="941" y="1167"/>
                    <a:pt x="1203" y="1131"/>
                  </a:cubicBezTo>
                  <a:cubicBezTo>
                    <a:pt x="1310" y="1108"/>
                    <a:pt x="1429" y="1096"/>
                    <a:pt x="1513" y="1036"/>
                  </a:cubicBezTo>
                  <a:cubicBezTo>
                    <a:pt x="1751" y="893"/>
                    <a:pt x="1739" y="500"/>
                    <a:pt x="1548" y="298"/>
                  </a:cubicBezTo>
                  <a:cubicBezTo>
                    <a:pt x="1358" y="84"/>
                    <a:pt x="1060" y="12"/>
                    <a:pt x="775"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a:off x="7817075" y="4442875"/>
              <a:ext cx="26825" cy="28700"/>
            </a:xfrm>
            <a:custGeom>
              <a:avLst/>
              <a:gdLst/>
              <a:ahLst/>
              <a:cxnLst/>
              <a:rect l="l" t="t" r="r" b="b"/>
              <a:pathLst>
                <a:path w="1073" h="1148" extrusionOk="0">
                  <a:moveTo>
                    <a:pt x="332" y="0"/>
                  </a:moveTo>
                  <a:cubicBezTo>
                    <a:pt x="320" y="0"/>
                    <a:pt x="309" y="2"/>
                    <a:pt x="298" y="5"/>
                  </a:cubicBezTo>
                  <a:cubicBezTo>
                    <a:pt x="239" y="17"/>
                    <a:pt x="215" y="65"/>
                    <a:pt x="203" y="124"/>
                  </a:cubicBezTo>
                  <a:cubicBezTo>
                    <a:pt x="155" y="279"/>
                    <a:pt x="96" y="434"/>
                    <a:pt x="48" y="588"/>
                  </a:cubicBezTo>
                  <a:cubicBezTo>
                    <a:pt x="36" y="648"/>
                    <a:pt x="1" y="719"/>
                    <a:pt x="24" y="791"/>
                  </a:cubicBezTo>
                  <a:cubicBezTo>
                    <a:pt x="60" y="993"/>
                    <a:pt x="358" y="1148"/>
                    <a:pt x="572" y="1148"/>
                  </a:cubicBezTo>
                  <a:cubicBezTo>
                    <a:pt x="798" y="1136"/>
                    <a:pt x="941" y="1017"/>
                    <a:pt x="1036" y="874"/>
                  </a:cubicBezTo>
                  <a:lnTo>
                    <a:pt x="1036" y="791"/>
                  </a:lnTo>
                  <a:cubicBezTo>
                    <a:pt x="1072" y="517"/>
                    <a:pt x="775" y="136"/>
                    <a:pt x="417" y="17"/>
                  </a:cubicBezTo>
                  <a:cubicBezTo>
                    <a:pt x="392" y="8"/>
                    <a:pt x="361" y="0"/>
                    <a:pt x="332"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a:off x="7366725" y="4456050"/>
              <a:ext cx="30675" cy="25100"/>
            </a:xfrm>
            <a:custGeom>
              <a:avLst/>
              <a:gdLst/>
              <a:ahLst/>
              <a:cxnLst/>
              <a:rect l="l" t="t" r="r" b="b"/>
              <a:pathLst>
                <a:path w="1227" h="1004" extrusionOk="0">
                  <a:moveTo>
                    <a:pt x="768" y="0"/>
                  </a:moveTo>
                  <a:cubicBezTo>
                    <a:pt x="526" y="0"/>
                    <a:pt x="245" y="139"/>
                    <a:pt x="72" y="347"/>
                  </a:cubicBezTo>
                  <a:cubicBezTo>
                    <a:pt x="36" y="371"/>
                    <a:pt x="12" y="419"/>
                    <a:pt x="12" y="442"/>
                  </a:cubicBezTo>
                  <a:cubicBezTo>
                    <a:pt x="0" y="502"/>
                    <a:pt x="36" y="550"/>
                    <a:pt x="84" y="585"/>
                  </a:cubicBezTo>
                  <a:cubicBezTo>
                    <a:pt x="203" y="681"/>
                    <a:pt x="334" y="788"/>
                    <a:pt x="453" y="895"/>
                  </a:cubicBezTo>
                  <a:cubicBezTo>
                    <a:pt x="512" y="942"/>
                    <a:pt x="560" y="978"/>
                    <a:pt x="631" y="1002"/>
                  </a:cubicBezTo>
                  <a:cubicBezTo>
                    <a:pt x="642" y="1003"/>
                    <a:pt x="652" y="1004"/>
                    <a:pt x="663" y="1004"/>
                  </a:cubicBezTo>
                  <a:cubicBezTo>
                    <a:pt x="851" y="1004"/>
                    <a:pt x="1099" y="812"/>
                    <a:pt x="1155" y="609"/>
                  </a:cubicBezTo>
                  <a:cubicBezTo>
                    <a:pt x="1227" y="407"/>
                    <a:pt x="1155" y="228"/>
                    <a:pt x="1060" y="73"/>
                  </a:cubicBezTo>
                  <a:lnTo>
                    <a:pt x="1012" y="61"/>
                  </a:lnTo>
                  <a:cubicBezTo>
                    <a:pt x="941" y="19"/>
                    <a:pt x="857" y="0"/>
                    <a:pt x="768"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a:off x="7638525" y="4501125"/>
              <a:ext cx="167850" cy="116525"/>
            </a:xfrm>
            <a:custGeom>
              <a:avLst/>
              <a:gdLst/>
              <a:ahLst/>
              <a:cxnLst/>
              <a:rect l="l" t="t" r="r" b="b"/>
              <a:pathLst>
                <a:path w="6714" h="4661" extrusionOk="0">
                  <a:moveTo>
                    <a:pt x="4321" y="1"/>
                  </a:moveTo>
                  <a:cubicBezTo>
                    <a:pt x="4257" y="1"/>
                    <a:pt x="4193" y="3"/>
                    <a:pt x="4130" y="9"/>
                  </a:cubicBezTo>
                  <a:cubicBezTo>
                    <a:pt x="2833" y="116"/>
                    <a:pt x="1249" y="925"/>
                    <a:pt x="678" y="2116"/>
                  </a:cubicBezTo>
                  <a:cubicBezTo>
                    <a:pt x="654" y="2152"/>
                    <a:pt x="642" y="2187"/>
                    <a:pt x="630" y="2235"/>
                  </a:cubicBezTo>
                  <a:cubicBezTo>
                    <a:pt x="618" y="2247"/>
                    <a:pt x="618" y="2259"/>
                    <a:pt x="594" y="2271"/>
                  </a:cubicBezTo>
                  <a:cubicBezTo>
                    <a:pt x="1" y="3702"/>
                    <a:pt x="1266" y="4661"/>
                    <a:pt x="2542" y="4661"/>
                  </a:cubicBezTo>
                  <a:cubicBezTo>
                    <a:pt x="2700" y="4661"/>
                    <a:pt x="2857" y="4646"/>
                    <a:pt x="3011" y="4616"/>
                  </a:cubicBezTo>
                  <a:cubicBezTo>
                    <a:pt x="4309" y="4342"/>
                    <a:pt x="6666" y="3676"/>
                    <a:pt x="6702" y="2009"/>
                  </a:cubicBezTo>
                  <a:cubicBezTo>
                    <a:pt x="6713" y="781"/>
                    <a:pt x="5446" y="1"/>
                    <a:pt x="4321"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a:off x="7944175" y="4656575"/>
              <a:ext cx="74750" cy="60175"/>
            </a:xfrm>
            <a:custGeom>
              <a:avLst/>
              <a:gdLst/>
              <a:ahLst/>
              <a:cxnLst/>
              <a:rect l="l" t="t" r="r" b="b"/>
              <a:pathLst>
                <a:path w="2990" h="2407" extrusionOk="0">
                  <a:moveTo>
                    <a:pt x="1643" y="0"/>
                  </a:moveTo>
                  <a:cubicBezTo>
                    <a:pt x="1393" y="0"/>
                    <a:pt x="1137" y="71"/>
                    <a:pt x="917" y="208"/>
                  </a:cubicBezTo>
                  <a:cubicBezTo>
                    <a:pt x="370" y="553"/>
                    <a:pt x="1" y="1256"/>
                    <a:pt x="334" y="1875"/>
                  </a:cubicBezTo>
                  <a:cubicBezTo>
                    <a:pt x="546" y="2261"/>
                    <a:pt x="906" y="2406"/>
                    <a:pt x="1284" y="2406"/>
                  </a:cubicBezTo>
                  <a:cubicBezTo>
                    <a:pt x="1502" y="2406"/>
                    <a:pt x="1725" y="2358"/>
                    <a:pt x="1929" y="2280"/>
                  </a:cubicBezTo>
                  <a:cubicBezTo>
                    <a:pt x="1977" y="2256"/>
                    <a:pt x="2037" y="2244"/>
                    <a:pt x="2084" y="2220"/>
                  </a:cubicBezTo>
                  <a:cubicBezTo>
                    <a:pt x="2120" y="2196"/>
                    <a:pt x="2168" y="2173"/>
                    <a:pt x="2203" y="2137"/>
                  </a:cubicBezTo>
                  <a:cubicBezTo>
                    <a:pt x="2703" y="1768"/>
                    <a:pt x="2989" y="1137"/>
                    <a:pt x="2644" y="553"/>
                  </a:cubicBezTo>
                  <a:cubicBezTo>
                    <a:pt x="2431" y="180"/>
                    <a:pt x="2043" y="0"/>
                    <a:pt x="1643"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a:off x="7979000" y="4679925"/>
              <a:ext cx="25" cy="25"/>
            </a:xfrm>
            <a:custGeom>
              <a:avLst/>
              <a:gdLst/>
              <a:ahLst/>
              <a:cxnLst/>
              <a:rect l="l" t="t" r="r" b="b"/>
              <a:pathLst>
                <a:path w="1" h="1" extrusionOk="0">
                  <a:moveTo>
                    <a:pt x="1" y="0"/>
                  </a:moveTo>
                  <a:lnTo>
                    <a:pt x="1" y="0"/>
                  </a:lnTo>
                  <a:lnTo>
                    <a:pt x="1" y="0"/>
                  </a:lnTo>
                  <a:lnTo>
                    <a:pt x="1" y="0"/>
                  </a:ln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a:off x="7979000" y="4679475"/>
              <a:ext cx="175" cy="475"/>
            </a:xfrm>
            <a:custGeom>
              <a:avLst/>
              <a:gdLst/>
              <a:ahLst/>
              <a:cxnLst/>
              <a:rect l="l" t="t" r="r" b="b"/>
              <a:pathLst>
                <a:path w="7" h="19" extrusionOk="0">
                  <a:moveTo>
                    <a:pt x="5" y="1"/>
                  </a:moveTo>
                  <a:lnTo>
                    <a:pt x="5" y="1"/>
                  </a:lnTo>
                  <a:cubicBezTo>
                    <a:pt x="4" y="1"/>
                    <a:pt x="1" y="6"/>
                    <a:pt x="1" y="18"/>
                  </a:cubicBezTo>
                  <a:cubicBezTo>
                    <a:pt x="7" y="6"/>
                    <a:pt x="7" y="1"/>
                    <a:pt x="5"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a:off x="7978700" y="4679925"/>
              <a:ext cx="325" cy="25"/>
            </a:xfrm>
            <a:custGeom>
              <a:avLst/>
              <a:gdLst/>
              <a:ahLst/>
              <a:cxnLst/>
              <a:rect l="l" t="t" r="r" b="b"/>
              <a:pathLst>
                <a:path w="13" h="1" extrusionOk="0">
                  <a:moveTo>
                    <a:pt x="1" y="0"/>
                  </a:moveTo>
                  <a:lnTo>
                    <a:pt x="1" y="0"/>
                  </a:lnTo>
                  <a:cubicBezTo>
                    <a:pt x="1" y="0"/>
                    <a:pt x="13" y="0"/>
                    <a:pt x="1" y="0"/>
                  </a:cubicBezTo>
                  <a:cubicBezTo>
                    <a:pt x="13" y="0"/>
                    <a:pt x="13" y="0"/>
                    <a:pt x="1" y="0"/>
                  </a:cubicBezTo>
                  <a:cubicBezTo>
                    <a:pt x="13" y="0"/>
                    <a:pt x="13" y="0"/>
                    <a:pt x="1"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a:off x="6841650" y="4587975"/>
              <a:ext cx="163275" cy="96575"/>
            </a:xfrm>
            <a:custGeom>
              <a:avLst/>
              <a:gdLst/>
              <a:ahLst/>
              <a:cxnLst/>
              <a:rect l="l" t="t" r="r" b="b"/>
              <a:pathLst>
                <a:path w="6531" h="3863" extrusionOk="0">
                  <a:moveTo>
                    <a:pt x="4914" y="0"/>
                  </a:moveTo>
                  <a:cubicBezTo>
                    <a:pt x="4400" y="0"/>
                    <a:pt x="3863" y="99"/>
                    <a:pt x="3501" y="190"/>
                  </a:cubicBezTo>
                  <a:cubicBezTo>
                    <a:pt x="2644" y="392"/>
                    <a:pt x="1" y="738"/>
                    <a:pt x="370" y="2095"/>
                  </a:cubicBezTo>
                  <a:cubicBezTo>
                    <a:pt x="695" y="3265"/>
                    <a:pt x="2340" y="3863"/>
                    <a:pt x="3504" y="3863"/>
                  </a:cubicBezTo>
                  <a:cubicBezTo>
                    <a:pt x="3619" y="3863"/>
                    <a:pt x="3730" y="3857"/>
                    <a:pt x="3835" y="3845"/>
                  </a:cubicBezTo>
                  <a:cubicBezTo>
                    <a:pt x="5168" y="3702"/>
                    <a:pt x="6192" y="2547"/>
                    <a:pt x="6383" y="1261"/>
                  </a:cubicBezTo>
                  <a:cubicBezTo>
                    <a:pt x="6530" y="264"/>
                    <a:pt x="5753" y="0"/>
                    <a:pt x="4914" y="0"/>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a:off x="6477325" y="4517725"/>
              <a:ext cx="139625" cy="69275"/>
            </a:xfrm>
            <a:custGeom>
              <a:avLst/>
              <a:gdLst/>
              <a:ahLst/>
              <a:cxnLst/>
              <a:rect l="l" t="t" r="r" b="b"/>
              <a:pathLst>
                <a:path w="5585" h="2771" extrusionOk="0">
                  <a:moveTo>
                    <a:pt x="2657" y="0"/>
                  </a:moveTo>
                  <a:cubicBezTo>
                    <a:pt x="1979" y="0"/>
                    <a:pt x="1331" y="213"/>
                    <a:pt x="763" y="595"/>
                  </a:cubicBezTo>
                  <a:cubicBezTo>
                    <a:pt x="667" y="631"/>
                    <a:pt x="584" y="690"/>
                    <a:pt x="489" y="797"/>
                  </a:cubicBezTo>
                  <a:cubicBezTo>
                    <a:pt x="382" y="881"/>
                    <a:pt x="310" y="976"/>
                    <a:pt x="286" y="1071"/>
                  </a:cubicBezTo>
                  <a:cubicBezTo>
                    <a:pt x="84" y="1404"/>
                    <a:pt x="1" y="1774"/>
                    <a:pt x="227" y="2131"/>
                  </a:cubicBezTo>
                  <a:cubicBezTo>
                    <a:pt x="501" y="2607"/>
                    <a:pt x="1155" y="2655"/>
                    <a:pt x="1656" y="2714"/>
                  </a:cubicBezTo>
                  <a:cubicBezTo>
                    <a:pt x="1976" y="2753"/>
                    <a:pt x="2300" y="2771"/>
                    <a:pt x="2624" y="2771"/>
                  </a:cubicBezTo>
                  <a:cubicBezTo>
                    <a:pt x="2999" y="2771"/>
                    <a:pt x="3375" y="2747"/>
                    <a:pt x="3751" y="2702"/>
                  </a:cubicBezTo>
                  <a:cubicBezTo>
                    <a:pt x="4287" y="2619"/>
                    <a:pt x="4965" y="2595"/>
                    <a:pt x="5204" y="2012"/>
                  </a:cubicBezTo>
                  <a:cubicBezTo>
                    <a:pt x="5585" y="1059"/>
                    <a:pt x="4180" y="285"/>
                    <a:pt x="3489" y="107"/>
                  </a:cubicBezTo>
                  <a:cubicBezTo>
                    <a:pt x="3209" y="35"/>
                    <a:pt x="2930" y="0"/>
                    <a:pt x="2657"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a:off x="7197350" y="4568100"/>
              <a:ext cx="45875" cy="40400"/>
            </a:xfrm>
            <a:custGeom>
              <a:avLst/>
              <a:gdLst/>
              <a:ahLst/>
              <a:cxnLst/>
              <a:rect l="l" t="t" r="r" b="b"/>
              <a:pathLst>
                <a:path w="1835" h="1616" extrusionOk="0">
                  <a:moveTo>
                    <a:pt x="950" y="1"/>
                  </a:moveTo>
                  <a:cubicBezTo>
                    <a:pt x="769" y="1"/>
                    <a:pt x="592" y="67"/>
                    <a:pt x="465" y="211"/>
                  </a:cubicBezTo>
                  <a:cubicBezTo>
                    <a:pt x="406" y="270"/>
                    <a:pt x="358" y="330"/>
                    <a:pt x="298" y="390"/>
                  </a:cubicBezTo>
                  <a:cubicBezTo>
                    <a:pt x="84" y="604"/>
                    <a:pt x="1" y="997"/>
                    <a:pt x="179" y="1259"/>
                  </a:cubicBezTo>
                  <a:cubicBezTo>
                    <a:pt x="339" y="1508"/>
                    <a:pt x="574" y="1616"/>
                    <a:pt x="843" y="1616"/>
                  </a:cubicBezTo>
                  <a:cubicBezTo>
                    <a:pt x="894" y="1616"/>
                    <a:pt x="947" y="1612"/>
                    <a:pt x="1001" y="1604"/>
                  </a:cubicBezTo>
                  <a:cubicBezTo>
                    <a:pt x="1203" y="1580"/>
                    <a:pt x="1394" y="1437"/>
                    <a:pt x="1549" y="1294"/>
                  </a:cubicBezTo>
                  <a:cubicBezTo>
                    <a:pt x="1799" y="1021"/>
                    <a:pt x="1834" y="532"/>
                    <a:pt x="1549" y="270"/>
                  </a:cubicBezTo>
                  <a:cubicBezTo>
                    <a:pt x="1549" y="270"/>
                    <a:pt x="1537" y="247"/>
                    <a:pt x="1513" y="247"/>
                  </a:cubicBezTo>
                  <a:cubicBezTo>
                    <a:pt x="1501" y="235"/>
                    <a:pt x="1501" y="223"/>
                    <a:pt x="1489" y="211"/>
                  </a:cubicBezTo>
                  <a:cubicBezTo>
                    <a:pt x="1342" y="76"/>
                    <a:pt x="1144" y="1"/>
                    <a:pt x="950"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a:off x="8035550" y="4531600"/>
              <a:ext cx="46175" cy="40500"/>
            </a:xfrm>
            <a:custGeom>
              <a:avLst/>
              <a:gdLst/>
              <a:ahLst/>
              <a:cxnLst/>
              <a:rect l="l" t="t" r="r" b="b"/>
              <a:pathLst>
                <a:path w="1847" h="1620" extrusionOk="0">
                  <a:moveTo>
                    <a:pt x="944" y="1"/>
                  </a:moveTo>
                  <a:cubicBezTo>
                    <a:pt x="765" y="1"/>
                    <a:pt x="590" y="64"/>
                    <a:pt x="465" y="206"/>
                  </a:cubicBezTo>
                  <a:cubicBezTo>
                    <a:pt x="406" y="266"/>
                    <a:pt x="358" y="326"/>
                    <a:pt x="298" y="385"/>
                  </a:cubicBezTo>
                  <a:cubicBezTo>
                    <a:pt x="96" y="611"/>
                    <a:pt x="1" y="992"/>
                    <a:pt x="179" y="1266"/>
                  </a:cubicBezTo>
                  <a:cubicBezTo>
                    <a:pt x="343" y="1522"/>
                    <a:pt x="585" y="1619"/>
                    <a:pt x="861" y="1619"/>
                  </a:cubicBezTo>
                  <a:cubicBezTo>
                    <a:pt x="907" y="1619"/>
                    <a:pt x="954" y="1616"/>
                    <a:pt x="1001" y="1611"/>
                  </a:cubicBezTo>
                  <a:cubicBezTo>
                    <a:pt x="1203" y="1576"/>
                    <a:pt x="1406" y="1445"/>
                    <a:pt x="1549" y="1290"/>
                  </a:cubicBezTo>
                  <a:cubicBezTo>
                    <a:pt x="1822" y="1028"/>
                    <a:pt x="1846" y="552"/>
                    <a:pt x="1549" y="266"/>
                  </a:cubicBezTo>
                  <a:cubicBezTo>
                    <a:pt x="1549" y="266"/>
                    <a:pt x="1537" y="254"/>
                    <a:pt x="1525" y="254"/>
                  </a:cubicBezTo>
                  <a:cubicBezTo>
                    <a:pt x="1501" y="242"/>
                    <a:pt x="1501" y="218"/>
                    <a:pt x="1489" y="206"/>
                  </a:cubicBezTo>
                  <a:cubicBezTo>
                    <a:pt x="1340" y="76"/>
                    <a:pt x="1139" y="1"/>
                    <a:pt x="944"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a:off x="7404225" y="4528150"/>
              <a:ext cx="72350" cy="79525"/>
            </a:xfrm>
            <a:custGeom>
              <a:avLst/>
              <a:gdLst/>
              <a:ahLst/>
              <a:cxnLst/>
              <a:rect l="l" t="t" r="r" b="b"/>
              <a:pathLst>
                <a:path w="2894" h="3181" extrusionOk="0">
                  <a:moveTo>
                    <a:pt x="1297" y="1"/>
                  </a:moveTo>
                  <a:cubicBezTo>
                    <a:pt x="906" y="1"/>
                    <a:pt x="523" y="192"/>
                    <a:pt x="298" y="583"/>
                  </a:cubicBezTo>
                  <a:cubicBezTo>
                    <a:pt x="1" y="1095"/>
                    <a:pt x="13" y="1809"/>
                    <a:pt x="251" y="2345"/>
                  </a:cubicBezTo>
                  <a:cubicBezTo>
                    <a:pt x="263" y="2404"/>
                    <a:pt x="298" y="2440"/>
                    <a:pt x="322" y="2499"/>
                  </a:cubicBezTo>
                  <a:cubicBezTo>
                    <a:pt x="370" y="2595"/>
                    <a:pt x="429" y="2666"/>
                    <a:pt x="501" y="2714"/>
                  </a:cubicBezTo>
                  <a:cubicBezTo>
                    <a:pt x="759" y="2995"/>
                    <a:pt x="1092" y="3180"/>
                    <a:pt x="1489" y="3180"/>
                  </a:cubicBezTo>
                  <a:cubicBezTo>
                    <a:pt x="1512" y="3180"/>
                    <a:pt x="1536" y="3179"/>
                    <a:pt x="1560" y="3178"/>
                  </a:cubicBezTo>
                  <a:cubicBezTo>
                    <a:pt x="1977" y="3154"/>
                    <a:pt x="2346" y="2904"/>
                    <a:pt x="2560" y="2547"/>
                  </a:cubicBezTo>
                  <a:cubicBezTo>
                    <a:pt x="2894" y="1892"/>
                    <a:pt x="2727" y="952"/>
                    <a:pt x="2227" y="416"/>
                  </a:cubicBezTo>
                  <a:cubicBezTo>
                    <a:pt x="1974" y="141"/>
                    <a:pt x="1633" y="1"/>
                    <a:pt x="1297"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a:off x="7153000" y="4760525"/>
              <a:ext cx="76225" cy="63350"/>
            </a:xfrm>
            <a:custGeom>
              <a:avLst/>
              <a:gdLst/>
              <a:ahLst/>
              <a:cxnLst/>
              <a:rect l="l" t="t" r="r" b="b"/>
              <a:pathLst>
                <a:path w="3049" h="2534" extrusionOk="0">
                  <a:moveTo>
                    <a:pt x="2369" y="1"/>
                  </a:moveTo>
                  <a:cubicBezTo>
                    <a:pt x="1657" y="1"/>
                    <a:pt x="558" y="1286"/>
                    <a:pt x="310" y="1634"/>
                  </a:cubicBezTo>
                  <a:cubicBezTo>
                    <a:pt x="120" y="1896"/>
                    <a:pt x="1" y="2348"/>
                    <a:pt x="298" y="2491"/>
                  </a:cubicBezTo>
                  <a:cubicBezTo>
                    <a:pt x="346" y="2522"/>
                    <a:pt x="398" y="2533"/>
                    <a:pt x="453" y="2533"/>
                  </a:cubicBezTo>
                  <a:cubicBezTo>
                    <a:pt x="549" y="2533"/>
                    <a:pt x="652" y="2498"/>
                    <a:pt x="751" y="2468"/>
                  </a:cubicBezTo>
                  <a:cubicBezTo>
                    <a:pt x="1287" y="2277"/>
                    <a:pt x="1799" y="1991"/>
                    <a:pt x="2263" y="1646"/>
                  </a:cubicBezTo>
                  <a:cubicBezTo>
                    <a:pt x="2668" y="1348"/>
                    <a:pt x="3049" y="872"/>
                    <a:pt x="2870" y="408"/>
                  </a:cubicBezTo>
                  <a:cubicBezTo>
                    <a:pt x="2760" y="117"/>
                    <a:pt x="2582" y="1"/>
                    <a:pt x="2369"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a:off x="6692825" y="4471475"/>
              <a:ext cx="58475" cy="24525"/>
            </a:xfrm>
            <a:custGeom>
              <a:avLst/>
              <a:gdLst/>
              <a:ahLst/>
              <a:cxnLst/>
              <a:rect l="l" t="t" r="r" b="b"/>
              <a:pathLst>
                <a:path w="2339" h="981" extrusionOk="0">
                  <a:moveTo>
                    <a:pt x="1719" y="0"/>
                  </a:moveTo>
                  <a:cubicBezTo>
                    <a:pt x="1241" y="0"/>
                    <a:pt x="602" y="208"/>
                    <a:pt x="417" y="290"/>
                  </a:cubicBezTo>
                  <a:cubicBezTo>
                    <a:pt x="227" y="385"/>
                    <a:pt x="1" y="576"/>
                    <a:pt x="120" y="766"/>
                  </a:cubicBezTo>
                  <a:cubicBezTo>
                    <a:pt x="179" y="861"/>
                    <a:pt x="286" y="885"/>
                    <a:pt x="370" y="897"/>
                  </a:cubicBezTo>
                  <a:cubicBezTo>
                    <a:pt x="612" y="952"/>
                    <a:pt x="860" y="981"/>
                    <a:pt x="1109" y="981"/>
                  </a:cubicBezTo>
                  <a:cubicBezTo>
                    <a:pt x="1239" y="981"/>
                    <a:pt x="1370" y="973"/>
                    <a:pt x="1501" y="957"/>
                  </a:cubicBezTo>
                  <a:cubicBezTo>
                    <a:pt x="1822" y="933"/>
                    <a:pt x="2203" y="814"/>
                    <a:pt x="2263" y="480"/>
                  </a:cubicBezTo>
                  <a:cubicBezTo>
                    <a:pt x="2339" y="115"/>
                    <a:pt x="2073" y="0"/>
                    <a:pt x="1719"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a:off x="5906725" y="4418275"/>
              <a:ext cx="216125" cy="329825"/>
            </a:xfrm>
            <a:custGeom>
              <a:avLst/>
              <a:gdLst/>
              <a:ahLst/>
              <a:cxnLst/>
              <a:rect l="l" t="t" r="r" b="b"/>
              <a:pathLst>
                <a:path w="8645" h="13193" extrusionOk="0">
                  <a:moveTo>
                    <a:pt x="8585" y="1"/>
                  </a:moveTo>
                  <a:lnTo>
                    <a:pt x="1620" y="513"/>
                  </a:lnTo>
                  <a:cubicBezTo>
                    <a:pt x="691" y="584"/>
                    <a:pt x="0" y="1346"/>
                    <a:pt x="0" y="2263"/>
                  </a:cubicBezTo>
                  <a:lnTo>
                    <a:pt x="12" y="5573"/>
                  </a:lnTo>
                  <a:lnTo>
                    <a:pt x="12" y="6644"/>
                  </a:lnTo>
                  <a:lnTo>
                    <a:pt x="36" y="11038"/>
                  </a:lnTo>
                  <a:cubicBezTo>
                    <a:pt x="36" y="11943"/>
                    <a:pt x="750" y="12705"/>
                    <a:pt x="1679" y="12764"/>
                  </a:cubicBezTo>
                  <a:lnTo>
                    <a:pt x="8644" y="13193"/>
                  </a:lnTo>
                  <a:lnTo>
                    <a:pt x="8644" y="11752"/>
                  </a:lnTo>
                  <a:lnTo>
                    <a:pt x="8644" y="10990"/>
                  </a:lnTo>
                  <a:lnTo>
                    <a:pt x="8609" y="6585"/>
                  </a:lnTo>
                  <a:lnTo>
                    <a:pt x="8597" y="4942"/>
                  </a:lnTo>
                  <a:lnTo>
                    <a:pt x="8585" y="1430"/>
                  </a:lnTo>
                  <a:lnTo>
                    <a:pt x="8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a:off x="6121625" y="4231150"/>
              <a:ext cx="2131850" cy="684100"/>
            </a:xfrm>
            <a:custGeom>
              <a:avLst/>
              <a:gdLst/>
              <a:ahLst/>
              <a:cxnLst/>
              <a:rect l="l" t="t" r="r" b="b"/>
              <a:pathLst>
                <a:path w="85274" h="27364" extrusionOk="0">
                  <a:moveTo>
                    <a:pt x="74906" y="1"/>
                  </a:moveTo>
                  <a:cubicBezTo>
                    <a:pt x="74710" y="1"/>
                    <a:pt x="74510" y="3"/>
                    <a:pt x="74308" y="9"/>
                  </a:cubicBezTo>
                  <a:lnTo>
                    <a:pt x="74308" y="10498"/>
                  </a:lnTo>
                  <a:lnTo>
                    <a:pt x="14562" y="10498"/>
                  </a:lnTo>
                  <a:lnTo>
                    <a:pt x="14562" y="3985"/>
                  </a:lnTo>
                  <a:cubicBezTo>
                    <a:pt x="12324" y="5200"/>
                    <a:pt x="10883" y="6307"/>
                    <a:pt x="10883" y="6307"/>
                  </a:cubicBezTo>
                  <a:cubicBezTo>
                    <a:pt x="8561" y="8224"/>
                    <a:pt x="3751" y="8748"/>
                    <a:pt x="1382" y="8891"/>
                  </a:cubicBezTo>
                  <a:cubicBezTo>
                    <a:pt x="1060" y="8903"/>
                    <a:pt x="786" y="8903"/>
                    <a:pt x="572" y="8926"/>
                  </a:cubicBezTo>
                  <a:cubicBezTo>
                    <a:pt x="215" y="8938"/>
                    <a:pt x="1" y="8938"/>
                    <a:pt x="1" y="8938"/>
                  </a:cubicBezTo>
                  <a:lnTo>
                    <a:pt x="13" y="12451"/>
                  </a:lnTo>
                  <a:lnTo>
                    <a:pt x="13" y="14082"/>
                  </a:lnTo>
                  <a:lnTo>
                    <a:pt x="48" y="18487"/>
                  </a:lnTo>
                  <a:lnTo>
                    <a:pt x="48" y="19249"/>
                  </a:lnTo>
                  <a:cubicBezTo>
                    <a:pt x="48" y="19249"/>
                    <a:pt x="138" y="19244"/>
                    <a:pt x="304" y="19244"/>
                  </a:cubicBezTo>
                  <a:cubicBezTo>
                    <a:pt x="387" y="19244"/>
                    <a:pt x="489" y="19245"/>
                    <a:pt x="608" y="19249"/>
                  </a:cubicBezTo>
                  <a:cubicBezTo>
                    <a:pt x="834" y="19261"/>
                    <a:pt x="1108" y="19261"/>
                    <a:pt x="1429" y="19285"/>
                  </a:cubicBezTo>
                  <a:cubicBezTo>
                    <a:pt x="3799" y="19416"/>
                    <a:pt x="8609" y="19880"/>
                    <a:pt x="10942" y="21761"/>
                  </a:cubicBezTo>
                  <a:cubicBezTo>
                    <a:pt x="10942" y="21761"/>
                    <a:pt x="18098" y="27143"/>
                    <a:pt x="25231" y="27143"/>
                  </a:cubicBezTo>
                  <a:cubicBezTo>
                    <a:pt x="25254" y="27143"/>
                    <a:pt x="25278" y="27143"/>
                    <a:pt x="25301" y="27143"/>
                  </a:cubicBezTo>
                  <a:lnTo>
                    <a:pt x="42542" y="27048"/>
                  </a:lnTo>
                  <a:cubicBezTo>
                    <a:pt x="44209" y="27036"/>
                    <a:pt x="45840" y="26845"/>
                    <a:pt x="47459" y="26464"/>
                  </a:cubicBezTo>
                  <a:cubicBezTo>
                    <a:pt x="50923" y="25658"/>
                    <a:pt x="54422" y="25394"/>
                    <a:pt x="57514" y="25394"/>
                  </a:cubicBezTo>
                  <a:cubicBezTo>
                    <a:pt x="62043" y="25394"/>
                    <a:pt x="65699" y="25960"/>
                    <a:pt x="67092" y="26214"/>
                  </a:cubicBezTo>
                  <a:cubicBezTo>
                    <a:pt x="67140" y="26214"/>
                    <a:pt x="67164" y="26226"/>
                    <a:pt x="67199" y="26226"/>
                  </a:cubicBezTo>
                  <a:cubicBezTo>
                    <a:pt x="67509" y="26274"/>
                    <a:pt x="67807" y="26369"/>
                    <a:pt x="68116" y="26441"/>
                  </a:cubicBezTo>
                  <a:cubicBezTo>
                    <a:pt x="70607" y="27114"/>
                    <a:pt x="72843" y="27363"/>
                    <a:pt x="74788" y="27363"/>
                  </a:cubicBezTo>
                  <a:cubicBezTo>
                    <a:pt x="78719" y="27363"/>
                    <a:pt x="81459" y="26347"/>
                    <a:pt x="82701" y="25774"/>
                  </a:cubicBezTo>
                  <a:cubicBezTo>
                    <a:pt x="84071" y="25059"/>
                    <a:pt x="85106" y="23964"/>
                    <a:pt x="85083" y="21845"/>
                  </a:cubicBezTo>
                  <a:cubicBezTo>
                    <a:pt x="85083" y="20845"/>
                    <a:pt x="84785" y="19916"/>
                    <a:pt x="84309" y="19225"/>
                  </a:cubicBezTo>
                  <a:cubicBezTo>
                    <a:pt x="83880" y="18594"/>
                    <a:pt x="83892" y="17749"/>
                    <a:pt x="84368" y="17142"/>
                  </a:cubicBezTo>
                  <a:cubicBezTo>
                    <a:pt x="84464" y="17023"/>
                    <a:pt x="84547" y="16880"/>
                    <a:pt x="84618" y="16737"/>
                  </a:cubicBezTo>
                  <a:cubicBezTo>
                    <a:pt x="85023" y="15987"/>
                    <a:pt x="85273" y="14880"/>
                    <a:pt x="85273" y="13606"/>
                  </a:cubicBezTo>
                  <a:cubicBezTo>
                    <a:pt x="85261" y="12201"/>
                    <a:pt x="84940" y="10962"/>
                    <a:pt x="84428" y="10248"/>
                  </a:cubicBezTo>
                  <a:cubicBezTo>
                    <a:pt x="84404" y="10200"/>
                    <a:pt x="84368" y="10141"/>
                    <a:pt x="84333" y="10093"/>
                  </a:cubicBezTo>
                  <a:cubicBezTo>
                    <a:pt x="84225" y="9962"/>
                    <a:pt x="84154" y="9819"/>
                    <a:pt x="84094" y="9653"/>
                  </a:cubicBezTo>
                  <a:cubicBezTo>
                    <a:pt x="83892" y="9129"/>
                    <a:pt x="83952" y="8522"/>
                    <a:pt x="84285" y="8033"/>
                  </a:cubicBezTo>
                  <a:cubicBezTo>
                    <a:pt x="84761" y="7331"/>
                    <a:pt x="85023" y="6402"/>
                    <a:pt x="85023" y="5414"/>
                  </a:cubicBezTo>
                  <a:cubicBezTo>
                    <a:pt x="85011" y="3283"/>
                    <a:pt x="83987" y="2211"/>
                    <a:pt x="82606" y="1509"/>
                  </a:cubicBezTo>
                  <a:cubicBezTo>
                    <a:pt x="81372" y="954"/>
                    <a:pt x="78717" y="1"/>
                    <a:pt x="74906" y="1"/>
                  </a:cubicBez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a:off x="6148425" y="4377800"/>
              <a:ext cx="309275" cy="281300"/>
            </a:xfrm>
            <a:custGeom>
              <a:avLst/>
              <a:gdLst/>
              <a:ahLst/>
              <a:cxnLst/>
              <a:rect l="l" t="t" r="r" b="b"/>
              <a:pathLst>
                <a:path w="12371" h="11252" extrusionOk="0">
                  <a:moveTo>
                    <a:pt x="12371" y="1"/>
                  </a:moveTo>
                  <a:cubicBezTo>
                    <a:pt x="11263" y="691"/>
                    <a:pt x="10561" y="1215"/>
                    <a:pt x="10466" y="1286"/>
                  </a:cubicBezTo>
                  <a:cubicBezTo>
                    <a:pt x="7954" y="3358"/>
                    <a:pt x="3072" y="3930"/>
                    <a:pt x="345" y="4096"/>
                  </a:cubicBezTo>
                  <a:cubicBezTo>
                    <a:pt x="226" y="4096"/>
                    <a:pt x="107" y="4108"/>
                    <a:pt x="0" y="4108"/>
                  </a:cubicBezTo>
                  <a:lnTo>
                    <a:pt x="12" y="6573"/>
                  </a:lnTo>
                  <a:lnTo>
                    <a:pt x="36" y="11252"/>
                  </a:lnTo>
                  <a:cubicBezTo>
                    <a:pt x="36" y="11252"/>
                    <a:pt x="9406" y="11252"/>
                    <a:pt x="12371" y="4727"/>
                  </a:cubicBezTo>
                  <a:lnTo>
                    <a:pt x="12371" y="1"/>
                  </a:lnTo>
                  <a:close/>
                </a:path>
              </a:pathLst>
            </a:cu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a:off x="8005800" y="4258150"/>
              <a:ext cx="219675" cy="330275"/>
            </a:xfrm>
            <a:custGeom>
              <a:avLst/>
              <a:gdLst/>
              <a:ahLst/>
              <a:cxnLst/>
              <a:rect l="l" t="t" r="r" b="b"/>
              <a:pathLst>
                <a:path w="8787" h="13211" extrusionOk="0">
                  <a:moveTo>
                    <a:pt x="0" y="0"/>
                  </a:moveTo>
                  <a:lnTo>
                    <a:pt x="0" y="4965"/>
                  </a:lnTo>
                  <a:lnTo>
                    <a:pt x="0" y="9430"/>
                  </a:lnTo>
                  <a:cubicBezTo>
                    <a:pt x="2875" y="12754"/>
                    <a:pt x="6188" y="13210"/>
                    <a:pt x="7792" y="13210"/>
                  </a:cubicBezTo>
                  <a:cubicBezTo>
                    <a:pt x="8400" y="13210"/>
                    <a:pt x="8763" y="13145"/>
                    <a:pt x="8763" y="13145"/>
                  </a:cubicBezTo>
                  <a:cubicBezTo>
                    <a:pt x="8787" y="12930"/>
                    <a:pt x="8787" y="12740"/>
                    <a:pt x="8787" y="12526"/>
                  </a:cubicBezTo>
                  <a:cubicBezTo>
                    <a:pt x="8787" y="11192"/>
                    <a:pt x="8430" y="10228"/>
                    <a:pt x="8108" y="9763"/>
                  </a:cubicBezTo>
                  <a:cubicBezTo>
                    <a:pt x="8096" y="9728"/>
                    <a:pt x="8061" y="9716"/>
                    <a:pt x="8049" y="9680"/>
                  </a:cubicBezTo>
                  <a:lnTo>
                    <a:pt x="8037" y="9656"/>
                  </a:lnTo>
                  <a:cubicBezTo>
                    <a:pt x="7858" y="9430"/>
                    <a:pt x="7739" y="9180"/>
                    <a:pt x="7656" y="8942"/>
                  </a:cubicBezTo>
                  <a:cubicBezTo>
                    <a:pt x="7334" y="8073"/>
                    <a:pt x="7442" y="7096"/>
                    <a:pt x="7965" y="6322"/>
                  </a:cubicBezTo>
                  <a:cubicBezTo>
                    <a:pt x="8335" y="5775"/>
                    <a:pt x="8525" y="5060"/>
                    <a:pt x="8525" y="4310"/>
                  </a:cubicBezTo>
                  <a:cubicBezTo>
                    <a:pt x="8525" y="2893"/>
                    <a:pt x="8013" y="2048"/>
                    <a:pt x="6727" y="1393"/>
                  </a:cubicBezTo>
                  <a:cubicBezTo>
                    <a:pt x="5596" y="893"/>
                    <a:pt x="3286" y="72"/>
                    <a:pt x="0" y="0"/>
                  </a:cubicBezTo>
                  <a:close/>
                </a:path>
              </a:pathLst>
            </a:cu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a:off x="7177700" y="3527700"/>
              <a:ext cx="683750" cy="760350"/>
            </a:xfrm>
            <a:custGeom>
              <a:avLst/>
              <a:gdLst/>
              <a:ahLst/>
              <a:cxnLst/>
              <a:rect l="l" t="t" r="r" b="b"/>
              <a:pathLst>
                <a:path w="27350" h="30414" extrusionOk="0">
                  <a:moveTo>
                    <a:pt x="27207" y="0"/>
                  </a:moveTo>
                  <a:cubicBezTo>
                    <a:pt x="25730" y="227"/>
                    <a:pt x="24242" y="453"/>
                    <a:pt x="22766" y="667"/>
                  </a:cubicBezTo>
                  <a:cubicBezTo>
                    <a:pt x="21885" y="810"/>
                    <a:pt x="21111" y="1310"/>
                    <a:pt x="20623" y="2060"/>
                  </a:cubicBezTo>
                  <a:cubicBezTo>
                    <a:pt x="20194" y="2715"/>
                    <a:pt x="19694" y="3453"/>
                    <a:pt x="19384" y="3822"/>
                  </a:cubicBezTo>
                  <a:cubicBezTo>
                    <a:pt x="19197" y="4052"/>
                    <a:pt x="18927" y="4290"/>
                    <a:pt x="18647" y="4290"/>
                  </a:cubicBezTo>
                  <a:cubicBezTo>
                    <a:pt x="18607" y="4290"/>
                    <a:pt x="18567" y="4285"/>
                    <a:pt x="18527" y="4275"/>
                  </a:cubicBezTo>
                  <a:cubicBezTo>
                    <a:pt x="18289" y="4215"/>
                    <a:pt x="18134" y="3965"/>
                    <a:pt x="18110" y="3703"/>
                  </a:cubicBezTo>
                  <a:cubicBezTo>
                    <a:pt x="18075" y="3465"/>
                    <a:pt x="18146" y="3215"/>
                    <a:pt x="18229" y="2977"/>
                  </a:cubicBezTo>
                  <a:lnTo>
                    <a:pt x="18718" y="1286"/>
                  </a:lnTo>
                  <a:lnTo>
                    <a:pt x="18718" y="1286"/>
                  </a:lnTo>
                  <a:cubicBezTo>
                    <a:pt x="17551" y="1465"/>
                    <a:pt x="16396" y="1655"/>
                    <a:pt x="15217" y="1822"/>
                  </a:cubicBezTo>
                  <a:cubicBezTo>
                    <a:pt x="12705" y="2143"/>
                    <a:pt x="11240" y="4656"/>
                    <a:pt x="10931" y="6084"/>
                  </a:cubicBezTo>
                  <a:cubicBezTo>
                    <a:pt x="10919" y="6180"/>
                    <a:pt x="10907" y="6251"/>
                    <a:pt x="10883" y="6323"/>
                  </a:cubicBezTo>
                  <a:cubicBezTo>
                    <a:pt x="10836" y="6561"/>
                    <a:pt x="10764" y="6787"/>
                    <a:pt x="10633" y="7001"/>
                  </a:cubicBezTo>
                  <a:cubicBezTo>
                    <a:pt x="10487" y="7216"/>
                    <a:pt x="10245" y="7399"/>
                    <a:pt x="9985" y="7399"/>
                  </a:cubicBezTo>
                  <a:cubicBezTo>
                    <a:pt x="9928" y="7399"/>
                    <a:pt x="9870" y="7390"/>
                    <a:pt x="9812" y="7370"/>
                  </a:cubicBezTo>
                  <a:cubicBezTo>
                    <a:pt x="9800" y="6382"/>
                    <a:pt x="10502" y="5525"/>
                    <a:pt x="10562" y="4537"/>
                  </a:cubicBezTo>
                  <a:cubicBezTo>
                    <a:pt x="10586" y="4001"/>
                    <a:pt x="10431" y="3489"/>
                    <a:pt x="10288" y="2953"/>
                  </a:cubicBezTo>
                  <a:cubicBezTo>
                    <a:pt x="10240" y="2977"/>
                    <a:pt x="10169" y="2989"/>
                    <a:pt x="10109" y="3025"/>
                  </a:cubicBezTo>
                  <a:cubicBezTo>
                    <a:pt x="9871" y="3108"/>
                    <a:pt x="9645" y="3215"/>
                    <a:pt x="9419" y="3334"/>
                  </a:cubicBezTo>
                  <a:cubicBezTo>
                    <a:pt x="7788" y="4156"/>
                    <a:pt x="6407" y="5406"/>
                    <a:pt x="5240" y="6799"/>
                  </a:cubicBezTo>
                  <a:cubicBezTo>
                    <a:pt x="4978" y="7120"/>
                    <a:pt x="4704" y="7442"/>
                    <a:pt x="4418" y="7787"/>
                  </a:cubicBezTo>
                  <a:cubicBezTo>
                    <a:pt x="3478" y="8930"/>
                    <a:pt x="2954" y="10371"/>
                    <a:pt x="3013" y="11847"/>
                  </a:cubicBezTo>
                  <a:cubicBezTo>
                    <a:pt x="3049" y="12561"/>
                    <a:pt x="3132" y="13264"/>
                    <a:pt x="3323" y="13978"/>
                  </a:cubicBezTo>
                  <a:cubicBezTo>
                    <a:pt x="3311" y="13978"/>
                    <a:pt x="3311" y="13966"/>
                    <a:pt x="3299" y="13966"/>
                  </a:cubicBezTo>
                  <a:cubicBezTo>
                    <a:pt x="2620" y="13704"/>
                    <a:pt x="2466" y="12835"/>
                    <a:pt x="2204" y="12145"/>
                  </a:cubicBezTo>
                  <a:cubicBezTo>
                    <a:pt x="2085" y="11859"/>
                    <a:pt x="1942" y="11609"/>
                    <a:pt x="1799" y="11347"/>
                  </a:cubicBezTo>
                  <a:cubicBezTo>
                    <a:pt x="751" y="13038"/>
                    <a:pt x="1" y="14824"/>
                    <a:pt x="13" y="16514"/>
                  </a:cubicBezTo>
                  <a:cubicBezTo>
                    <a:pt x="37" y="20491"/>
                    <a:pt x="4668" y="19729"/>
                    <a:pt x="7061" y="22289"/>
                  </a:cubicBezTo>
                  <a:cubicBezTo>
                    <a:pt x="9014" y="24372"/>
                    <a:pt x="8752" y="28861"/>
                    <a:pt x="11741" y="29968"/>
                  </a:cubicBezTo>
                  <a:cubicBezTo>
                    <a:pt x="12549" y="30266"/>
                    <a:pt x="13405" y="30413"/>
                    <a:pt x="14261" y="30413"/>
                  </a:cubicBezTo>
                  <a:cubicBezTo>
                    <a:pt x="14945" y="30413"/>
                    <a:pt x="15628" y="30320"/>
                    <a:pt x="16289" y="30135"/>
                  </a:cubicBezTo>
                  <a:cubicBezTo>
                    <a:pt x="16098" y="30064"/>
                    <a:pt x="15920" y="29992"/>
                    <a:pt x="15741" y="29897"/>
                  </a:cubicBezTo>
                  <a:cubicBezTo>
                    <a:pt x="15455" y="29766"/>
                    <a:pt x="15181" y="29611"/>
                    <a:pt x="14967" y="29397"/>
                  </a:cubicBezTo>
                  <a:cubicBezTo>
                    <a:pt x="14765" y="29159"/>
                    <a:pt x="14646" y="28813"/>
                    <a:pt x="14765" y="28528"/>
                  </a:cubicBezTo>
                  <a:cubicBezTo>
                    <a:pt x="14891" y="28195"/>
                    <a:pt x="15272" y="28039"/>
                    <a:pt x="15619" y="28039"/>
                  </a:cubicBezTo>
                  <a:cubicBezTo>
                    <a:pt x="15632" y="28039"/>
                    <a:pt x="15645" y="28039"/>
                    <a:pt x="15658" y="28040"/>
                  </a:cubicBezTo>
                  <a:cubicBezTo>
                    <a:pt x="16027" y="28040"/>
                    <a:pt x="16372" y="28182"/>
                    <a:pt x="16729" y="28278"/>
                  </a:cubicBezTo>
                  <a:cubicBezTo>
                    <a:pt x="17076" y="28370"/>
                    <a:pt x="17430" y="28412"/>
                    <a:pt x="17785" y="28412"/>
                  </a:cubicBezTo>
                  <a:cubicBezTo>
                    <a:pt x="18442" y="28412"/>
                    <a:pt x="19103" y="28267"/>
                    <a:pt x="19730" y="28028"/>
                  </a:cubicBezTo>
                  <a:cubicBezTo>
                    <a:pt x="21051" y="26611"/>
                    <a:pt x="21873" y="24765"/>
                    <a:pt x="22587" y="22944"/>
                  </a:cubicBezTo>
                  <a:cubicBezTo>
                    <a:pt x="22873" y="22277"/>
                    <a:pt x="23123" y="21610"/>
                    <a:pt x="23373" y="20920"/>
                  </a:cubicBezTo>
                  <a:cubicBezTo>
                    <a:pt x="23320" y="20910"/>
                    <a:pt x="23248" y="20906"/>
                    <a:pt x="23159" y="20906"/>
                  </a:cubicBezTo>
                  <a:cubicBezTo>
                    <a:pt x="22486" y="20906"/>
                    <a:pt x="20906" y="21160"/>
                    <a:pt x="20432" y="21265"/>
                  </a:cubicBezTo>
                  <a:cubicBezTo>
                    <a:pt x="20309" y="21289"/>
                    <a:pt x="20179" y="21303"/>
                    <a:pt x="20049" y="21303"/>
                  </a:cubicBezTo>
                  <a:cubicBezTo>
                    <a:pt x="19613" y="21303"/>
                    <a:pt x="19175" y="21153"/>
                    <a:pt x="18991" y="20777"/>
                  </a:cubicBezTo>
                  <a:cubicBezTo>
                    <a:pt x="18789" y="20420"/>
                    <a:pt x="18908" y="19967"/>
                    <a:pt x="19182" y="19658"/>
                  </a:cubicBezTo>
                  <a:cubicBezTo>
                    <a:pt x="19432" y="19348"/>
                    <a:pt x="19825" y="19169"/>
                    <a:pt x="20194" y="19038"/>
                  </a:cubicBezTo>
                  <a:cubicBezTo>
                    <a:pt x="21111" y="18693"/>
                    <a:pt x="22111" y="18586"/>
                    <a:pt x="23051" y="18324"/>
                  </a:cubicBezTo>
                  <a:cubicBezTo>
                    <a:pt x="23552" y="18193"/>
                    <a:pt x="24052" y="17979"/>
                    <a:pt x="24492" y="17705"/>
                  </a:cubicBezTo>
                  <a:cubicBezTo>
                    <a:pt x="25421" y="14871"/>
                    <a:pt x="26171" y="11978"/>
                    <a:pt x="26671" y="9061"/>
                  </a:cubicBezTo>
                  <a:lnTo>
                    <a:pt x="26671" y="9061"/>
                  </a:lnTo>
                  <a:cubicBezTo>
                    <a:pt x="26207" y="9228"/>
                    <a:pt x="25778" y="9359"/>
                    <a:pt x="25552" y="9466"/>
                  </a:cubicBezTo>
                  <a:cubicBezTo>
                    <a:pt x="25254" y="9597"/>
                    <a:pt x="24956" y="9740"/>
                    <a:pt x="24671" y="9763"/>
                  </a:cubicBezTo>
                  <a:cubicBezTo>
                    <a:pt x="24349" y="9752"/>
                    <a:pt x="24016" y="9561"/>
                    <a:pt x="23956" y="9240"/>
                  </a:cubicBezTo>
                  <a:cubicBezTo>
                    <a:pt x="23873" y="8799"/>
                    <a:pt x="24349" y="8454"/>
                    <a:pt x="24766" y="8263"/>
                  </a:cubicBezTo>
                  <a:cubicBezTo>
                    <a:pt x="25195" y="8049"/>
                    <a:pt x="26111" y="7489"/>
                    <a:pt x="26969" y="7216"/>
                  </a:cubicBezTo>
                  <a:cubicBezTo>
                    <a:pt x="27266" y="4834"/>
                    <a:pt x="27350" y="2417"/>
                    <a:pt x="27207" y="0"/>
                  </a:cubicBezTo>
                  <a:close/>
                </a:path>
              </a:pathLst>
            </a:custGeom>
            <a:solidFill>
              <a:srgbClr val="346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a:off x="7380125" y="3614025"/>
              <a:ext cx="409600" cy="434300"/>
            </a:xfrm>
            <a:custGeom>
              <a:avLst/>
              <a:gdLst/>
              <a:ahLst/>
              <a:cxnLst/>
              <a:rect l="l" t="t" r="r" b="b"/>
              <a:pathLst>
                <a:path w="16384" h="17372" extrusionOk="0">
                  <a:moveTo>
                    <a:pt x="16383" y="0"/>
                  </a:moveTo>
                  <a:lnTo>
                    <a:pt x="11764" y="3846"/>
                  </a:lnTo>
                  <a:cubicBezTo>
                    <a:pt x="10216" y="5120"/>
                    <a:pt x="8704" y="6418"/>
                    <a:pt x="7227" y="7787"/>
                  </a:cubicBezTo>
                  <a:cubicBezTo>
                    <a:pt x="5775" y="9168"/>
                    <a:pt x="4358" y="10609"/>
                    <a:pt x="3108" y="12204"/>
                  </a:cubicBezTo>
                  <a:cubicBezTo>
                    <a:pt x="1858" y="13788"/>
                    <a:pt x="774" y="15514"/>
                    <a:pt x="0" y="17371"/>
                  </a:cubicBezTo>
                  <a:cubicBezTo>
                    <a:pt x="1084" y="15669"/>
                    <a:pt x="2298" y="14109"/>
                    <a:pt x="3632" y="12633"/>
                  </a:cubicBezTo>
                  <a:cubicBezTo>
                    <a:pt x="4953" y="11168"/>
                    <a:pt x="6370" y="9763"/>
                    <a:pt x="7823" y="8406"/>
                  </a:cubicBezTo>
                  <a:lnTo>
                    <a:pt x="12216" y="4334"/>
                  </a:lnTo>
                  <a:cubicBezTo>
                    <a:pt x="13669" y="2965"/>
                    <a:pt x="15097" y="1548"/>
                    <a:pt x="16383" y="0"/>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a:off x="7360175" y="3726525"/>
              <a:ext cx="47350" cy="209875"/>
            </a:xfrm>
            <a:custGeom>
              <a:avLst/>
              <a:gdLst/>
              <a:ahLst/>
              <a:cxnLst/>
              <a:rect l="l" t="t" r="r" b="b"/>
              <a:pathLst>
                <a:path w="1894" h="8395" extrusionOk="0">
                  <a:moveTo>
                    <a:pt x="512" y="1"/>
                  </a:moveTo>
                  <a:cubicBezTo>
                    <a:pt x="179" y="656"/>
                    <a:pt x="36" y="1406"/>
                    <a:pt x="24" y="2156"/>
                  </a:cubicBezTo>
                  <a:cubicBezTo>
                    <a:pt x="1" y="2894"/>
                    <a:pt x="96" y="3644"/>
                    <a:pt x="239" y="4358"/>
                  </a:cubicBezTo>
                  <a:cubicBezTo>
                    <a:pt x="405" y="5073"/>
                    <a:pt x="620" y="5751"/>
                    <a:pt x="870" y="6442"/>
                  </a:cubicBezTo>
                  <a:cubicBezTo>
                    <a:pt x="1120" y="7121"/>
                    <a:pt x="1417" y="7823"/>
                    <a:pt x="1894" y="8395"/>
                  </a:cubicBezTo>
                  <a:cubicBezTo>
                    <a:pt x="1751" y="7680"/>
                    <a:pt x="1655" y="6990"/>
                    <a:pt x="1525" y="6275"/>
                  </a:cubicBezTo>
                  <a:cubicBezTo>
                    <a:pt x="1405" y="5561"/>
                    <a:pt x="1251" y="4858"/>
                    <a:pt x="1108" y="4180"/>
                  </a:cubicBezTo>
                  <a:cubicBezTo>
                    <a:pt x="953" y="3489"/>
                    <a:pt x="810" y="2811"/>
                    <a:pt x="703" y="2120"/>
                  </a:cubicBezTo>
                  <a:cubicBezTo>
                    <a:pt x="596" y="1429"/>
                    <a:pt x="536" y="739"/>
                    <a:pt x="512" y="1"/>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a:off x="7535500" y="3669675"/>
              <a:ext cx="24125" cy="112550"/>
            </a:xfrm>
            <a:custGeom>
              <a:avLst/>
              <a:gdLst/>
              <a:ahLst/>
              <a:cxnLst/>
              <a:rect l="l" t="t" r="r" b="b"/>
              <a:pathLst>
                <a:path w="965" h="4502" extrusionOk="0">
                  <a:moveTo>
                    <a:pt x="655" y="1"/>
                  </a:moveTo>
                  <a:cubicBezTo>
                    <a:pt x="381" y="334"/>
                    <a:pt x="238" y="715"/>
                    <a:pt x="131" y="1108"/>
                  </a:cubicBezTo>
                  <a:cubicBezTo>
                    <a:pt x="48" y="1489"/>
                    <a:pt x="0" y="1894"/>
                    <a:pt x="24" y="2299"/>
                  </a:cubicBezTo>
                  <a:cubicBezTo>
                    <a:pt x="60" y="2703"/>
                    <a:pt x="131" y="3096"/>
                    <a:pt x="286" y="3477"/>
                  </a:cubicBezTo>
                  <a:cubicBezTo>
                    <a:pt x="429" y="3846"/>
                    <a:pt x="619" y="4204"/>
                    <a:pt x="917" y="4501"/>
                  </a:cubicBezTo>
                  <a:cubicBezTo>
                    <a:pt x="965" y="4084"/>
                    <a:pt x="953" y="3715"/>
                    <a:pt x="941" y="3322"/>
                  </a:cubicBezTo>
                  <a:cubicBezTo>
                    <a:pt x="941" y="2953"/>
                    <a:pt x="905" y="2596"/>
                    <a:pt x="893" y="2239"/>
                  </a:cubicBezTo>
                  <a:cubicBezTo>
                    <a:pt x="881" y="1882"/>
                    <a:pt x="846" y="1525"/>
                    <a:pt x="822" y="1156"/>
                  </a:cubicBezTo>
                  <a:cubicBezTo>
                    <a:pt x="786" y="798"/>
                    <a:pt x="738" y="417"/>
                    <a:pt x="655" y="1"/>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a:off x="7638175" y="3837225"/>
              <a:ext cx="106900" cy="26300"/>
            </a:xfrm>
            <a:custGeom>
              <a:avLst/>
              <a:gdLst/>
              <a:ahLst/>
              <a:cxnLst/>
              <a:rect l="l" t="t" r="r" b="b"/>
              <a:pathLst>
                <a:path w="4276" h="1052" extrusionOk="0">
                  <a:moveTo>
                    <a:pt x="492" y="0"/>
                  </a:moveTo>
                  <a:cubicBezTo>
                    <a:pt x="335" y="0"/>
                    <a:pt x="172" y="4"/>
                    <a:pt x="1" y="14"/>
                  </a:cubicBezTo>
                  <a:cubicBezTo>
                    <a:pt x="275" y="335"/>
                    <a:pt x="608" y="538"/>
                    <a:pt x="977" y="692"/>
                  </a:cubicBezTo>
                  <a:cubicBezTo>
                    <a:pt x="1323" y="835"/>
                    <a:pt x="1704" y="931"/>
                    <a:pt x="2073" y="990"/>
                  </a:cubicBezTo>
                  <a:cubicBezTo>
                    <a:pt x="2299" y="1028"/>
                    <a:pt x="2530" y="1051"/>
                    <a:pt x="2771" y="1051"/>
                  </a:cubicBezTo>
                  <a:cubicBezTo>
                    <a:pt x="2911" y="1051"/>
                    <a:pt x="3055" y="1043"/>
                    <a:pt x="3204" y="1026"/>
                  </a:cubicBezTo>
                  <a:cubicBezTo>
                    <a:pt x="3585" y="990"/>
                    <a:pt x="4049" y="823"/>
                    <a:pt x="4275" y="466"/>
                  </a:cubicBezTo>
                  <a:lnTo>
                    <a:pt x="4275" y="466"/>
                  </a:lnTo>
                  <a:cubicBezTo>
                    <a:pt x="4221" y="469"/>
                    <a:pt x="4169" y="471"/>
                    <a:pt x="4117" y="471"/>
                  </a:cubicBezTo>
                  <a:cubicBezTo>
                    <a:pt x="3787" y="471"/>
                    <a:pt x="3516" y="409"/>
                    <a:pt x="3228" y="347"/>
                  </a:cubicBezTo>
                  <a:cubicBezTo>
                    <a:pt x="2906" y="252"/>
                    <a:pt x="2549" y="169"/>
                    <a:pt x="2192" y="121"/>
                  </a:cubicBezTo>
                  <a:cubicBezTo>
                    <a:pt x="1835" y="61"/>
                    <a:pt x="1477" y="38"/>
                    <a:pt x="1120" y="14"/>
                  </a:cubicBezTo>
                  <a:cubicBezTo>
                    <a:pt x="914" y="7"/>
                    <a:pt x="708" y="0"/>
                    <a:pt x="492" y="0"/>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a:off x="7476250" y="4028650"/>
              <a:ext cx="172375" cy="88950"/>
            </a:xfrm>
            <a:custGeom>
              <a:avLst/>
              <a:gdLst/>
              <a:ahLst/>
              <a:cxnLst/>
              <a:rect l="l" t="t" r="r" b="b"/>
              <a:pathLst>
                <a:path w="6895" h="3558" extrusionOk="0">
                  <a:moveTo>
                    <a:pt x="1" y="1"/>
                  </a:moveTo>
                  <a:cubicBezTo>
                    <a:pt x="227" y="655"/>
                    <a:pt x="525" y="1286"/>
                    <a:pt x="1001" y="1846"/>
                  </a:cubicBezTo>
                  <a:cubicBezTo>
                    <a:pt x="1454" y="2406"/>
                    <a:pt x="2073" y="2870"/>
                    <a:pt x="2739" y="3132"/>
                  </a:cubicBezTo>
                  <a:cubicBezTo>
                    <a:pt x="3418" y="3418"/>
                    <a:pt x="4132" y="3525"/>
                    <a:pt x="4823" y="3549"/>
                  </a:cubicBezTo>
                  <a:cubicBezTo>
                    <a:pt x="4941" y="3555"/>
                    <a:pt x="5059" y="3558"/>
                    <a:pt x="5177" y="3558"/>
                  </a:cubicBezTo>
                  <a:cubicBezTo>
                    <a:pt x="5757" y="3558"/>
                    <a:pt x="6330" y="3485"/>
                    <a:pt x="6895" y="3346"/>
                  </a:cubicBezTo>
                  <a:cubicBezTo>
                    <a:pt x="6228" y="3156"/>
                    <a:pt x="5561" y="3037"/>
                    <a:pt x="4918" y="2882"/>
                  </a:cubicBezTo>
                  <a:cubicBezTo>
                    <a:pt x="4263" y="2739"/>
                    <a:pt x="3656" y="2572"/>
                    <a:pt x="3073" y="2334"/>
                  </a:cubicBezTo>
                  <a:cubicBezTo>
                    <a:pt x="2489" y="2096"/>
                    <a:pt x="1954" y="1798"/>
                    <a:pt x="1477" y="1382"/>
                  </a:cubicBezTo>
                  <a:cubicBezTo>
                    <a:pt x="989" y="965"/>
                    <a:pt x="525" y="453"/>
                    <a:pt x="1" y="1"/>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8"/>
            <p:cNvSpPr/>
            <p:nvPr/>
          </p:nvSpPr>
          <p:spPr>
            <a:xfrm>
              <a:off x="6270450" y="4377575"/>
              <a:ext cx="498300" cy="617875"/>
            </a:xfrm>
            <a:custGeom>
              <a:avLst/>
              <a:gdLst/>
              <a:ahLst/>
              <a:cxnLst/>
              <a:rect l="l" t="t" r="r" b="b"/>
              <a:pathLst>
                <a:path w="19932" h="24715" extrusionOk="0">
                  <a:moveTo>
                    <a:pt x="16789" y="1"/>
                  </a:moveTo>
                  <a:cubicBezTo>
                    <a:pt x="15939" y="1"/>
                    <a:pt x="15288" y="129"/>
                    <a:pt x="15288" y="129"/>
                  </a:cubicBezTo>
                  <a:cubicBezTo>
                    <a:pt x="12621" y="688"/>
                    <a:pt x="10824" y="1772"/>
                    <a:pt x="8990" y="3510"/>
                  </a:cubicBezTo>
                  <a:cubicBezTo>
                    <a:pt x="9087" y="3508"/>
                    <a:pt x="9184" y="3507"/>
                    <a:pt x="9282" y="3507"/>
                  </a:cubicBezTo>
                  <a:cubicBezTo>
                    <a:pt x="9736" y="3507"/>
                    <a:pt x="10194" y="3528"/>
                    <a:pt x="10645" y="3558"/>
                  </a:cubicBezTo>
                  <a:cubicBezTo>
                    <a:pt x="10693" y="3748"/>
                    <a:pt x="10597" y="3962"/>
                    <a:pt x="10466" y="4093"/>
                  </a:cubicBezTo>
                  <a:cubicBezTo>
                    <a:pt x="10312" y="4224"/>
                    <a:pt x="10133" y="4320"/>
                    <a:pt x="9942" y="4391"/>
                  </a:cubicBezTo>
                  <a:cubicBezTo>
                    <a:pt x="9561" y="4534"/>
                    <a:pt x="9157" y="4641"/>
                    <a:pt x="8740" y="4713"/>
                  </a:cubicBezTo>
                  <a:cubicBezTo>
                    <a:pt x="8383" y="4772"/>
                    <a:pt x="8037" y="4808"/>
                    <a:pt x="7680" y="4867"/>
                  </a:cubicBezTo>
                  <a:cubicBezTo>
                    <a:pt x="5954" y="6796"/>
                    <a:pt x="4704" y="9142"/>
                    <a:pt x="3680" y="11535"/>
                  </a:cubicBezTo>
                  <a:cubicBezTo>
                    <a:pt x="4263" y="11344"/>
                    <a:pt x="4835" y="11166"/>
                    <a:pt x="5430" y="10963"/>
                  </a:cubicBezTo>
                  <a:lnTo>
                    <a:pt x="5430" y="10963"/>
                  </a:lnTo>
                  <a:cubicBezTo>
                    <a:pt x="4739" y="12178"/>
                    <a:pt x="3787" y="13249"/>
                    <a:pt x="2680" y="14095"/>
                  </a:cubicBezTo>
                  <a:cubicBezTo>
                    <a:pt x="1429" y="17536"/>
                    <a:pt x="525" y="21107"/>
                    <a:pt x="1" y="24715"/>
                  </a:cubicBezTo>
                  <a:cubicBezTo>
                    <a:pt x="1108" y="22131"/>
                    <a:pt x="3406" y="20238"/>
                    <a:pt x="5811" y="18762"/>
                  </a:cubicBezTo>
                  <a:cubicBezTo>
                    <a:pt x="5894" y="18702"/>
                    <a:pt x="5990" y="18667"/>
                    <a:pt x="6073" y="18607"/>
                  </a:cubicBezTo>
                  <a:cubicBezTo>
                    <a:pt x="6228" y="17250"/>
                    <a:pt x="6359" y="15881"/>
                    <a:pt x="6942" y="14654"/>
                  </a:cubicBezTo>
                  <a:cubicBezTo>
                    <a:pt x="7502" y="15571"/>
                    <a:pt x="7609" y="16643"/>
                    <a:pt x="7597" y="17726"/>
                  </a:cubicBezTo>
                  <a:cubicBezTo>
                    <a:pt x="9454" y="16678"/>
                    <a:pt x="11347" y="15690"/>
                    <a:pt x="13026" y="14392"/>
                  </a:cubicBezTo>
                  <a:cubicBezTo>
                    <a:pt x="13752" y="13821"/>
                    <a:pt x="14419" y="13214"/>
                    <a:pt x="15050" y="12547"/>
                  </a:cubicBezTo>
                  <a:cubicBezTo>
                    <a:pt x="15312" y="11106"/>
                    <a:pt x="15538" y="9654"/>
                    <a:pt x="15717" y="8213"/>
                  </a:cubicBezTo>
                  <a:cubicBezTo>
                    <a:pt x="16312" y="8701"/>
                    <a:pt x="16658" y="9439"/>
                    <a:pt x="16908" y="10177"/>
                  </a:cubicBezTo>
                  <a:cubicBezTo>
                    <a:pt x="18705" y="7451"/>
                    <a:pt x="19801" y="4260"/>
                    <a:pt x="19932" y="998"/>
                  </a:cubicBezTo>
                  <a:cubicBezTo>
                    <a:pt x="19119" y="185"/>
                    <a:pt x="17810" y="1"/>
                    <a:pt x="16789"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8"/>
            <p:cNvSpPr/>
            <p:nvPr/>
          </p:nvSpPr>
          <p:spPr>
            <a:xfrm>
              <a:off x="6352900" y="4414125"/>
              <a:ext cx="386975" cy="408400"/>
            </a:xfrm>
            <a:custGeom>
              <a:avLst/>
              <a:gdLst/>
              <a:ahLst/>
              <a:cxnLst/>
              <a:rect l="l" t="t" r="r" b="b"/>
              <a:pathLst>
                <a:path w="15479" h="16336" extrusionOk="0">
                  <a:moveTo>
                    <a:pt x="15479" y="0"/>
                  </a:moveTo>
                  <a:cubicBezTo>
                    <a:pt x="13848" y="965"/>
                    <a:pt x="12336" y="2096"/>
                    <a:pt x="10859" y="3286"/>
                  </a:cubicBezTo>
                  <a:cubicBezTo>
                    <a:pt x="9395" y="4489"/>
                    <a:pt x="8014" y="5798"/>
                    <a:pt x="6704" y="7168"/>
                  </a:cubicBezTo>
                  <a:cubicBezTo>
                    <a:pt x="5406" y="8549"/>
                    <a:pt x="4168" y="10001"/>
                    <a:pt x="3049" y="11525"/>
                  </a:cubicBezTo>
                  <a:cubicBezTo>
                    <a:pt x="1918" y="13061"/>
                    <a:pt x="882" y="14657"/>
                    <a:pt x="1" y="16335"/>
                  </a:cubicBezTo>
                  <a:cubicBezTo>
                    <a:pt x="1191" y="14859"/>
                    <a:pt x="2370" y="13395"/>
                    <a:pt x="3573" y="11966"/>
                  </a:cubicBezTo>
                  <a:cubicBezTo>
                    <a:pt x="4799" y="10537"/>
                    <a:pt x="6049" y="9132"/>
                    <a:pt x="7347" y="7775"/>
                  </a:cubicBezTo>
                  <a:cubicBezTo>
                    <a:pt x="8621" y="6429"/>
                    <a:pt x="9966" y="5096"/>
                    <a:pt x="11312" y="3810"/>
                  </a:cubicBezTo>
                  <a:cubicBezTo>
                    <a:pt x="12669" y="2512"/>
                    <a:pt x="14074" y="1250"/>
                    <a:pt x="15479"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a:off x="6573775" y="4575450"/>
              <a:ext cx="24425" cy="84550"/>
            </a:xfrm>
            <a:custGeom>
              <a:avLst/>
              <a:gdLst/>
              <a:ahLst/>
              <a:cxnLst/>
              <a:rect l="l" t="t" r="r" b="b"/>
              <a:pathLst>
                <a:path w="977" h="3382" extrusionOk="0">
                  <a:moveTo>
                    <a:pt x="834" y="0"/>
                  </a:moveTo>
                  <a:cubicBezTo>
                    <a:pt x="584" y="226"/>
                    <a:pt x="429" y="488"/>
                    <a:pt x="310" y="774"/>
                  </a:cubicBezTo>
                  <a:cubicBezTo>
                    <a:pt x="191" y="1048"/>
                    <a:pt x="95" y="1322"/>
                    <a:pt x="60" y="1608"/>
                  </a:cubicBezTo>
                  <a:cubicBezTo>
                    <a:pt x="12" y="1893"/>
                    <a:pt x="0" y="2191"/>
                    <a:pt x="24" y="2489"/>
                  </a:cubicBezTo>
                  <a:cubicBezTo>
                    <a:pt x="60" y="2786"/>
                    <a:pt x="119" y="3084"/>
                    <a:pt x="274" y="3382"/>
                  </a:cubicBezTo>
                  <a:cubicBezTo>
                    <a:pt x="488" y="3108"/>
                    <a:pt x="607" y="2846"/>
                    <a:pt x="715" y="2572"/>
                  </a:cubicBezTo>
                  <a:cubicBezTo>
                    <a:pt x="798" y="2310"/>
                    <a:pt x="869" y="2036"/>
                    <a:pt x="917" y="1762"/>
                  </a:cubicBezTo>
                  <a:cubicBezTo>
                    <a:pt x="965" y="1477"/>
                    <a:pt x="977" y="1191"/>
                    <a:pt x="977" y="905"/>
                  </a:cubicBezTo>
                  <a:cubicBezTo>
                    <a:pt x="965" y="607"/>
                    <a:pt x="929" y="334"/>
                    <a:pt x="83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a:off x="6690150" y="4457875"/>
              <a:ext cx="24725" cy="84550"/>
            </a:xfrm>
            <a:custGeom>
              <a:avLst/>
              <a:gdLst/>
              <a:ahLst/>
              <a:cxnLst/>
              <a:rect l="l" t="t" r="r" b="b"/>
              <a:pathLst>
                <a:path w="989" h="3382" extrusionOk="0">
                  <a:moveTo>
                    <a:pt x="834" y="0"/>
                  </a:moveTo>
                  <a:cubicBezTo>
                    <a:pt x="596" y="227"/>
                    <a:pt x="429" y="488"/>
                    <a:pt x="310" y="774"/>
                  </a:cubicBezTo>
                  <a:cubicBezTo>
                    <a:pt x="191" y="1048"/>
                    <a:pt x="108" y="1322"/>
                    <a:pt x="60" y="1608"/>
                  </a:cubicBezTo>
                  <a:cubicBezTo>
                    <a:pt x="12" y="1893"/>
                    <a:pt x="1" y="2191"/>
                    <a:pt x="36" y="2489"/>
                  </a:cubicBezTo>
                  <a:cubicBezTo>
                    <a:pt x="60" y="2786"/>
                    <a:pt x="120" y="3084"/>
                    <a:pt x="286" y="3382"/>
                  </a:cubicBezTo>
                  <a:cubicBezTo>
                    <a:pt x="489" y="3108"/>
                    <a:pt x="608" y="2846"/>
                    <a:pt x="715" y="2572"/>
                  </a:cubicBezTo>
                  <a:cubicBezTo>
                    <a:pt x="798" y="2310"/>
                    <a:pt x="882" y="2036"/>
                    <a:pt x="929" y="1762"/>
                  </a:cubicBezTo>
                  <a:cubicBezTo>
                    <a:pt x="965" y="1477"/>
                    <a:pt x="989" y="1191"/>
                    <a:pt x="989" y="905"/>
                  </a:cubicBezTo>
                  <a:cubicBezTo>
                    <a:pt x="965" y="608"/>
                    <a:pt x="941" y="334"/>
                    <a:pt x="83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a:off x="6452925" y="4534400"/>
              <a:ext cx="78000" cy="40175"/>
            </a:xfrm>
            <a:custGeom>
              <a:avLst/>
              <a:gdLst/>
              <a:ahLst/>
              <a:cxnLst/>
              <a:rect l="l" t="t" r="r" b="b"/>
              <a:pathLst>
                <a:path w="3120" h="1607" extrusionOk="0">
                  <a:moveTo>
                    <a:pt x="2908" y="0"/>
                  </a:moveTo>
                  <a:cubicBezTo>
                    <a:pt x="2649" y="0"/>
                    <a:pt x="2412" y="47"/>
                    <a:pt x="2167" y="94"/>
                  </a:cubicBezTo>
                  <a:cubicBezTo>
                    <a:pt x="1881" y="166"/>
                    <a:pt x="1596" y="273"/>
                    <a:pt x="1346" y="404"/>
                  </a:cubicBezTo>
                  <a:cubicBezTo>
                    <a:pt x="1096" y="523"/>
                    <a:pt x="846" y="690"/>
                    <a:pt x="619" y="880"/>
                  </a:cubicBezTo>
                  <a:cubicBezTo>
                    <a:pt x="393" y="1095"/>
                    <a:pt x="167" y="1297"/>
                    <a:pt x="0" y="1595"/>
                  </a:cubicBezTo>
                  <a:cubicBezTo>
                    <a:pt x="78" y="1603"/>
                    <a:pt x="154" y="1607"/>
                    <a:pt x="229" y="1607"/>
                  </a:cubicBezTo>
                  <a:cubicBezTo>
                    <a:pt x="473" y="1607"/>
                    <a:pt x="701" y="1566"/>
                    <a:pt x="929" y="1511"/>
                  </a:cubicBezTo>
                  <a:cubicBezTo>
                    <a:pt x="1215" y="1440"/>
                    <a:pt x="1500" y="1333"/>
                    <a:pt x="1750" y="1202"/>
                  </a:cubicBezTo>
                  <a:cubicBezTo>
                    <a:pt x="2024" y="1059"/>
                    <a:pt x="2274" y="904"/>
                    <a:pt x="2501" y="702"/>
                  </a:cubicBezTo>
                  <a:cubicBezTo>
                    <a:pt x="2739" y="511"/>
                    <a:pt x="2941" y="309"/>
                    <a:pt x="3120" y="11"/>
                  </a:cubicBezTo>
                  <a:cubicBezTo>
                    <a:pt x="3047" y="4"/>
                    <a:pt x="2977" y="0"/>
                    <a:pt x="290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a:off x="6594000" y="4425375"/>
              <a:ext cx="88150" cy="21900"/>
            </a:xfrm>
            <a:custGeom>
              <a:avLst/>
              <a:gdLst/>
              <a:ahLst/>
              <a:cxnLst/>
              <a:rect l="l" t="t" r="r" b="b"/>
              <a:pathLst>
                <a:path w="3526" h="876" extrusionOk="0">
                  <a:moveTo>
                    <a:pt x="1858" y="0"/>
                  </a:moveTo>
                  <a:cubicBezTo>
                    <a:pt x="1818" y="0"/>
                    <a:pt x="1779" y="1"/>
                    <a:pt x="1739" y="3"/>
                  </a:cubicBezTo>
                  <a:cubicBezTo>
                    <a:pt x="1453" y="3"/>
                    <a:pt x="1156" y="50"/>
                    <a:pt x="870" y="122"/>
                  </a:cubicBezTo>
                  <a:cubicBezTo>
                    <a:pt x="584" y="205"/>
                    <a:pt x="287" y="300"/>
                    <a:pt x="1" y="503"/>
                  </a:cubicBezTo>
                  <a:cubicBezTo>
                    <a:pt x="298" y="681"/>
                    <a:pt x="596" y="753"/>
                    <a:pt x="894" y="812"/>
                  </a:cubicBezTo>
                  <a:cubicBezTo>
                    <a:pt x="1125" y="858"/>
                    <a:pt x="1348" y="876"/>
                    <a:pt x="1576" y="876"/>
                  </a:cubicBezTo>
                  <a:cubicBezTo>
                    <a:pt x="1642" y="876"/>
                    <a:pt x="1708" y="874"/>
                    <a:pt x="1775" y="872"/>
                  </a:cubicBezTo>
                  <a:cubicBezTo>
                    <a:pt x="2073" y="860"/>
                    <a:pt x="2370" y="812"/>
                    <a:pt x="2656" y="741"/>
                  </a:cubicBezTo>
                  <a:cubicBezTo>
                    <a:pt x="2954" y="657"/>
                    <a:pt x="3239" y="562"/>
                    <a:pt x="3525" y="360"/>
                  </a:cubicBezTo>
                  <a:cubicBezTo>
                    <a:pt x="3227" y="205"/>
                    <a:pt x="2930" y="110"/>
                    <a:pt x="2608" y="62"/>
                  </a:cubicBezTo>
                  <a:cubicBezTo>
                    <a:pt x="2351" y="31"/>
                    <a:pt x="2111" y="0"/>
                    <a:pt x="185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a:off x="6385050" y="4517400"/>
              <a:ext cx="76825" cy="133675"/>
            </a:xfrm>
            <a:custGeom>
              <a:avLst/>
              <a:gdLst/>
              <a:ahLst/>
              <a:cxnLst/>
              <a:rect l="l" t="t" r="r" b="b"/>
              <a:pathLst>
                <a:path w="3073" h="5347" extrusionOk="0">
                  <a:moveTo>
                    <a:pt x="3072" y="1"/>
                  </a:moveTo>
                  <a:cubicBezTo>
                    <a:pt x="2894" y="429"/>
                    <a:pt x="2596" y="822"/>
                    <a:pt x="2310" y="1191"/>
                  </a:cubicBezTo>
                  <a:cubicBezTo>
                    <a:pt x="1346" y="2453"/>
                    <a:pt x="334" y="3787"/>
                    <a:pt x="1" y="5346"/>
                  </a:cubicBezTo>
                  <a:cubicBezTo>
                    <a:pt x="370" y="4799"/>
                    <a:pt x="715" y="4227"/>
                    <a:pt x="1025" y="3644"/>
                  </a:cubicBezTo>
                  <a:cubicBezTo>
                    <a:pt x="1429" y="2906"/>
                    <a:pt x="1787" y="2120"/>
                    <a:pt x="2334" y="1477"/>
                  </a:cubicBezTo>
                  <a:cubicBezTo>
                    <a:pt x="2608" y="1179"/>
                    <a:pt x="2894" y="882"/>
                    <a:pt x="3013" y="489"/>
                  </a:cubicBezTo>
                  <a:lnTo>
                    <a:pt x="3072"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a:off x="6293075" y="4750475"/>
              <a:ext cx="48550" cy="176225"/>
            </a:xfrm>
            <a:custGeom>
              <a:avLst/>
              <a:gdLst/>
              <a:ahLst/>
              <a:cxnLst/>
              <a:rect l="l" t="t" r="r" b="b"/>
              <a:pathLst>
                <a:path w="1942" h="7049" extrusionOk="0">
                  <a:moveTo>
                    <a:pt x="1941" y="0"/>
                  </a:moveTo>
                  <a:cubicBezTo>
                    <a:pt x="1346" y="1215"/>
                    <a:pt x="929" y="2524"/>
                    <a:pt x="703" y="3846"/>
                  </a:cubicBezTo>
                  <a:cubicBezTo>
                    <a:pt x="524" y="4941"/>
                    <a:pt x="453" y="6049"/>
                    <a:pt x="1" y="7049"/>
                  </a:cubicBezTo>
                  <a:cubicBezTo>
                    <a:pt x="179" y="6727"/>
                    <a:pt x="441" y="6441"/>
                    <a:pt x="596" y="6096"/>
                  </a:cubicBezTo>
                  <a:cubicBezTo>
                    <a:pt x="870" y="5560"/>
                    <a:pt x="882" y="4953"/>
                    <a:pt x="941" y="4370"/>
                  </a:cubicBezTo>
                  <a:cubicBezTo>
                    <a:pt x="1060" y="3036"/>
                    <a:pt x="1310" y="1679"/>
                    <a:pt x="1775" y="417"/>
                  </a:cubicBezTo>
                  <a:lnTo>
                    <a:pt x="1941"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a:off x="7189925" y="4356200"/>
              <a:ext cx="574800" cy="436250"/>
            </a:xfrm>
            <a:custGeom>
              <a:avLst/>
              <a:gdLst/>
              <a:ahLst/>
              <a:cxnLst/>
              <a:rect l="l" t="t" r="r" b="b"/>
              <a:pathLst>
                <a:path w="22992" h="17450" extrusionOk="0">
                  <a:moveTo>
                    <a:pt x="6193" y="1"/>
                  </a:moveTo>
                  <a:cubicBezTo>
                    <a:pt x="4959" y="1"/>
                    <a:pt x="3770" y="238"/>
                    <a:pt x="2560" y="745"/>
                  </a:cubicBezTo>
                  <a:cubicBezTo>
                    <a:pt x="2560" y="745"/>
                    <a:pt x="2559" y="745"/>
                    <a:pt x="2558" y="745"/>
                  </a:cubicBezTo>
                  <a:cubicBezTo>
                    <a:pt x="2476" y="745"/>
                    <a:pt x="1" y="1952"/>
                    <a:pt x="48" y="3627"/>
                  </a:cubicBezTo>
                  <a:cubicBezTo>
                    <a:pt x="2167" y="5425"/>
                    <a:pt x="4405" y="6913"/>
                    <a:pt x="6727" y="8104"/>
                  </a:cubicBezTo>
                  <a:cubicBezTo>
                    <a:pt x="6608" y="7484"/>
                    <a:pt x="6513" y="6865"/>
                    <a:pt x="6727" y="6282"/>
                  </a:cubicBezTo>
                  <a:cubicBezTo>
                    <a:pt x="7489" y="7222"/>
                    <a:pt x="8227" y="8163"/>
                    <a:pt x="8930" y="9116"/>
                  </a:cubicBezTo>
                  <a:cubicBezTo>
                    <a:pt x="9597" y="9377"/>
                    <a:pt x="10299" y="9651"/>
                    <a:pt x="11002" y="9878"/>
                  </a:cubicBezTo>
                  <a:cubicBezTo>
                    <a:pt x="12633" y="10413"/>
                    <a:pt x="14347" y="10806"/>
                    <a:pt x="16062" y="11437"/>
                  </a:cubicBezTo>
                  <a:cubicBezTo>
                    <a:pt x="15835" y="10568"/>
                    <a:pt x="15633" y="9675"/>
                    <a:pt x="15847" y="8842"/>
                  </a:cubicBezTo>
                  <a:lnTo>
                    <a:pt x="15847" y="8842"/>
                  </a:lnTo>
                  <a:cubicBezTo>
                    <a:pt x="16669" y="9770"/>
                    <a:pt x="17098" y="10901"/>
                    <a:pt x="17455" y="12021"/>
                  </a:cubicBezTo>
                  <a:cubicBezTo>
                    <a:pt x="17526" y="12056"/>
                    <a:pt x="17621" y="12092"/>
                    <a:pt x="17693" y="12140"/>
                  </a:cubicBezTo>
                  <a:cubicBezTo>
                    <a:pt x="19895" y="13176"/>
                    <a:pt x="22086" y="14997"/>
                    <a:pt x="22991" y="17450"/>
                  </a:cubicBezTo>
                  <a:cubicBezTo>
                    <a:pt x="22562" y="14188"/>
                    <a:pt x="21300" y="10866"/>
                    <a:pt x="19241" y="7913"/>
                  </a:cubicBezTo>
                  <a:cubicBezTo>
                    <a:pt x="18050" y="7222"/>
                    <a:pt x="16907" y="6425"/>
                    <a:pt x="15859" y="5532"/>
                  </a:cubicBezTo>
                  <a:lnTo>
                    <a:pt x="15859" y="5532"/>
                  </a:lnTo>
                  <a:cubicBezTo>
                    <a:pt x="16431" y="5591"/>
                    <a:pt x="16990" y="5663"/>
                    <a:pt x="17562" y="5746"/>
                  </a:cubicBezTo>
                  <a:cubicBezTo>
                    <a:pt x="15847" y="3782"/>
                    <a:pt x="13680" y="2079"/>
                    <a:pt x="11204" y="1079"/>
                  </a:cubicBezTo>
                  <a:cubicBezTo>
                    <a:pt x="10894" y="1138"/>
                    <a:pt x="10585" y="1210"/>
                    <a:pt x="10263" y="1281"/>
                  </a:cubicBezTo>
                  <a:cubicBezTo>
                    <a:pt x="9894" y="1365"/>
                    <a:pt x="9513" y="1400"/>
                    <a:pt x="9120" y="1436"/>
                  </a:cubicBezTo>
                  <a:cubicBezTo>
                    <a:pt x="9047" y="1441"/>
                    <a:pt x="8973" y="1446"/>
                    <a:pt x="8896" y="1446"/>
                  </a:cubicBezTo>
                  <a:cubicBezTo>
                    <a:pt x="8786" y="1446"/>
                    <a:pt x="8673" y="1436"/>
                    <a:pt x="8561" y="1400"/>
                  </a:cubicBezTo>
                  <a:cubicBezTo>
                    <a:pt x="8358" y="1365"/>
                    <a:pt x="8180" y="1234"/>
                    <a:pt x="8108" y="1079"/>
                  </a:cubicBezTo>
                  <a:cubicBezTo>
                    <a:pt x="8513" y="865"/>
                    <a:pt x="8942" y="650"/>
                    <a:pt x="9394" y="472"/>
                  </a:cubicBezTo>
                  <a:cubicBezTo>
                    <a:pt x="8271" y="164"/>
                    <a:pt x="7217" y="1"/>
                    <a:pt x="6193"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a:off x="7216100" y="4433425"/>
              <a:ext cx="463475" cy="201875"/>
            </a:xfrm>
            <a:custGeom>
              <a:avLst/>
              <a:gdLst/>
              <a:ahLst/>
              <a:cxnLst/>
              <a:rect l="l" t="t" r="r" b="b"/>
              <a:pathLst>
                <a:path w="18539" h="8075" extrusionOk="0">
                  <a:moveTo>
                    <a:pt x="2427" y="0"/>
                  </a:moveTo>
                  <a:cubicBezTo>
                    <a:pt x="1606" y="0"/>
                    <a:pt x="794" y="60"/>
                    <a:pt x="1" y="193"/>
                  </a:cubicBezTo>
                  <a:cubicBezTo>
                    <a:pt x="1692" y="216"/>
                    <a:pt x="3370" y="395"/>
                    <a:pt x="5037" y="728"/>
                  </a:cubicBezTo>
                  <a:cubicBezTo>
                    <a:pt x="6704" y="1050"/>
                    <a:pt x="8335" y="1562"/>
                    <a:pt x="9919" y="2228"/>
                  </a:cubicBezTo>
                  <a:cubicBezTo>
                    <a:pt x="11490" y="2883"/>
                    <a:pt x="13026" y="3717"/>
                    <a:pt x="14467" y="4705"/>
                  </a:cubicBezTo>
                  <a:cubicBezTo>
                    <a:pt x="15920" y="5693"/>
                    <a:pt x="17253" y="6824"/>
                    <a:pt x="18539" y="8074"/>
                  </a:cubicBezTo>
                  <a:cubicBezTo>
                    <a:pt x="17479" y="6646"/>
                    <a:pt x="16181" y="5372"/>
                    <a:pt x="14765" y="4264"/>
                  </a:cubicBezTo>
                  <a:cubicBezTo>
                    <a:pt x="13336" y="3181"/>
                    <a:pt x="11776" y="2288"/>
                    <a:pt x="10145" y="1586"/>
                  </a:cubicBezTo>
                  <a:cubicBezTo>
                    <a:pt x="8502" y="907"/>
                    <a:pt x="6787" y="431"/>
                    <a:pt x="5085" y="193"/>
                  </a:cubicBezTo>
                  <a:cubicBezTo>
                    <a:pt x="4198" y="69"/>
                    <a:pt x="3308" y="0"/>
                    <a:pt x="2427"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a:off x="7404525" y="4482875"/>
              <a:ext cx="46150" cy="57775"/>
            </a:xfrm>
            <a:custGeom>
              <a:avLst/>
              <a:gdLst/>
              <a:ahLst/>
              <a:cxnLst/>
              <a:rect l="l" t="t" r="r" b="b"/>
              <a:pathLst>
                <a:path w="1846" h="2311" extrusionOk="0">
                  <a:moveTo>
                    <a:pt x="1" y="0"/>
                  </a:moveTo>
                  <a:lnTo>
                    <a:pt x="1" y="0"/>
                  </a:lnTo>
                  <a:cubicBezTo>
                    <a:pt x="72" y="262"/>
                    <a:pt x="179" y="489"/>
                    <a:pt x="298" y="703"/>
                  </a:cubicBezTo>
                  <a:cubicBezTo>
                    <a:pt x="417" y="905"/>
                    <a:pt x="548" y="1096"/>
                    <a:pt x="703" y="1298"/>
                  </a:cubicBezTo>
                  <a:cubicBezTo>
                    <a:pt x="846" y="1489"/>
                    <a:pt x="1013" y="1667"/>
                    <a:pt x="1191" y="1822"/>
                  </a:cubicBezTo>
                  <a:cubicBezTo>
                    <a:pt x="1382" y="2013"/>
                    <a:pt x="1584" y="2167"/>
                    <a:pt x="1834" y="2310"/>
                  </a:cubicBezTo>
                  <a:cubicBezTo>
                    <a:pt x="1846" y="2036"/>
                    <a:pt x="1775" y="1798"/>
                    <a:pt x="1679" y="1560"/>
                  </a:cubicBezTo>
                  <a:cubicBezTo>
                    <a:pt x="1584" y="1334"/>
                    <a:pt x="1465" y="1120"/>
                    <a:pt x="1298" y="917"/>
                  </a:cubicBezTo>
                  <a:cubicBezTo>
                    <a:pt x="1144" y="727"/>
                    <a:pt x="953" y="548"/>
                    <a:pt x="751" y="381"/>
                  </a:cubicBezTo>
                  <a:cubicBezTo>
                    <a:pt x="524" y="227"/>
                    <a:pt x="298" y="84"/>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a:off x="7260750" y="4450725"/>
              <a:ext cx="54200" cy="48550"/>
            </a:xfrm>
            <a:custGeom>
              <a:avLst/>
              <a:gdLst/>
              <a:ahLst/>
              <a:cxnLst/>
              <a:rect l="l" t="t" r="r" b="b"/>
              <a:pathLst>
                <a:path w="2168" h="1942" extrusionOk="0">
                  <a:moveTo>
                    <a:pt x="1" y="1"/>
                  </a:moveTo>
                  <a:lnTo>
                    <a:pt x="1" y="1"/>
                  </a:lnTo>
                  <a:cubicBezTo>
                    <a:pt x="132" y="263"/>
                    <a:pt x="275" y="453"/>
                    <a:pt x="406" y="655"/>
                  </a:cubicBezTo>
                  <a:cubicBezTo>
                    <a:pt x="560" y="834"/>
                    <a:pt x="727" y="1001"/>
                    <a:pt x="894" y="1167"/>
                  </a:cubicBezTo>
                  <a:cubicBezTo>
                    <a:pt x="1084" y="1310"/>
                    <a:pt x="1263" y="1465"/>
                    <a:pt x="1465" y="1596"/>
                  </a:cubicBezTo>
                  <a:cubicBezTo>
                    <a:pt x="1668" y="1727"/>
                    <a:pt x="1894" y="1846"/>
                    <a:pt x="2168" y="1941"/>
                  </a:cubicBezTo>
                  <a:cubicBezTo>
                    <a:pt x="2132" y="1667"/>
                    <a:pt x="2025" y="1453"/>
                    <a:pt x="1894" y="1239"/>
                  </a:cubicBezTo>
                  <a:cubicBezTo>
                    <a:pt x="1763" y="1036"/>
                    <a:pt x="1620" y="834"/>
                    <a:pt x="1418" y="679"/>
                  </a:cubicBezTo>
                  <a:cubicBezTo>
                    <a:pt x="1239" y="513"/>
                    <a:pt x="1037" y="358"/>
                    <a:pt x="799" y="239"/>
                  </a:cubicBezTo>
                  <a:cubicBezTo>
                    <a:pt x="560" y="120"/>
                    <a:pt x="298" y="36"/>
                    <a:pt x="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a:off x="7433700" y="4425350"/>
              <a:ext cx="82175" cy="19275"/>
            </a:xfrm>
            <a:custGeom>
              <a:avLst/>
              <a:gdLst/>
              <a:ahLst/>
              <a:cxnLst/>
              <a:rect l="l" t="t" r="r" b="b"/>
              <a:pathLst>
                <a:path w="3287" h="771" extrusionOk="0">
                  <a:moveTo>
                    <a:pt x="1188" y="1"/>
                  </a:moveTo>
                  <a:cubicBezTo>
                    <a:pt x="1051" y="1"/>
                    <a:pt x="917" y="9"/>
                    <a:pt x="786" y="27"/>
                  </a:cubicBezTo>
                  <a:cubicBezTo>
                    <a:pt x="512" y="51"/>
                    <a:pt x="250" y="111"/>
                    <a:pt x="0" y="242"/>
                  </a:cubicBezTo>
                  <a:cubicBezTo>
                    <a:pt x="274" y="408"/>
                    <a:pt x="548" y="516"/>
                    <a:pt x="846" y="575"/>
                  </a:cubicBezTo>
                  <a:cubicBezTo>
                    <a:pt x="1108" y="658"/>
                    <a:pt x="1393" y="706"/>
                    <a:pt x="1655" y="742"/>
                  </a:cubicBezTo>
                  <a:cubicBezTo>
                    <a:pt x="1865" y="759"/>
                    <a:pt x="2067" y="770"/>
                    <a:pt x="2264" y="770"/>
                  </a:cubicBezTo>
                  <a:cubicBezTo>
                    <a:pt x="2336" y="770"/>
                    <a:pt x="2407" y="769"/>
                    <a:pt x="2477" y="766"/>
                  </a:cubicBezTo>
                  <a:cubicBezTo>
                    <a:pt x="2751" y="754"/>
                    <a:pt x="3013" y="706"/>
                    <a:pt x="3286" y="599"/>
                  </a:cubicBezTo>
                  <a:cubicBezTo>
                    <a:pt x="3001" y="408"/>
                    <a:pt x="2715" y="289"/>
                    <a:pt x="2441" y="206"/>
                  </a:cubicBezTo>
                  <a:cubicBezTo>
                    <a:pt x="2155" y="111"/>
                    <a:pt x="1870" y="51"/>
                    <a:pt x="1608" y="27"/>
                  </a:cubicBezTo>
                  <a:cubicBezTo>
                    <a:pt x="1465" y="9"/>
                    <a:pt x="1325" y="1"/>
                    <a:pt x="1188"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a:off x="7267300" y="4385700"/>
              <a:ext cx="64325" cy="36775"/>
            </a:xfrm>
            <a:custGeom>
              <a:avLst/>
              <a:gdLst/>
              <a:ahLst/>
              <a:cxnLst/>
              <a:rect l="l" t="t" r="r" b="b"/>
              <a:pathLst>
                <a:path w="2573" h="1471" extrusionOk="0">
                  <a:moveTo>
                    <a:pt x="2429" y="1"/>
                  </a:moveTo>
                  <a:cubicBezTo>
                    <a:pt x="2166" y="1"/>
                    <a:pt x="1928" y="54"/>
                    <a:pt x="1715" y="125"/>
                  </a:cubicBezTo>
                  <a:cubicBezTo>
                    <a:pt x="1453" y="197"/>
                    <a:pt x="1215" y="304"/>
                    <a:pt x="1013" y="423"/>
                  </a:cubicBezTo>
                  <a:cubicBezTo>
                    <a:pt x="798" y="554"/>
                    <a:pt x="608" y="697"/>
                    <a:pt x="429" y="863"/>
                  </a:cubicBezTo>
                  <a:cubicBezTo>
                    <a:pt x="251" y="1030"/>
                    <a:pt x="108" y="1220"/>
                    <a:pt x="1" y="1470"/>
                  </a:cubicBezTo>
                  <a:cubicBezTo>
                    <a:pt x="298" y="1459"/>
                    <a:pt x="560" y="1387"/>
                    <a:pt x="822" y="1316"/>
                  </a:cubicBezTo>
                  <a:cubicBezTo>
                    <a:pt x="1072" y="1220"/>
                    <a:pt x="1299" y="1113"/>
                    <a:pt x="1513" y="994"/>
                  </a:cubicBezTo>
                  <a:cubicBezTo>
                    <a:pt x="1727" y="875"/>
                    <a:pt x="1930" y="744"/>
                    <a:pt x="2108" y="578"/>
                  </a:cubicBezTo>
                  <a:cubicBezTo>
                    <a:pt x="2287" y="423"/>
                    <a:pt x="2453" y="244"/>
                    <a:pt x="2573" y="6"/>
                  </a:cubicBezTo>
                  <a:cubicBezTo>
                    <a:pt x="2524" y="2"/>
                    <a:pt x="2476" y="1"/>
                    <a:pt x="2429"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a:off x="7480425" y="4397150"/>
              <a:ext cx="123850" cy="93200"/>
            </a:xfrm>
            <a:custGeom>
              <a:avLst/>
              <a:gdLst/>
              <a:ahLst/>
              <a:cxnLst/>
              <a:rect l="l" t="t" r="r" b="b"/>
              <a:pathLst>
                <a:path w="4954" h="3728" extrusionOk="0">
                  <a:moveTo>
                    <a:pt x="1" y="0"/>
                  </a:moveTo>
                  <a:lnTo>
                    <a:pt x="1" y="0"/>
                  </a:lnTo>
                  <a:cubicBezTo>
                    <a:pt x="108" y="120"/>
                    <a:pt x="215" y="262"/>
                    <a:pt x="310" y="393"/>
                  </a:cubicBezTo>
                  <a:cubicBezTo>
                    <a:pt x="596" y="655"/>
                    <a:pt x="977" y="810"/>
                    <a:pt x="1334" y="989"/>
                  </a:cubicBezTo>
                  <a:cubicBezTo>
                    <a:pt x="2108" y="1358"/>
                    <a:pt x="2763" y="1929"/>
                    <a:pt x="3418" y="2477"/>
                  </a:cubicBezTo>
                  <a:cubicBezTo>
                    <a:pt x="3930" y="2906"/>
                    <a:pt x="4442" y="3322"/>
                    <a:pt x="4954" y="3727"/>
                  </a:cubicBezTo>
                  <a:cubicBezTo>
                    <a:pt x="4096" y="2429"/>
                    <a:pt x="2668" y="1513"/>
                    <a:pt x="1239" y="751"/>
                  </a:cubicBezTo>
                  <a:cubicBezTo>
                    <a:pt x="810" y="524"/>
                    <a:pt x="370" y="298"/>
                    <a:pt x="1"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a:off x="7672725" y="4571275"/>
              <a:ext cx="70550" cy="157200"/>
            </a:xfrm>
            <a:custGeom>
              <a:avLst/>
              <a:gdLst/>
              <a:ahLst/>
              <a:cxnLst/>
              <a:rect l="l" t="t" r="r" b="b"/>
              <a:pathLst>
                <a:path w="2822" h="6288" extrusionOk="0">
                  <a:moveTo>
                    <a:pt x="0" y="1"/>
                  </a:moveTo>
                  <a:lnTo>
                    <a:pt x="0" y="1"/>
                  </a:lnTo>
                  <a:cubicBezTo>
                    <a:pt x="83" y="143"/>
                    <a:pt x="167" y="263"/>
                    <a:pt x="262" y="358"/>
                  </a:cubicBezTo>
                  <a:cubicBezTo>
                    <a:pt x="976" y="1465"/>
                    <a:pt x="1453" y="2668"/>
                    <a:pt x="1750" y="3858"/>
                  </a:cubicBezTo>
                  <a:cubicBezTo>
                    <a:pt x="1869" y="4394"/>
                    <a:pt x="1965" y="4930"/>
                    <a:pt x="2238" y="5406"/>
                  </a:cubicBezTo>
                  <a:cubicBezTo>
                    <a:pt x="2405" y="5704"/>
                    <a:pt x="2655" y="5978"/>
                    <a:pt x="2822" y="6287"/>
                  </a:cubicBezTo>
                  <a:cubicBezTo>
                    <a:pt x="2369" y="5358"/>
                    <a:pt x="2191" y="4370"/>
                    <a:pt x="1869" y="3394"/>
                  </a:cubicBezTo>
                  <a:cubicBezTo>
                    <a:pt x="1465" y="2203"/>
                    <a:pt x="822" y="1048"/>
                    <a:pt x="0" y="1"/>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a:off x="6868450" y="2939825"/>
              <a:ext cx="274175" cy="772150"/>
            </a:xfrm>
            <a:custGeom>
              <a:avLst/>
              <a:gdLst/>
              <a:ahLst/>
              <a:cxnLst/>
              <a:rect l="l" t="t" r="r" b="b"/>
              <a:pathLst>
                <a:path w="10967" h="30886" extrusionOk="0">
                  <a:moveTo>
                    <a:pt x="5942" y="1"/>
                  </a:moveTo>
                  <a:lnTo>
                    <a:pt x="5942" y="1"/>
                  </a:lnTo>
                  <a:cubicBezTo>
                    <a:pt x="6454" y="2775"/>
                    <a:pt x="5608" y="5632"/>
                    <a:pt x="4430" y="8192"/>
                  </a:cubicBezTo>
                  <a:cubicBezTo>
                    <a:pt x="4382" y="8275"/>
                    <a:pt x="4346" y="8383"/>
                    <a:pt x="4299" y="8466"/>
                  </a:cubicBezTo>
                  <a:cubicBezTo>
                    <a:pt x="4941" y="9692"/>
                    <a:pt x="5573" y="10883"/>
                    <a:pt x="5775" y="12240"/>
                  </a:cubicBezTo>
                  <a:cubicBezTo>
                    <a:pt x="4811" y="11788"/>
                    <a:pt x="4108" y="10966"/>
                    <a:pt x="3525" y="10061"/>
                  </a:cubicBezTo>
                  <a:cubicBezTo>
                    <a:pt x="2560" y="11966"/>
                    <a:pt x="1548" y="13848"/>
                    <a:pt x="881" y="15872"/>
                  </a:cubicBezTo>
                  <a:cubicBezTo>
                    <a:pt x="596" y="16729"/>
                    <a:pt x="369" y="17622"/>
                    <a:pt x="239" y="18527"/>
                  </a:cubicBezTo>
                  <a:cubicBezTo>
                    <a:pt x="798" y="19884"/>
                    <a:pt x="1405" y="21206"/>
                    <a:pt x="2084" y="22503"/>
                  </a:cubicBezTo>
                  <a:cubicBezTo>
                    <a:pt x="1310" y="22432"/>
                    <a:pt x="620" y="22015"/>
                    <a:pt x="0" y="21539"/>
                  </a:cubicBezTo>
                  <a:lnTo>
                    <a:pt x="0" y="21539"/>
                  </a:lnTo>
                  <a:cubicBezTo>
                    <a:pt x="12" y="24801"/>
                    <a:pt x="905" y="28052"/>
                    <a:pt x="2596" y="30838"/>
                  </a:cubicBezTo>
                  <a:cubicBezTo>
                    <a:pt x="2765" y="30871"/>
                    <a:pt x="2936" y="30886"/>
                    <a:pt x="3106" y="30886"/>
                  </a:cubicBezTo>
                  <a:cubicBezTo>
                    <a:pt x="5022" y="30886"/>
                    <a:pt x="6930" y="28968"/>
                    <a:pt x="6930" y="28968"/>
                  </a:cubicBezTo>
                  <a:cubicBezTo>
                    <a:pt x="8835" y="27028"/>
                    <a:pt x="9728" y="25111"/>
                    <a:pt x="10275" y="22658"/>
                  </a:cubicBezTo>
                  <a:lnTo>
                    <a:pt x="10275" y="22658"/>
                  </a:lnTo>
                  <a:cubicBezTo>
                    <a:pt x="9835" y="22968"/>
                    <a:pt x="9359" y="23265"/>
                    <a:pt x="8882" y="23527"/>
                  </a:cubicBezTo>
                  <a:cubicBezTo>
                    <a:pt x="8728" y="23396"/>
                    <a:pt x="8692" y="23170"/>
                    <a:pt x="8728" y="22980"/>
                  </a:cubicBezTo>
                  <a:cubicBezTo>
                    <a:pt x="8775" y="22789"/>
                    <a:pt x="8882" y="22610"/>
                    <a:pt x="9002" y="22444"/>
                  </a:cubicBezTo>
                  <a:cubicBezTo>
                    <a:pt x="9240" y="22099"/>
                    <a:pt x="9525" y="21789"/>
                    <a:pt x="9823" y="21491"/>
                  </a:cubicBezTo>
                  <a:cubicBezTo>
                    <a:pt x="10073" y="21253"/>
                    <a:pt x="10359" y="21027"/>
                    <a:pt x="10609" y="20777"/>
                  </a:cubicBezTo>
                  <a:cubicBezTo>
                    <a:pt x="10966" y="18205"/>
                    <a:pt x="10704" y="15574"/>
                    <a:pt x="10228" y="13014"/>
                  </a:cubicBezTo>
                  <a:cubicBezTo>
                    <a:pt x="9847" y="13490"/>
                    <a:pt x="9466" y="13978"/>
                    <a:pt x="9097" y="14455"/>
                  </a:cubicBezTo>
                  <a:cubicBezTo>
                    <a:pt x="9002" y="13050"/>
                    <a:pt x="9192" y="11645"/>
                    <a:pt x="9644" y="10311"/>
                  </a:cubicBezTo>
                  <a:cubicBezTo>
                    <a:pt x="8763" y="6763"/>
                    <a:pt x="7525" y="3287"/>
                    <a:pt x="5942"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a:off x="6950600" y="3130325"/>
              <a:ext cx="99450" cy="555150"/>
            </a:xfrm>
            <a:custGeom>
              <a:avLst/>
              <a:gdLst/>
              <a:ahLst/>
              <a:cxnLst/>
              <a:rect l="l" t="t" r="r" b="b"/>
              <a:pathLst>
                <a:path w="3978" h="22206" extrusionOk="0">
                  <a:moveTo>
                    <a:pt x="3739" y="1"/>
                  </a:moveTo>
                  <a:cubicBezTo>
                    <a:pt x="3572" y="1894"/>
                    <a:pt x="3430" y="3763"/>
                    <a:pt x="3215" y="5620"/>
                  </a:cubicBezTo>
                  <a:cubicBezTo>
                    <a:pt x="3013" y="7490"/>
                    <a:pt x="2739" y="9347"/>
                    <a:pt x="2429" y="11192"/>
                  </a:cubicBezTo>
                  <a:cubicBezTo>
                    <a:pt x="2120" y="13038"/>
                    <a:pt x="1739" y="14883"/>
                    <a:pt x="1346" y="16717"/>
                  </a:cubicBezTo>
                  <a:cubicBezTo>
                    <a:pt x="929" y="18550"/>
                    <a:pt x="477" y="20372"/>
                    <a:pt x="1" y="22206"/>
                  </a:cubicBezTo>
                  <a:cubicBezTo>
                    <a:pt x="822" y="20491"/>
                    <a:pt x="1465" y="18693"/>
                    <a:pt x="2013" y="16884"/>
                  </a:cubicBezTo>
                  <a:cubicBezTo>
                    <a:pt x="2548" y="15062"/>
                    <a:pt x="2965" y="13216"/>
                    <a:pt x="3287" y="11347"/>
                  </a:cubicBezTo>
                  <a:cubicBezTo>
                    <a:pt x="3584" y="9466"/>
                    <a:pt x="3811" y="7573"/>
                    <a:pt x="3906" y="5692"/>
                  </a:cubicBezTo>
                  <a:cubicBezTo>
                    <a:pt x="3977" y="3787"/>
                    <a:pt x="3941" y="1894"/>
                    <a:pt x="3739"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a:off x="6945850" y="3392550"/>
              <a:ext cx="37825" cy="78025"/>
            </a:xfrm>
            <a:custGeom>
              <a:avLst/>
              <a:gdLst/>
              <a:ahLst/>
              <a:cxnLst/>
              <a:rect l="l" t="t" r="r" b="b"/>
              <a:pathLst>
                <a:path w="1513" h="3121" extrusionOk="0">
                  <a:moveTo>
                    <a:pt x="24" y="1"/>
                  </a:moveTo>
                  <a:cubicBezTo>
                    <a:pt x="0" y="346"/>
                    <a:pt x="60" y="632"/>
                    <a:pt x="119" y="906"/>
                  </a:cubicBezTo>
                  <a:cubicBezTo>
                    <a:pt x="191" y="1192"/>
                    <a:pt x="274" y="1465"/>
                    <a:pt x="393" y="1715"/>
                  </a:cubicBezTo>
                  <a:cubicBezTo>
                    <a:pt x="524" y="1965"/>
                    <a:pt x="655" y="2204"/>
                    <a:pt x="822" y="2442"/>
                  </a:cubicBezTo>
                  <a:cubicBezTo>
                    <a:pt x="988" y="2680"/>
                    <a:pt x="1167" y="2906"/>
                    <a:pt x="1441" y="3120"/>
                  </a:cubicBezTo>
                  <a:cubicBezTo>
                    <a:pt x="1512" y="2775"/>
                    <a:pt x="1488" y="2477"/>
                    <a:pt x="1441" y="2180"/>
                  </a:cubicBezTo>
                  <a:cubicBezTo>
                    <a:pt x="1393" y="1894"/>
                    <a:pt x="1310" y="1608"/>
                    <a:pt x="1191" y="1346"/>
                  </a:cubicBezTo>
                  <a:cubicBezTo>
                    <a:pt x="1072" y="1073"/>
                    <a:pt x="917" y="822"/>
                    <a:pt x="726" y="596"/>
                  </a:cubicBezTo>
                  <a:cubicBezTo>
                    <a:pt x="548" y="382"/>
                    <a:pt x="321" y="168"/>
                    <a:pt x="24"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a:off x="6914000" y="3555375"/>
              <a:ext cx="38125" cy="77725"/>
            </a:xfrm>
            <a:custGeom>
              <a:avLst/>
              <a:gdLst/>
              <a:ahLst/>
              <a:cxnLst/>
              <a:rect l="l" t="t" r="r" b="b"/>
              <a:pathLst>
                <a:path w="1525" h="3109" extrusionOk="0">
                  <a:moveTo>
                    <a:pt x="36" y="1"/>
                  </a:moveTo>
                  <a:cubicBezTo>
                    <a:pt x="0" y="334"/>
                    <a:pt x="60" y="620"/>
                    <a:pt x="119" y="906"/>
                  </a:cubicBezTo>
                  <a:cubicBezTo>
                    <a:pt x="202" y="1191"/>
                    <a:pt x="286" y="1453"/>
                    <a:pt x="405" y="1703"/>
                  </a:cubicBezTo>
                  <a:cubicBezTo>
                    <a:pt x="524" y="1965"/>
                    <a:pt x="667" y="2203"/>
                    <a:pt x="822" y="2441"/>
                  </a:cubicBezTo>
                  <a:cubicBezTo>
                    <a:pt x="1000" y="2680"/>
                    <a:pt x="1179" y="2894"/>
                    <a:pt x="1453" y="3108"/>
                  </a:cubicBezTo>
                  <a:cubicBezTo>
                    <a:pt x="1524" y="2775"/>
                    <a:pt x="1512" y="2465"/>
                    <a:pt x="1453" y="2168"/>
                  </a:cubicBezTo>
                  <a:cubicBezTo>
                    <a:pt x="1405" y="1882"/>
                    <a:pt x="1310" y="1608"/>
                    <a:pt x="1191" y="1334"/>
                  </a:cubicBezTo>
                  <a:cubicBezTo>
                    <a:pt x="1072" y="1072"/>
                    <a:pt x="929" y="810"/>
                    <a:pt x="738" y="596"/>
                  </a:cubicBezTo>
                  <a:cubicBezTo>
                    <a:pt x="560" y="370"/>
                    <a:pt x="333" y="155"/>
                    <a:pt x="36"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a:off x="7056575" y="3391975"/>
              <a:ext cx="43175" cy="77100"/>
            </a:xfrm>
            <a:custGeom>
              <a:avLst/>
              <a:gdLst/>
              <a:ahLst/>
              <a:cxnLst/>
              <a:rect l="l" t="t" r="r" b="b"/>
              <a:pathLst>
                <a:path w="1727" h="3084" extrusionOk="0">
                  <a:moveTo>
                    <a:pt x="1715" y="0"/>
                  </a:moveTo>
                  <a:lnTo>
                    <a:pt x="1715" y="0"/>
                  </a:lnTo>
                  <a:cubicBezTo>
                    <a:pt x="1405" y="167"/>
                    <a:pt x="1191" y="369"/>
                    <a:pt x="988" y="595"/>
                  </a:cubicBezTo>
                  <a:cubicBezTo>
                    <a:pt x="798" y="822"/>
                    <a:pt x="619" y="1072"/>
                    <a:pt x="476" y="1322"/>
                  </a:cubicBezTo>
                  <a:cubicBezTo>
                    <a:pt x="334" y="1572"/>
                    <a:pt x="226" y="1858"/>
                    <a:pt x="143" y="2143"/>
                  </a:cubicBezTo>
                  <a:cubicBezTo>
                    <a:pt x="60" y="2441"/>
                    <a:pt x="0" y="2739"/>
                    <a:pt x="24" y="3084"/>
                  </a:cubicBezTo>
                  <a:cubicBezTo>
                    <a:pt x="322" y="2905"/>
                    <a:pt x="536" y="2691"/>
                    <a:pt x="750" y="2453"/>
                  </a:cubicBezTo>
                  <a:cubicBezTo>
                    <a:pt x="941" y="2227"/>
                    <a:pt x="1119" y="1988"/>
                    <a:pt x="1250" y="1738"/>
                  </a:cubicBezTo>
                  <a:cubicBezTo>
                    <a:pt x="1405" y="1488"/>
                    <a:pt x="1512" y="1215"/>
                    <a:pt x="1596" y="941"/>
                  </a:cubicBezTo>
                  <a:cubicBezTo>
                    <a:pt x="1667" y="643"/>
                    <a:pt x="1727" y="345"/>
                    <a:pt x="1715"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a:off x="6999125" y="3588125"/>
              <a:ext cx="70550" cy="51525"/>
            </a:xfrm>
            <a:custGeom>
              <a:avLst/>
              <a:gdLst/>
              <a:ahLst/>
              <a:cxnLst/>
              <a:rect l="l" t="t" r="r" b="b"/>
              <a:pathLst>
                <a:path w="2822" h="2061" extrusionOk="0">
                  <a:moveTo>
                    <a:pt x="2822" y="0"/>
                  </a:moveTo>
                  <a:lnTo>
                    <a:pt x="2822" y="0"/>
                  </a:lnTo>
                  <a:cubicBezTo>
                    <a:pt x="2477" y="24"/>
                    <a:pt x="2203" y="119"/>
                    <a:pt x="1917" y="238"/>
                  </a:cubicBezTo>
                  <a:cubicBezTo>
                    <a:pt x="1643" y="358"/>
                    <a:pt x="1393" y="500"/>
                    <a:pt x="1155" y="679"/>
                  </a:cubicBezTo>
                  <a:cubicBezTo>
                    <a:pt x="917" y="858"/>
                    <a:pt x="691" y="1048"/>
                    <a:pt x="500" y="1274"/>
                  </a:cubicBezTo>
                  <a:cubicBezTo>
                    <a:pt x="310" y="1501"/>
                    <a:pt x="131" y="1751"/>
                    <a:pt x="0" y="2060"/>
                  </a:cubicBezTo>
                  <a:cubicBezTo>
                    <a:pt x="346" y="2036"/>
                    <a:pt x="631" y="1941"/>
                    <a:pt x="905" y="1810"/>
                  </a:cubicBezTo>
                  <a:cubicBezTo>
                    <a:pt x="1167" y="1691"/>
                    <a:pt x="1429" y="1548"/>
                    <a:pt x="1667" y="1381"/>
                  </a:cubicBezTo>
                  <a:cubicBezTo>
                    <a:pt x="1905" y="1203"/>
                    <a:pt x="2120" y="1012"/>
                    <a:pt x="2322" y="786"/>
                  </a:cubicBezTo>
                  <a:cubicBezTo>
                    <a:pt x="2512" y="560"/>
                    <a:pt x="2691" y="322"/>
                    <a:pt x="282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a:off x="6899700" y="3230050"/>
              <a:ext cx="51225" cy="108950"/>
            </a:xfrm>
            <a:custGeom>
              <a:avLst/>
              <a:gdLst/>
              <a:ahLst/>
              <a:cxnLst/>
              <a:rect l="l" t="t" r="r" b="b"/>
              <a:pathLst>
                <a:path w="2049" h="4358" extrusionOk="0">
                  <a:moveTo>
                    <a:pt x="2048" y="0"/>
                  </a:moveTo>
                  <a:lnTo>
                    <a:pt x="1810" y="512"/>
                  </a:lnTo>
                  <a:cubicBezTo>
                    <a:pt x="1810" y="512"/>
                    <a:pt x="905" y="2310"/>
                    <a:pt x="286" y="3560"/>
                  </a:cubicBezTo>
                  <a:cubicBezTo>
                    <a:pt x="143" y="3810"/>
                    <a:pt x="12" y="4084"/>
                    <a:pt x="1" y="4358"/>
                  </a:cubicBezTo>
                  <a:cubicBezTo>
                    <a:pt x="1096" y="3155"/>
                    <a:pt x="1834" y="1619"/>
                    <a:pt x="2048"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a:off x="6569900" y="3174375"/>
              <a:ext cx="498300" cy="776175"/>
            </a:xfrm>
            <a:custGeom>
              <a:avLst/>
              <a:gdLst/>
              <a:ahLst/>
              <a:cxnLst/>
              <a:rect l="l" t="t" r="r" b="b"/>
              <a:pathLst>
                <a:path w="19932" h="31047" extrusionOk="0">
                  <a:moveTo>
                    <a:pt x="917" y="1"/>
                  </a:moveTo>
                  <a:lnTo>
                    <a:pt x="917" y="1"/>
                  </a:lnTo>
                  <a:cubicBezTo>
                    <a:pt x="1298" y="1810"/>
                    <a:pt x="1179" y="3656"/>
                    <a:pt x="953" y="5501"/>
                  </a:cubicBezTo>
                  <a:cubicBezTo>
                    <a:pt x="1334" y="5835"/>
                    <a:pt x="1667" y="6204"/>
                    <a:pt x="1941" y="6609"/>
                  </a:cubicBezTo>
                  <a:cubicBezTo>
                    <a:pt x="2775" y="7871"/>
                    <a:pt x="3179" y="9371"/>
                    <a:pt x="3548" y="10847"/>
                  </a:cubicBezTo>
                  <a:cubicBezTo>
                    <a:pt x="3572" y="10966"/>
                    <a:pt x="3608" y="11097"/>
                    <a:pt x="3572" y="11216"/>
                  </a:cubicBezTo>
                  <a:cubicBezTo>
                    <a:pt x="3524" y="11477"/>
                    <a:pt x="3282" y="11576"/>
                    <a:pt x="3005" y="11576"/>
                  </a:cubicBezTo>
                  <a:cubicBezTo>
                    <a:pt x="2803" y="11576"/>
                    <a:pt x="2582" y="11523"/>
                    <a:pt x="2405" y="11443"/>
                  </a:cubicBezTo>
                  <a:cubicBezTo>
                    <a:pt x="1655" y="11097"/>
                    <a:pt x="989" y="10657"/>
                    <a:pt x="358" y="10133"/>
                  </a:cubicBezTo>
                  <a:cubicBezTo>
                    <a:pt x="84" y="12800"/>
                    <a:pt x="0" y="15491"/>
                    <a:pt x="108" y="18170"/>
                  </a:cubicBezTo>
                  <a:cubicBezTo>
                    <a:pt x="2108" y="19777"/>
                    <a:pt x="3965" y="21622"/>
                    <a:pt x="4465" y="24075"/>
                  </a:cubicBezTo>
                  <a:cubicBezTo>
                    <a:pt x="3953" y="24027"/>
                    <a:pt x="3477" y="23718"/>
                    <a:pt x="3037" y="23408"/>
                  </a:cubicBezTo>
                  <a:cubicBezTo>
                    <a:pt x="2144" y="22777"/>
                    <a:pt x="1274" y="22158"/>
                    <a:pt x="393" y="21515"/>
                  </a:cubicBezTo>
                  <a:lnTo>
                    <a:pt x="393" y="21515"/>
                  </a:lnTo>
                  <a:cubicBezTo>
                    <a:pt x="631" y="23170"/>
                    <a:pt x="1072" y="24766"/>
                    <a:pt x="1953" y="26159"/>
                  </a:cubicBezTo>
                  <a:cubicBezTo>
                    <a:pt x="3132" y="28016"/>
                    <a:pt x="4989" y="29361"/>
                    <a:pt x="7001" y="30219"/>
                  </a:cubicBezTo>
                  <a:cubicBezTo>
                    <a:pt x="8748" y="30966"/>
                    <a:pt x="11387" y="31046"/>
                    <a:pt x="12445" y="31046"/>
                  </a:cubicBezTo>
                  <a:cubicBezTo>
                    <a:pt x="12736" y="31046"/>
                    <a:pt x="12907" y="31040"/>
                    <a:pt x="12907" y="31040"/>
                  </a:cubicBezTo>
                  <a:cubicBezTo>
                    <a:pt x="16110" y="28778"/>
                    <a:pt x="18562" y="24670"/>
                    <a:pt x="19515" y="20420"/>
                  </a:cubicBezTo>
                  <a:lnTo>
                    <a:pt x="19515" y="20420"/>
                  </a:lnTo>
                  <a:cubicBezTo>
                    <a:pt x="18431" y="21491"/>
                    <a:pt x="17348" y="22539"/>
                    <a:pt x="16252" y="23611"/>
                  </a:cubicBezTo>
                  <a:cubicBezTo>
                    <a:pt x="16091" y="23781"/>
                    <a:pt x="15854" y="23959"/>
                    <a:pt x="15641" y="23959"/>
                  </a:cubicBezTo>
                  <a:cubicBezTo>
                    <a:pt x="15571" y="23959"/>
                    <a:pt x="15504" y="23940"/>
                    <a:pt x="15443" y="23896"/>
                  </a:cubicBezTo>
                  <a:cubicBezTo>
                    <a:pt x="16467" y="20956"/>
                    <a:pt x="17979" y="18181"/>
                    <a:pt x="19931" y="15729"/>
                  </a:cubicBezTo>
                  <a:cubicBezTo>
                    <a:pt x="19812" y="13883"/>
                    <a:pt x="19348" y="12109"/>
                    <a:pt x="18443" y="10609"/>
                  </a:cubicBezTo>
                  <a:cubicBezTo>
                    <a:pt x="17348" y="8752"/>
                    <a:pt x="15871" y="7228"/>
                    <a:pt x="14193" y="5954"/>
                  </a:cubicBezTo>
                  <a:cubicBezTo>
                    <a:pt x="13740" y="7514"/>
                    <a:pt x="13038" y="8990"/>
                    <a:pt x="12323" y="10431"/>
                  </a:cubicBezTo>
                  <a:cubicBezTo>
                    <a:pt x="12288" y="10514"/>
                    <a:pt x="12240" y="10609"/>
                    <a:pt x="12145" y="10621"/>
                  </a:cubicBezTo>
                  <a:cubicBezTo>
                    <a:pt x="12134" y="10624"/>
                    <a:pt x="12123" y="10625"/>
                    <a:pt x="12112" y="10625"/>
                  </a:cubicBezTo>
                  <a:cubicBezTo>
                    <a:pt x="11987" y="10625"/>
                    <a:pt x="11905" y="10443"/>
                    <a:pt x="11883" y="10311"/>
                  </a:cubicBezTo>
                  <a:cubicBezTo>
                    <a:pt x="11692" y="9121"/>
                    <a:pt x="12145" y="7930"/>
                    <a:pt x="12252" y="6740"/>
                  </a:cubicBezTo>
                  <a:cubicBezTo>
                    <a:pt x="12311" y="5978"/>
                    <a:pt x="12228" y="5204"/>
                    <a:pt x="11966" y="4466"/>
                  </a:cubicBezTo>
                  <a:cubicBezTo>
                    <a:pt x="8609" y="2465"/>
                    <a:pt x="4656" y="1156"/>
                    <a:pt x="917" y="1"/>
                  </a:cubicBezTo>
                  <a:close/>
                </a:path>
              </a:pathLst>
            </a:custGeom>
            <a:solidFill>
              <a:srgbClr val="416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a:off x="6682400" y="3326175"/>
              <a:ext cx="183400" cy="493550"/>
            </a:xfrm>
            <a:custGeom>
              <a:avLst/>
              <a:gdLst/>
              <a:ahLst/>
              <a:cxnLst/>
              <a:rect l="l" t="t" r="r" b="b"/>
              <a:pathLst>
                <a:path w="7336" h="19742" extrusionOk="0">
                  <a:moveTo>
                    <a:pt x="1" y="1"/>
                  </a:moveTo>
                  <a:lnTo>
                    <a:pt x="1" y="1"/>
                  </a:lnTo>
                  <a:cubicBezTo>
                    <a:pt x="906" y="1549"/>
                    <a:pt x="1751" y="3096"/>
                    <a:pt x="2525" y="4668"/>
                  </a:cubicBezTo>
                  <a:cubicBezTo>
                    <a:pt x="3287" y="6264"/>
                    <a:pt x="4001" y="7871"/>
                    <a:pt x="4597" y="9526"/>
                  </a:cubicBezTo>
                  <a:cubicBezTo>
                    <a:pt x="5204" y="11169"/>
                    <a:pt x="5728" y="12860"/>
                    <a:pt x="6168" y="14550"/>
                  </a:cubicBezTo>
                  <a:cubicBezTo>
                    <a:pt x="6621" y="16265"/>
                    <a:pt x="6966" y="17991"/>
                    <a:pt x="7288" y="19741"/>
                  </a:cubicBezTo>
                  <a:cubicBezTo>
                    <a:pt x="7335" y="17955"/>
                    <a:pt x="7169" y="16170"/>
                    <a:pt x="6847" y="14384"/>
                  </a:cubicBezTo>
                  <a:cubicBezTo>
                    <a:pt x="6514" y="12633"/>
                    <a:pt x="6026" y="10895"/>
                    <a:pt x="5418" y="9204"/>
                  </a:cubicBezTo>
                  <a:cubicBezTo>
                    <a:pt x="4787" y="7526"/>
                    <a:pt x="4025" y="5894"/>
                    <a:pt x="3120" y="4347"/>
                  </a:cubicBezTo>
                  <a:cubicBezTo>
                    <a:pt x="2227" y="2799"/>
                    <a:pt x="1192" y="1322"/>
                    <a:pt x="1"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a:off x="6899400" y="3487225"/>
              <a:ext cx="70275" cy="200050"/>
            </a:xfrm>
            <a:custGeom>
              <a:avLst/>
              <a:gdLst/>
              <a:ahLst/>
              <a:cxnLst/>
              <a:rect l="l" t="t" r="r" b="b"/>
              <a:pathLst>
                <a:path w="2811" h="8002" extrusionOk="0">
                  <a:moveTo>
                    <a:pt x="2644" y="0"/>
                  </a:moveTo>
                  <a:cubicBezTo>
                    <a:pt x="2430" y="691"/>
                    <a:pt x="2275" y="1381"/>
                    <a:pt x="2072" y="2048"/>
                  </a:cubicBezTo>
                  <a:cubicBezTo>
                    <a:pt x="1882" y="2715"/>
                    <a:pt x="1691" y="3393"/>
                    <a:pt x="1465" y="4048"/>
                  </a:cubicBezTo>
                  <a:cubicBezTo>
                    <a:pt x="1263" y="4703"/>
                    <a:pt x="1025" y="5358"/>
                    <a:pt x="763" y="6013"/>
                  </a:cubicBezTo>
                  <a:cubicBezTo>
                    <a:pt x="513" y="6668"/>
                    <a:pt x="251" y="7322"/>
                    <a:pt x="1" y="8001"/>
                  </a:cubicBezTo>
                  <a:cubicBezTo>
                    <a:pt x="548" y="7525"/>
                    <a:pt x="989" y="6953"/>
                    <a:pt x="1382" y="6322"/>
                  </a:cubicBezTo>
                  <a:cubicBezTo>
                    <a:pt x="1763" y="5703"/>
                    <a:pt x="2072" y="5025"/>
                    <a:pt x="2299" y="4334"/>
                  </a:cubicBezTo>
                  <a:cubicBezTo>
                    <a:pt x="2525" y="3632"/>
                    <a:pt x="2668" y="2917"/>
                    <a:pt x="2751" y="2179"/>
                  </a:cubicBezTo>
                  <a:cubicBezTo>
                    <a:pt x="2811" y="1453"/>
                    <a:pt x="2787" y="714"/>
                    <a:pt x="2644"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a:off x="6613950" y="3544075"/>
              <a:ext cx="157775" cy="164925"/>
            </a:xfrm>
            <a:custGeom>
              <a:avLst/>
              <a:gdLst/>
              <a:ahLst/>
              <a:cxnLst/>
              <a:rect l="l" t="t" r="r" b="b"/>
              <a:pathLst>
                <a:path w="6311" h="6597" extrusionOk="0">
                  <a:moveTo>
                    <a:pt x="1" y="0"/>
                  </a:moveTo>
                  <a:cubicBezTo>
                    <a:pt x="560" y="548"/>
                    <a:pt x="1120" y="1072"/>
                    <a:pt x="1667" y="1596"/>
                  </a:cubicBezTo>
                  <a:cubicBezTo>
                    <a:pt x="2215" y="2120"/>
                    <a:pt x="2739" y="2655"/>
                    <a:pt x="3251" y="3191"/>
                  </a:cubicBezTo>
                  <a:cubicBezTo>
                    <a:pt x="3775" y="3739"/>
                    <a:pt x="4287" y="4286"/>
                    <a:pt x="4787" y="4858"/>
                  </a:cubicBezTo>
                  <a:cubicBezTo>
                    <a:pt x="5299" y="5418"/>
                    <a:pt x="5775" y="6013"/>
                    <a:pt x="6311" y="6596"/>
                  </a:cubicBezTo>
                  <a:cubicBezTo>
                    <a:pt x="6085" y="5834"/>
                    <a:pt x="5739" y="5120"/>
                    <a:pt x="5335" y="4465"/>
                  </a:cubicBezTo>
                  <a:cubicBezTo>
                    <a:pt x="4930" y="3798"/>
                    <a:pt x="4442" y="3167"/>
                    <a:pt x="3894" y="2608"/>
                  </a:cubicBezTo>
                  <a:cubicBezTo>
                    <a:pt x="3346" y="2024"/>
                    <a:pt x="2751" y="1524"/>
                    <a:pt x="2096" y="1072"/>
                  </a:cubicBezTo>
                  <a:cubicBezTo>
                    <a:pt x="1441" y="631"/>
                    <a:pt x="739" y="250"/>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8"/>
            <p:cNvSpPr/>
            <p:nvPr/>
          </p:nvSpPr>
          <p:spPr>
            <a:xfrm>
              <a:off x="6684500" y="3834875"/>
              <a:ext cx="157775" cy="63125"/>
            </a:xfrm>
            <a:custGeom>
              <a:avLst/>
              <a:gdLst/>
              <a:ahLst/>
              <a:cxnLst/>
              <a:rect l="l" t="t" r="r" b="b"/>
              <a:pathLst>
                <a:path w="6311" h="2525" extrusionOk="0">
                  <a:moveTo>
                    <a:pt x="60" y="1"/>
                  </a:moveTo>
                  <a:lnTo>
                    <a:pt x="0" y="143"/>
                  </a:lnTo>
                  <a:cubicBezTo>
                    <a:pt x="465" y="489"/>
                    <a:pt x="953" y="763"/>
                    <a:pt x="1465" y="1025"/>
                  </a:cubicBezTo>
                  <a:cubicBezTo>
                    <a:pt x="1965" y="1275"/>
                    <a:pt x="2489" y="1513"/>
                    <a:pt x="3013" y="1703"/>
                  </a:cubicBezTo>
                  <a:cubicBezTo>
                    <a:pt x="3525" y="1917"/>
                    <a:pt x="4072" y="2072"/>
                    <a:pt x="4620" y="2227"/>
                  </a:cubicBezTo>
                  <a:cubicBezTo>
                    <a:pt x="5168" y="2358"/>
                    <a:pt x="5727" y="2477"/>
                    <a:pt x="6311" y="2525"/>
                  </a:cubicBezTo>
                  <a:cubicBezTo>
                    <a:pt x="5858" y="2168"/>
                    <a:pt x="5382" y="1870"/>
                    <a:pt x="4858" y="1608"/>
                  </a:cubicBezTo>
                  <a:cubicBezTo>
                    <a:pt x="4346" y="1346"/>
                    <a:pt x="3846" y="1108"/>
                    <a:pt x="3322" y="894"/>
                  </a:cubicBezTo>
                  <a:cubicBezTo>
                    <a:pt x="2798" y="679"/>
                    <a:pt x="2263" y="513"/>
                    <a:pt x="1727" y="346"/>
                  </a:cubicBezTo>
                  <a:cubicBezTo>
                    <a:pt x="1191" y="203"/>
                    <a:pt x="643" y="84"/>
                    <a:pt x="60"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8"/>
            <p:cNvSpPr/>
            <p:nvPr/>
          </p:nvSpPr>
          <p:spPr>
            <a:xfrm>
              <a:off x="6895225" y="3718500"/>
              <a:ext cx="43500" cy="158375"/>
            </a:xfrm>
            <a:custGeom>
              <a:avLst/>
              <a:gdLst/>
              <a:ahLst/>
              <a:cxnLst/>
              <a:rect l="l" t="t" r="r" b="b"/>
              <a:pathLst>
                <a:path w="1740" h="6335" extrusionOk="0">
                  <a:moveTo>
                    <a:pt x="1739" y="0"/>
                  </a:moveTo>
                  <a:cubicBezTo>
                    <a:pt x="1311" y="405"/>
                    <a:pt x="1084" y="953"/>
                    <a:pt x="882" y="1465"/>
                  </a:cubicBezTo>
                  <a:cubicBezTo>
                    <a:pt x="668" y="1989"/>
                    <a:pt x="501" y="2501"/>
                    <a:pt x="382" y="3036"/>
                  </a:cubicBezTo>
                  <a:cubicBezTo>
                    <a:pt x="251" y="3572"/>
                    <a:pt x="168" y="4108"/>
                    <a:pt x="108" y="4668"/>
                  </a:cubicBezTo>
                  <a:cubicBezTo>
                    <a:pt x="49" y="5215"/>
                    <a:pt x="25" y="5763"/>
                    <a:pt x="1" y="6334"/>
                  </a:cubicBezTo>
                  <a:cubicBezTo>
                    <a:pt x="370" y="5882"/>
                    <a:pt x="584" y="5346"/>
                    <a:pt x="763" y="4822"/>
                  </a:cubicBezTo>
                  <a:cubicBezTo>
                    <a:pt x="953" y="4310"/>
                    <a:pt x="1120" y="3786"/>
                    <a:pt x="1239" y="3251"/>
                  </a:cubicBezTo>
                  <a:cubicBezTo>
                    <a:pt x="1370" y="2715"/>
                    <a:pt x="1454" y="2179"/>
                    <a:pt x="1537" y="1643"/>
                  </a:cubicBezTo>
                  <a:cubicBezTo>
                    <a:pt x="1620" y="1096"/>
                    <a:pt x="1632" y="560"/>
                    <a:pt x="1739"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8"/>
            <p:cNvSpPr/>
            <p:nvPr/>
          </p:nvSpPr>
          <p:spPr>
            <a:xfrm>
              <a:off x="6784800" y="3299400"/>
              <a:ext cx="38125" cy="184575"/>
            </a:xfrm>
            <a:custGeom>
              <a:avLst/>
              <a:gdLst/>
              <a:ahLst/>
              <a:cxnLst/>
              <a:rect l="l" t="t" r="r" b="b"/>
              <a:pathLst>
                <a:path w="1525" h="7383" extrusionOk="0">
                  <a:moveTo>
                    <a:pt x="1" y="0"/>
                  </a:moveTo>
                  <a:cubicBezTo>
                    <a:pt x="215" y="608"/>
                    <a:pt x="310" y="1203"/>
                    <a:pt x="394" y="1810"/>
                  </a:cubicBezTo>
                  <a:cubicBezTo>
                    <a:pt x="477" y="2417"/>
                    <a:pt x="537" y="3036"/>
                    <a:pt x="596" y="3644"/>
                  </a:cubicBezTo>
                  <a:lnTo>
                    <a:pt x="775" y="5489"/>
                  </a:lnTo>
                  <a:lnTo>
                    <a:pt x="858" y="6430"/>
                  </a:lnTo>
                  <a:cubicBezTo>
                    <a:pt x="894" y="6739"/>
                    <a:pt x="918" y="7049"/>
                    <a:pt x="906" y="7382"/>
                  </a:cubicBezTo>
                  <a:cubicBezTo>
                    <a:pt x="1108" y="7108"/>
                    <a:pt x="1179" y="6787"/>
                    <a:pt x="1287" y="6465"/>
                  </a:cubicBezTo>
                  <a:cubicBezTo>
                    <a:pt x="1370" y="6144"/>
                    <a:pt x="1429" y="5834"/>
                    <a:pt x="1453" y="5501"/>
                  </a:cubicBezTo>
                  <a:cubicBezTo>
                    <a:pt x="1525" y="4858"/>
                    <a:pt x="1525" y="4203"/>
                    <a:pt x="1465" y="3572"/>
                  </a:cubicBezTo>
                  <a:cubicBezTo>
                    <a:pt x="1406" y="2917"/>
                    <a:pt x="1275" y="2274"/>
                    <a:pt x="1072" y="1643"/>
                  </a:cubicBezTo>
                  <a:cubicBezTo>
                    <a:pt x="846" y="1036"/>
                    <a:pt x="537" y="393"/>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5982025" y="3987575"/>
              <a:ext cx="608425" cy="393050"/>
            </a:xfrm>
            <a:custGeom>
              <a:avLst/>
              <a:gdLst/>
              <a:ahLst/>
              <a:cxnLst/>
              <a:rect l="l" t="t" r="r" b="b"/>
              <a:pathLst>
                <a:path w="24337" h="15722" extrusionOk="0">
                  <a:moveTo>
                    <a:pt x="12371" y="0"/>
                  </a:moveTo>
                  <a:cubicBezTo>
                    <a:pt x="10931" y="108"/>
                    <a:pt x="9537" y="477"/>
                    <a:pt x="8371" y="1203"/>
                  </a:cubicBezTo>
                  <a:cubicBezTo>
                    <a:pt x="6906" y="2084"/>
                    <a:pt x="5716" y="3263"/>
                    <a:pt x="4704" y="4596"/>
                  </a:cubicBezTo>
                  <a:cubicBezTo>
                    <a:pt x="5906" y="4930"/>
                    <a:pt x="7061" y="5489"/>
                    <a:pt x="8168" y="6049"/>
                  </a:cubicBezTo>
                  <a:cubicBezTo>
                    <a:pt x="8228" y="6073"/>
                    <a:pt x="8311" y="6108"/>
                    <a:pt x="8323" y="6180"/>
                  </a:cubicBezTo>
                  <a:cubicBezTo>
                    <a:pt x="8335" y="6299"/>
                    <a:pt x="8192" y="6382"/>
                    <a:pt x="8073" y="6406"/>
                  </a:cubicBezTo>
                  <a:cubicBezTo>
                    <a:pt x="7910" y="6433"/>
                    <a:pt x="7749" y="6445"/>
                    <a:pt x="7587" y="6445"/>
                  </a:cubicBezTo>
                  <a:cubicBezTo>
                    <a:pt x="6826" y="6445"/>
                    <a:pt x="6075" y="6191"/>
                    <a:pt x="5299" y="6132"/>
                  </a:cubicBezTo>
                  <a:cubicBezTo>
                    <a:pt x="5190" y="6123"/>
                    <a:pt x="5081" y="6119"/>
                    <a:pt x="4972" y="6119"/>
                  </a:cubicBezTo>
                  <a:cubicBezTo>
                    <a:pt x="4487" y="6119"/>
                    <a:pt x="4008" y="6205"/>
                    <a:pt x="3561" y="6370"/>
                  </a:cubicBezTo>
                  <a:cubicBezTo>
                    <a:pt x="1977" y="9049"/>
                    <a:pt x="941" y="12169"/>
                    <a:pt x="1" y="15145"/>
                  </a:cubicBezTo>
                  <a:cubicBezTo>
                    <a:pt x="709" y="14984"/>
                    <a:pt x="1420" y="14922"/>
                    <a:pt x="2135" y="14922"/>
                  </a:cubicBezTo>
                  <a:cubicBezTo>
                    <a:pt x="2849" y="14922"/>
                    <a:pt x="3567" y="14984"/>
                    <a:pt x="4287" y="15074"/>
                  </a:cubicBezTo>
                  <a:cubicBezTo>
                    <a:pt x="4549" y="14776"/>
                    <a:pt x="4846" y="14514"/>
                    <a:pt x="5156" y="14288"/>
                  </a:cubicBezTo>
                  <a:cubicBezTo>
                    <a:pt x="6132" y="13621"/>
                    <a:pt x="7311" y="13300"/>
                    <a:pt x="8454" y="12990"/>
                  </a:cubicBezTo>
                  <a:cubicBezTo>
                    <a:pt x="8530" y="12973"/>
                    <a:pt x="8606" y="12957"/>
                    <a:pt x="8673" y="12957"/>
                  </a:cubicBezTo>
                  <a:cubicBezTo>
                    <a:pt x="8701" y="12957"/>
                    <a:pt x="8727" y="12959"/>
                    <a:pt x="8752" y="12966"/>
                  </a:cubicBezTo>
                  <a:cubicBezTo>
                    <a:pt x="9097" y="13038"/>
                    <a:pt x="9061" y="13562"/>
                    <a:pt x="8918" y="13895"/>
                  </a:cubicBezTo>
                  <a:cubicBezTo>
                    <a:pt x="8645" y="14490"/>
                    <a:pt x="8287" y="15026"/>
                    <a:pt x="7894" y="15526"/>
                  </a:cubicBezTo>
                  <a:cubicBezTo>
                    <a:pt x="9268" y="15653"/>
                    <a:pt x="10662" y="15722"/>
                    <a:pt x="12056" y="15722"/>
                  </a:cubicBezTo>
                  <a:cubicBezTo>
                    <a:pt x="12753" y="15722"/>
                    <a:pt x="13451" y="15705"/>
                    <a:pt x="14145" y="15669"/>
                  </a:cubicBezTo>
                  <a:cubicBezTo>
                    <a:pt x="15407" y="14097"/>
                    <a:pt x="16848" y="12609"/>
                    <a:pt x="18765" y="12192"/>
                  </a:cubicBezTo>
                  <a:lnTo>
                    <a:pt x="18765" y="12192"/>
                  </a:lnTo>
                  <a:cubicBezTo>
                    <a:pt x="18729" y="12621"/>
                    <a:pt x="18467" y="12990"/>
                    <a:pt x="18229" y="13335"/>
                  </a:cubicBezTo>
                  <a:cubicBezTo>
                    <a:pt x="17741" y="14050"/>
                    <a:pt x="17253" y="14752"/>
                    <a:pt x="16741" y="15443"/>
                  </a:cubicBezTo>
                  <a:cubicBezTo>
                    <a:pt x="18039" y="15252"/>
                    <a:pt x="19289" y="14883"/>
                    <a:pt x="20372" y="14181"/>
                  </a:cubicBezTo>
                  <a:cubicBezTo>
                    <a:pt x="21837" y="13240"/>
                    <a:pt x="22896" y="11752"/>
                    <a:pt x="23575" y="10168"/>
                  </a:cubicBezTo>
                  <a:cubicBezTo>
                    <a:pt x="24337" y="8382"/>
                    <a:pt x="24266" y="5477"/>
                    <a:pt x="24266" y="5477"/>
                  </a:cubicBezTo>
                  <a:cubicBezTo>
                    <a:pt x="22515" y="2941"/>
                    <a:pt x="19336" y="1024"/>
                    <a:pt x="16026" y="298"/>
                  </a:cubicBezTo>
                  <a:lnTo>
                    <a:pt x="16026" y="298"/>
                  </a:lnTo>
                  <a:cubicBezTo>
                    <a:pt x="16848" y="1143"/>
                    <a:pt x="17669" y="2013"/>
                    <a:pt x="18491" y="2858"/>
                  </a:cubicBezTo>
                  <a:cubicBezTo>
                    <a:pt x="18646" y="3037"/>
                    <a:pt x="18848" y="3299"/>
                    <a:pt x="18693" y="3513"/>
                  </a:cubicBezTo>
                  <a:cubicBezTo>
                    <a:pt x="16407" y="2727"/>
                    <a:pt x="14264" y="1524"/>
                    <a:pt x="12371" y="0"/>
                  </a:cubicBezTo>
                  <a:close/>
                </a:path>
              </a:pathLst>
            </a:custGeom>
            <a:solidFill>
              <a:srgbClr val="416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p:nvPr/>
          </p:nvSpPr>
          <p:spPr>
            <a:xfrm>
              <a:off x="6100200" y="4146775"/>
              <a:ext cx="385475" cy="148300"/>
            </a:xfrm>
            <a:custGeom>
              <a:avLst/>
              <a:gdLst/>
              <a:ahLst/>
              <a:cxnLst/>
              <a:rect l="l" t="t" r="r" b="b"/>
              <a:pathLst>
                <a:path w="15419" h="5932" extrusionOk="0">
                  <a:moveTo>
                    <a:pt x="14778" y="1"/>
                  </a:moveTo>
                  <a:cubicBezTo>
                    <a:pt x="13585" y="1"/>
                    <a:pt x="12388" y="137"/>
                    <a:pt x="11216" y="360"/>
                  </a:cubicBezTo>
                  <a:cubicBezTo>
                    <a:pt x="9823" y="610"/>
                    <a:pt x="8466" y="1014"/>
                    <a:pt x="7144" y="1503"/>
                  </a:cubicBezTo>
                  <a:cubicBezTo>
                    <a:pt x="5834" y="2014"/>
                    <a:pt x="4549" y="2622"/>
                    <a:pt x="3346" y="3372"/>
                  </a:cubicBezTo>
                  <a:cubicBezTo>
                    <a:pt x="2143" y="4110"/>
                    <a:pt x="1012" y="4943"/>
                    <a:pt x="0" y="5932"/>
                  </a:cubicBezTo>
                  <a:cubicBezTo>
                    <a:pt x="1215" y="5229"/>
                    <a:pt x="2441" y="4574"/>
                    <a:pt x="3667" y="3967"/>
                  </a:cubicBezTo>
                  <a:cubicBezTo>
                    <a:pt x="4906" y="3348"/>
                    <a:pt x="6168" y="2800"/>
                    <a:pt x="7454" y="2312"/>
                  </a:cubicBezTo>
                  <a:cubicBezTo>
                    <a:pt x="8728" y="1824"/>
                    <a:pt x="10037" y="1407"/>
                    <a:pt x="11371" y="1014"/>
                  </a:cubicBezTo>
                  <a:cubicBezTo>
                    <a:pt x="12692" y="633"/>
                    <a:pt x="14050" y="312"/>
                    <a:pt x="15419" y="14"/>
                  </a:cubicBezTo>
                  <a:cubicBezTo>
                    <a:pt x="15206" y="5"/>
                    <a:pt x="14992" y="1"/>
                    <a:pt x="14778"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8"/>
            <p:cNvSpPr/>
            <p:nvPr/>
          </p:nvSpPr>
          <p:spPr>
            <a:xfrm>
              <a:off x="6227300" y="4064775"/>
              <a:ext cx="155400" cy="56175"/>
            </a:xfrm>
            <a:custGeom>
              <a:avLst/>
              <a:gdLst/>
              <a:ahLst/>
              <a:cxnLst/>
              <a:rect l="l" t="t" r="r" b="b"/>
              <a:pathLst>
                <a:path w="6216" h="2247" extrusionOk="0">
                  <a:moveTo>
                    <a:pt x="1355" y="0"/>
                  </a:moveTo>
                  <a:cubicBezTo>
                    <a:pt x="899" y="0"/>
                    <a:pt x="453" y="43"/>
                    <a:pt x="0" y="175"/>
                  </a:cubicBezTo>
                  <a:cubicBezTo>
                    <a:pt x="548" y="365"/>
                    <a:pt x="1072" y="520"/>
                    <a:pt x="1596" y="675"/>
                  </a:cubicBezTo>
                  <a:cubicBezTo>
                    <a:pt x="2120" y="842"/>
                    <a:pt x="2620" y="1008"/>
                    <a:pt x="3132" y="1175"/>
                  </a:cubicBezTo>
                  <a:cubicBezTo>
                    <a:pt x="3632" y="1330"/>
                    <a:pt x="4132" y="1508"/>
                    <a:pt x="4644" y="1687"/>
                  </a:cubicBezTo>
                  <a:cubicBezTo>
                    <a:pt x="5156" y="1877"/>
                    <a:pt x="5668" y="2080"/>
                    <a:pt x="6215" y="2246"/>
                  </a:cubicBezTo>
                  <a:cubicBezTo>
                    <a:pt x="5882" y="1782"/>
                    <a:pt x="5430" y="1413"/>
                    <a:pt x="4941" y="1080"/>
                  </a:cubicBezTo>
                  <a:cubicBezTo>
                    <a:pt x="4465" y="770"/>
                    <a:pt x="3941" y="520"/>
                    <a:pt x="3394" y="341"/>
                  </a:cubicBezTo>
                  <a:cubicBezTo>
                    <a:pt x="2858" y="163"/>
                    <a:pt x="2274" y="56"/>
                    <a:pt x="1715" y="8"/>
                  </a:cubicBezTo>
                  <a:cubicBezTo>
                    <a:pt x="1594" y="3"/>
                    <a:pt x="1474" y="0"/>
                    <a:pt x="1355"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8"/>
            <p:cNvSpPr/>
            <p:nvPr/>
          </p:nvSpPr>
          <p:spPr>
            <a:xfrm>
              <a:off x="6268975" y="4221525"/>
              <a:ext cx="129500" cy="125950"/>
            </a:xfrm>
            <a:custGeom>
              <a:avLst/>
              <a:gdLst/>
              <a:ahLst/>
              <a:cxnLst/>
              <a:rect l="l" t="t" r="r" b="b"/>
              <a:pathLst>
                <a:path w="5180" h="5038" extrusionOk="0">
                  <a:moveTo>
                    <a:pt x="5179" y="1"/>
                  </a:moveTo>
                  <a:lnTo>
                    <a:pt x="5179" y="1"/>
                  </a:lnTo>
                  <a:cubicBezTo>
                    <a:pt x="4572" y="156"/>
                    <a:pt x="3989" y="417"/>
                    <a:pt x="3465" y="715"/>
                  </a:cubicBezTo>
                  <a:cubicBezTo>
                    <a:pt x="2929" y="1049"/>
                    <a:pt x="2429" y="1430"/>
                    <a:pt x="1977" y="1870"/>
                  </a:cubicBezTo>
                  <a:cubicBezTo>
                    <a:pt x="1536" y="2311"/>
                    <a:pt x="1131" y="2799"/>
                    <a:pt x="786" y="3323"/>
                  </a:cubicBezTo>
                  <a:cubicBezTo>
                    <a:pt x="453" y="3858"/>
                    <a:pt x="167" y="4430"/>
                    <a:pt x="0" y="5037"/>
                  </a:cubicBezTo>
                  <a:cubicBezTo>
                    <a:pt x="465" y="4620"/>
                    <a:pt x="893" y="4192"/>
                    <a:pt x="1310" y="3751"/>
                  </a:cubicBezTo>
                  <a:lnTo>
                    <a:pt x="2572" y="2501"/>
                  </a:lnTo>
                  <a:lnTo>
                    <a:pt x="3858" y="1275"/>
                  </a:lnTo>
                  <a:cubicBezTo>
                    <a:pt x="4298" y="870"/>
                    <a:pt x="4739" y="465"/>
                    <a:pt x="5179"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8"/>
            <p:cNvSpPr/>
            <p:nvPr/>
          </p:nvSpPr>
          <p:spPr>
            <a:xfrm>
              <a:off x="6495475" y="4164375"/>
              <a:ext cx="50625" cy="125350"/>
            </a:xfrm>
            <a:custGeom>
              <a:avLst/>
              <a:gdLst/>
              <a:ahLst/>
              <a:cxnLst/>
              <a:rect l="l" t="t" r="r" b="b"/>
              <a:pathLst>
                <a:path w="2025" h="5014" extrusionOk="0">
                  <a:moveTo>
                    <a:pt x="2025" y="1"/>
                  </a:moveTo>
                  <a:cubicBezTo>
                    <a:pt x="1703" y="358"/>
                    <a:pt x="1465" y="739"/>
                    <a:pt x="1239" y="1132"/>
                  </a:cubicBezTo>
                  <a:cubicBezTo>
                    <a:pt x="1013" y="1513"/>
                    <a:pt x="822" y="1918"/>
                    <a:pt x="656" y="2334"/>
                  </a:cubicBezTo>
                  <a:cubicBezTo>
                    <a:pt x="338" y="3147"/>
                    <a:pt x="90" y="3995"/>
                    <a:pt x="27" y="4924"/>
                  </a:cubicBezTo>
                  <a:lnTo>
                    <a:pt x="27" y="4924"/>
                  </a:lnTo>
                  <a:cubicBezTo>
                    <a:pt x="18" y="4933"/>
                    <a:pt x="9" y="4943"/>
                    <a:pt x="1" y="4954"/>
                  </a:cubicBezTo>
                  <a:lnTo>
                    <a:pt x="144" y="5013"/>
                  </a:lnTo>
                  <a:cubicBezTo>
                    <a:pt x="145" y="5012"/>
                    <a:pt x="146" y="5011"/>
                    <a:pt x="147" y="5009"/>
                  </a:cubicBezTo>
                  <a:lnTo>
                    <a:pt x="147" y="5009"/>
                  </a:lnTo>
                  <a:lnTo>
                    <a:pt x="156" y="5013"/>
                  </a:lnTo>
                  <a:lnTo>
                    <a:pt x="156" y="4998"/>
                  </a:lnTo>
                  <a:lnTo>
                    <a:pt x="156" y="4998"/>
                  </a:lnTo>
                  <a:cubicBezTo>
                    <a:pt x="721" y="4276"/>
                    <a:pt x="1134" y="3472"/>
                    <a:pt x="1453" y="2644"/>
                  </a:cubicBezTo>
                  <a:cubicBezTo>
                    <a:pt x="1608" y="2227"/>
                    <a:pt x="1751" y="1799"/>
                    <a:pt x="1846" y="1370"/>
                  </a:cubicBezTo>
                  <a:cubicBezTo>
                    <a:pt x="1953" y="918"/>
                    <a:pt x="2025" y="477"/>
                    <a:pt x="2025"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a:off x="6407375" y="4088775"/>
              <a:ext cx="122950" cy="34250"/>
            </a:xfrm>
            <a:custGeom>
              <a:avLst/>
              <a:gdLst/>
              <a:ahLst/>
              <a:cxnLst/>
              <a:rect l="l" t="t" r="r" b="b"/>
              <a:pathLst>
                <a:path w="4918" h="1370" extrusionOk="0">
                  <a:moveTo>
                    <a:pt x="1" y="1"/>
                  </a:moveTo>
                  <a:lnTo>
                    <a:pt x="1" y="1"/>
                  </a:lnTo>
                  <a:cubicBezTo>
                    <a:pt x="298" y="370"/>
                    <a:pt x="727" y="572"/>
                    <a:pt x="1120" y="751"/>
                  </a:cubicBezTo>
                  <a:cubicBezTo>
                    <a:pt x="1525" y="929"/>
                    <a:pt x="1918" y="1060"/>
                    <a:pt x="2334" y="1144"/>
                  </a:cubicBezTo>
                  <a:cubicBezTo>
                    <a:pt x="2751" y="1239"/>
                    <a:pt x="3168" y="1310"/>
                    <a:pt x="3608" y="1346"/>
                  </a:cubicBezTo>
                  <a:cubicBezTo>
                    <a:pt x="3823" y="1364"/>
                    <a:pt x="4034" y="1370"/>
                    <a:pt x="4250" y="1370"/>
                  </a:cubicBezTo>
                  <a:cubicBezTo>
                    <a:pt x="4465" y="1370"/>
                    <a:pt x="4686" y="1364"/>
                    <a:pt x="4918" y="1358"/>
                  </a:cubicBezTo>
                  <a:cubicBezTo>
                    <a:pt x="4573" y="1025"/>
                    <a:pt x="4156" y="846"/>
                    <a:pt x="3763" y="691"/>
                  </a:cubicBezTo>
                  <a:cubicBezTo>
                    <a:pt x="3370" y="524"/>
                    <a:pt x="2965" y="394"/>
                    <a:pt x="2549" y="298"/>
                  </a:cubicBezTo>
                  <a:cubicBezTo>
                    <a:pt x="2132" y="215"/>
                    <a:pt x="1715" y="132"/>
                    <a:pt x="1298" y="96"/>
                  </a:cubicBezTo>
                  <a:cubicBezTo>
                    <a:pt x="870" y="36"/>
                    <a:pt x="453" y="48"/>
                    <a:pt x="1"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a:off x="6079950" y="4181275"/>
              <a:ext cx="143800" cy="32850"/>
            </a:xfrm>
            <a:custGeom>
              <a:avLst/>
              <a:gdLst/>
              <a:ahLst/>
              <a:cxnLst/>
              <a:rect l="l" t="t" r="r" b="b"/>
              <a:pathLst>
                <a:path w="5752" h="1314" extrusionOk="0">
                  <a:moveTo>
                    <a:pt x="3457" y="0"/>
                  </a:moveTo>
                  <a:cubicBezTo>
                    <a:pt x="3228" y="0"/>
                    <a:pt x="3000" y="12"/>
                    <a:pt x="2775" y="39"/>
                  </a:cubicBezTo>
                  <a:cubicBezTo>
                    <a:pt x="2263" y="99"/>
                    <a:pt x="1763" y="206"/>
                    <a:pt x="1263" y="396"/>
                  </a:cubicBezTo>
                  <a:cubicBezTo>
                    <a:pt x="787" y="587"/>
                    <a:pt x="298" y="873"/>
                    <a:pt x="1" y="1313"/>
                  </a:cubicBezTo>
                  <a:cubicBezTo>
                    <a:pt x="489" y="1170"/>
                    <a:pt x="953" y="1123"/>
                    <a:pt x="1429" y="1063"/>
                  </a:cubicBezTo>
                  <a:lnTo>
                    <a:pt x="2846" y="920"/>
                  </a:lnTo>
                  <a:lnTo>
                    <a:pt x="4275" y="742"/>
                  </a:lnTo>
                  <a:lnTo>
                    <a:pt x="5001" y="634"/>
                  </a:lnTo>
                  <a:cubicBezTo>
                    <a:pt x="5239" y="587"/>
                    <a:pt x="5490" y="539"/>
                    <a:pt x="5751" y="539"/>
                  </a:cubicBezTo>
                  <a:cubicBezTo>
                    <a:pt x="5549" y="361"/>
                    <a:pt x="5287" y="277"/>
                    <a:pt x="5061" y="194"/>
                  </a:cubicBezTo>
                  <a:cubicBezTo>
                    <a:pt x="4811" y="134"/>
                    <a:pt x="4561" y="87"/>
                    <a:pt x="4299" y="51"/>
                  </a:cubicBezTo>
                  <a:cubicBezTo>
                    <a:pt x="4018" y="18"/>
                    <a:pt x="3736" y="0"/>
                    <a:pt x="3457"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a:off x="7435475" y="3840475"/>
              <a:ext cx="816800" cy="556400"/>
            </a:xfrm>
            <a:custGeom>
              <a:avLst/>
              <a:gdLst/>
              <a:ahLst/>
              <a:cxnLst/>
              <a:rect l="l" t="t" r="r" b="b"/>
              <a:pathLst>
                <a:path w="32672" h="22256" extrusionOk="0">
                  <a:moveTo>
                    <a:pt x="14592" y="1"/>
                  </a:moveTo>
                  <a:cubicBezTo>
                    <a:pt x="14507" y="1"/>
                    <a:pt x="14421" y="1"/>
                    <a:pt x="14336" y="3"/>
                  </a:cubicBezTo>
                  <a:cubicBezTo>
                    <a:pt x="14122" y="3"/>
                    <a:pt x="13919" y="27"/>
                    <a:pt x="13705" y="39"/>
                  </a:cubicBezTo>
                  <a:cubicBezTo>
                    <a:pt x="11264" y="265"/>
                    <a:pt x="9192" y="1848"/>
                    <a:pt x="8157" y="4087"/>
                  </a:cubicBezTo>
                  <a:cubicBezTo>
                    <a:pt x="7228" y="6063"/>
                    <a:pt x="6073" y="7944"/>
                    <a:pt x="4704" y="9647"/>
                  </a:cubicBezTo>
                  <a:cubicBezTo>
                    <a:pt x="4406" y="9528"/>
                    <a:pt x="4430" y="9111"/>
                    <a:pt x="4489" y="8802"/>
                  </a:cubicBezTo>
                  <a:cubicBezTo>
                    <a:pt x="4823" y="7313"/>
                    <a:pt x="5132" y="5825"/>
                    <a:pt x="5466" y="4337"/>
                  </a:cubicBezTo>
                  <a:lnTo>
                    <a:pt x="5466" y="4337"/>
                  </a:lnTo>
                  <a:cubicBezTo>
                    <a:pt x="2370" y="7420"/>
                    <a:pt x="203" y="11695"/>
                    <a:pt x="1" y="15600"/>
                  </a:cubicBezTo>
                  <a:cubicBezTo>
                    <a:pt x="1" y="15600"/>
                    <a:pt x="1846" y="18791"/>
                    <a:pt x="3858" y="20160"/>
                  </a:cubicBezTo>
                  <a:cubicBezTo>
                    <a:pt x="5656" y="21398"/>
                    <a:pt x="7787" y="22256"/>
                    <a:pt x="9966" y="22256"/>
                  </a:cubicBezTo>
                  <a:cubicBezTo>
                    <a:pt x="11621" y="22256"/>
                    <a:pt x="13217" y="21779"/>
                    <a:pt x="14729" y="21101"/>
                  </a:cubicBezTo>
                  <a:cubicBezTo>
                    <a:pt x="13717" y="20696"/>
                    <a:pt x="12729" y="20291"/>
                    <a:pt x="11717" y="19862"/>
                  </a:cubicBezTo>
                  <a:cubicBezTo>
                    <a:pt x="11216" y="19648"/>
                    <a:pt x="10705" y="19434"/>
                    <a:pt x="10383" y="18993"/>
                  </a:cubicBezTo>
                  <a:cubicBezTo>
                    <a:pt x="11211" y="18686"/>
                    <a:pt x="12067" y="18559"/>
                    <a:pt x="12933" y="18559"/>
                  </a:cubicBezTo>
                  <a:cubicBezTo>
                    <a:pt x="14519" y="18559"/>
                    <a:pt x="16142" y="18986"/>
                    <a:pt x="17705" y="19517"/>
                  </a:cubicBezTo>
                  <a:cubicBezTo>
                    <a:pt x="20027" y="18184"/>
                    <a:pt x="22265" y="16672"/>
                    <a:pt x="24361" y="15005"/>
                  </a:cubicBezTo>
                  <a:cubicBezTo>
                    <a:pt x="23587" y="14755"/>
                    <a:pt x="22849" y="14433"/>
                    <a:pt x="22170" y="13981"/>
                  </a:cubicBezTo>
                  <a:cubicBezTo>
                    <a:pt x="21789" y="13731"/>
                    <a:pt x="21396" y="13195"/>
                    <a:pt x="21730" y="12862"/>
                  </a:cubicBezTo>
                  <a:cubicBezTo>
                    <a:pt x="21813" y="12778"/>
                    <a:pt x="21956" y="12731"/>
                    <a:pt x="22075" y="12707"/>
                  </a:cubicBezTo>
                  <a:cubicBezTo>
                    <a:pt x="23449" y="12264"/>
                    <a:pt x="24865" y="11810"/>
                    <a:pt x="26305" y="11810"/>
                  </a:cubicBezTo>
                  <a:cubicBezTo>
                    <a:pt x="26375" y="11810"/>
                    <a:pt x="26446" y="11812"/>
                    <a:pt x="26516" y="11814"/>
                  </a:cubicBezTo>
                  <a:cubicBezTo>
                    <a:pt x="27016" y="11826"/>
                    <a:pt x="27504" y="11909"/>
                    <a:pt x="27980" y="12052"/>
                  </a:cubicBezTo>
                  <a:cubicBezTo>
                    <a:pt x="29421" y="10873"/>
                    <a:pt x="30921" y="9790"/>
                    <a:pt x="32672" y="9147"/>
                  </a:cubicBezTo>
                  <a:cubicBezTo>
                    <a:pt x="30112" y="6956"/>
                    <a:pt x="27373" y="4706"/>
                    <a:pt x="24456" y="2979"/>
                  </a:cubicBezTo>
                  <a:cubicBezTo>
                    <a:pt x="23948" y="2687"/>
                    <a:pt x="23377" y="2538"/>
                    <a:pt x="22810" y="2538"/>
                  </a:cubicBezTo>
                  <a:cubicBezTo>
                    <a:pt x="22154" y="2538"/>
                    <a:pt x="21504" y="2737"/>
                    <a:pt x="20968" y="3146"/>
                  </a:cubicBezTo>
                  <a:cubicBezTo>
                    <a:pt x="20920" y="3158"/>
                    <a:pt x="20920" y="3182"/>
                    <a:pt x="20908" y="3182"/>
                  </a:cubicBezTo>
                  <a:cubicBezTo>
                    <a:pt x="19956" y="3908"/>
                    <a:pt x="19194" y="4920"/>
                    <a:pt x="18098" y="5396"/>
                  </a:cubicBezTo>
                  <a:cubicBezTo>
                    <a:pt x="18028" y="5423"/>
                    <a:pt x="17948" y="5443"/>
                    <a:pt x="17876" y="5443"/>
                  </a:cubicBezTo>
                  <a:cubicBezTo>
                    <a:pt x="17789" y="5443"/>
                    <a:pt x="17714" y="5415"/>
                    <a:pt x="17682" y="5337"/>
                  </a:cubicBezTo>
                  <a:cubicBezTo>
                    <a:pt x="17646" y="5242"/>
                    <a:pt x="17693" y="5158"/>
                    <a:pt x="17741" y="5087"/>
                  </a:cubicBezTo>
                  <a:cubicBezTo>
                    <a:pt x="18586" y="3694"/>
                    <a:pt x="19456" y="2325"/>
                    <a:pt x="20539" y="1122"/>
                  </a:cubicBezTo>
                  <a:cubicBezTo>
                    <a:pt x="18641" y="413"/>
                    <a:pt x="16655" y="1"/>
                    <a:pt x="14592"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a:off x="7560800" y="4066325"/>
              <a:ext cx="514975" cy="117725"/>
            </a:xfrm>
            <a:custGeom>
              <a:avLst/>
              <a:gdLst/>
              <a:ahLst/>
              <a:cxnLst/>
              <a:rect l="l" t="t" r="r" b="b"/>
              <a:pathLst>
                <a:path w="20599" h="4709" extrusionOk="0">
                  <a:moveTo>
                    <a:pt x="16256" y="1"/>
                  </a:moveTo>
                  <a:cubicBezTo>
                    <a:pt x="15921" y="1"/>
                    <a:pt x="15586" y="6"/>
                    <a:pt x="15252" y="18"/>
                  </a:cubicBezTo>
                  <a:cubicBezTo>
                    <a:pt x="13454" y="77"/>
                    <a:pt x="11668" y="303"/>
                    <a:pt x="9918" y="672"/>
                  </a:cubicBezTo>
                  <a:cubicBezTo>
                    <a:pt x="8156" y="1065"/>
                    <a:pt x="6430" y="1565"/>
                    <a:pt x="4763" y="2244"/>
                  </a:cubicBezTo>
                  <a:cubicBezTo>
                    <a:pt x="3096" y="2911"/>
                    <a:pt x="1489" y="3732"/>
                    <a:pt x="0" y="4709"/>
                  </a:cubicBezTo>
                  <a:cubicBezTo>
                    <a:pt x="1655" y="4042"/>
                    <a:pt x="3322" y="3435"/>
                    <a:pt x="4989" y="2899"/>
                  </a:cubicBezTo>
                  <a:cubicBezTo>
                    <a:pt x="6668" y="2363"/>
                    <a:pt x="8370" y="1899"/>
                    <a:pt x="10097" y="1542"/>
                  </a:cubicBezTo>
                  <a:cubicBezTo>
                    <a:pt x="11823" y="1172"/>
                    <a:pt x="13550" y="899"/>
                    <a:pt x="15300" y="708"/>
                  </a:cubicBezTo>
                  <a:cubicBezTo>
                    <a:pt x="17062" y="518"/>
                    <a:pt x="18812" y="410"/>
                    <a:pt x="20598" y="351"/>
                  </a:cubicBezTo>
                  <a:cubicBezTo>
                    <a:pt x="19175" y="109"/>
                    <a:pt x="17713" y="1"/>
                    <a:pt x="16256"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a:off x="7654550" y="3920900"/>
              <a:ext cx="133975" cy="163425"/>
            </a:xfrm>
            <a:custGeom>
              <a:avLst/>
              <a:gdLst/>
              <a:ahLst/>
              <a:cxnLst/>
              <a:rect l="l" t="t" r="r" b="b"/>
              <a:pathLst>
                <a:path w="5359" h="6537" extrusionOk="0">
                  <a:moveTo>
                    <a:pt x="5359" y="0"/>
                  </a:moveTo>
                  <a:lnTo>
                    <a:pt x="5359" y="0"/>
                  </a:lnTo>
                  <a:cubicBezTo>
                    <a:pt x="4656" y="262"/>
                    <a:pt x="4037" y="643"/>
                    <a:pt x="3454" y="1084"/>
                  </a:cubicBezTo>
                  <a:cubicBezTo>
                    <a:pt x="2870" y="1536"/>
                    <a:pt x="2334" y="2060"/>
                    <a:pt x="1882" y="2620"/>
                  </a:cubicBezTo>
                  <a:cubicBezTo>
                    <a:pt x="1418" y="3191"/>
                    <a:pt x="1013" y="3810"/>
                    <a:pt x="691" y="4465"/>
                  </a:cubicBezTo>
                  <a:cubicBezTo>
                    <a:pt x="370" y="5120"/>
                    <a:pt x="120" y="5811"/>
                    <a:pt x="1" y="6537"/>
                  </a:cubicBezTo>
                  <a:cubicBezTo>
                    <a:pt x="453" y="5954"/>
                    <a:pt x="846" y="5382"/>
                    <a:pt x="1287" y="4799"/>
                  </a:cubicBezTo>
                  <a:cubicBezTo>
                    <a:pt x="1703" y="4239"/>
                    <a:pt x="2132" y="3691"/>
                    <a:pt x="2561" y="3156"/>
                  </a:cubicBezTo>
                  <a:cubicBezTo>
                    <a:pt x="2989" y="2620"/>
                    <a:pt x="3442" y="2096"/>
                    <a:pt x="3918" y="1584"/>
                  </a:cubicBezTo>
                  <a:cubicBezTo>
                    <a:pt x="4394" y="1060"/>
                    <a:pt x="4882" y="560"/>
                    <a:pt x="5359"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a:off x="7704575" y="4195600"/>
              <a:ext cx="223850" cy="53350"/>
            </a:xfrm>
            <a:custGeom>
              <a:avLst/>
              <a:gdLst/>
              <a:ahLst/>
              <a:cxnLst/>
              <a:rect l="l" t="t" r="r" b="b"/>
              <a:pathLst>
                <a:path w="8954" h="2134" extrusionOk="0">
                  <a:moveTo>
                    <a:pt x="2501" y="1"/>
                  </a:moveTo>
                  <a:cubicBezTo>
                    <a:pt x="2445" y="1"/>
                    <a:pt x="2390" y="1"/>
                    <a:pt x="2334" y="2"/>
                  </a:cubicBezTo>
                  <a:cubicBezTo>
                    <a:pt x="1548" y="14"/>
                    <a:pt x="750" y="109"/>
                    <a:pt x="0" y="323"/>
                  </a:cubicBezTo>
                  <a:cubicBezTo>
                    <a:pt x="774" y="466"/>
                    <a:pt x="1524" y="562"/>
                    <a:pt x="2286" y="681"/>
                  </a:cubicBezTo>
                  <a:cubicBezTo>
                    <a:pt x="3036" y="800"/>
                    <a:pt x="3774" y="943"/>
                    <a:pt x="4501" y="1085"/>
                  </a:cubicBezTo>
                  <a:cubicBezTo>
                    <a:pt x="5239" y="1240"/>
                    <a:pt x="5977" y="1395"/>
                    <a:pt x="6703" y="1574"/>
                  </a:cubicBezTo>
                  <a:cubicBezTo>
                    <a:pt x="7453" y="1752"/>
                    <a:pt x="8180" y="1955"/>
                    <a:pt x="8954" y="2133"/>
                  </a:cubicBezTo>
                  <a:cubicBezTo>
                    <a:pt x="8346" y="1621"/>
                    <a:pt x="7644" y="1240"/>
                    <a:pt x="6929" y="919"/>
                  </a:cubicBezTo>
                  <a:cubicBezTo>
                    <a:pt x="6215" y="609"/>
                    <a:pt x="5453" y="371"/>
                    <a:pt x="4679" y="228"/>
                  </a:cubicBezTo>
                  <a:cubicBezTo>
                    <a:pt x="3960" y="73"/>
                    <a:pt x="3231" y="1"/>
                    <a:pt x="250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a:off x="7506925" y="4244750"/>
              <a:ext cx="136650" cy="101525"/>
            </a:xfrm>
            <a:custGeom>
              <a:avLst/>
              <a:gdLst/>
              <a:ahLst/>
              <a:cxnLst/>
              <a:rect l="l" t="t" r="r" b="b"/>
              <a:pathLst>
                <a:path w="5466" h="4061" extrusionOk="0">
                  <a:moveTo>
                    <a:pt x="0" y="0"/>
                  </a:moveTo>
                  <a:lnTo>
                    <a:pt x="0" y="0"/>
                  </a:lnTo>
                  <a:cubicBezTo>
                    <a:pt x="346" y="477"/>
                    <a:pt x="738" y="882"/>
                    <a:pt x="1143" y="1263"/>
                  </a:cubicBezTo>
                  <a:cubicBezTo>
                    <a:pt x="1560" y="1644"/>
                    <a:pt x="1989" y="2013"/>
                    <a:pt x="2441" y="2346"/>
                  </a:cubicBezTo>
                  <a:cubicBezTo>
                    <a:pt x="2882" y="2691"/>
                    <a:pt x="3358" y="2989"/>
                    <a:pt x="3834" y="3287"/>
                  </a:cubicBezTo>
                  <a:cubicBezTo>
                    <a:pt x="4334" y="3584"/>
                    <a:pt x="4834" y="3834"/>
                    <a:pt x="5370" y="4060"/>
                  </a:cubicBezTo>
                  <a:lnTo>
                    <a:pt x="5465" y="3941"/>
                  </a:lnTo>
                  <a:cubicBezTo>
                    <a:pt x="5084" y="3501"/>
                    <a:pt x="4691" y="3096"/>
                    <a:pt x="4275" y="2703"/>
                  </a:cubicBezTo>
                  <a:cubicBezTo>
                    <a:pt x="3858" y="2334"/>
                    <a:pt x="3417" y="1977"/>
                    <a:pt x="2965" y="1655"/>
                  </a:cubicBezTo>
                  <a:cubicBezTo>
                    <a:pt x="2513" y="1322"/>
                    <a:pt x="2036" y="1012"/>
                    <a:pt x="1548" y="727"/>
                  </a:cubicBezTo>
                  <a:cubicBezTo>
                    <a:pt x="1060" y="441"/>
                    <a:pt x="548" y="191"/>
                    <a:pt x="0"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a:off x="7496500" y="4067650"/>
              <a:ext cx="110450" cy="121175"/>
            </a:xfrm>
            <a:custGeom>
              <a:avLst/>
              <a:gdLst/>
              <a:ahLst/>
              <a:cxnLst/>
              <a:rect l="l" t="t" r="r" b="b"/>
              <a:pathLst>
                <a:path w="4418" h="4847" extrusionOk="0">
                  <a:moveTo>
                    <a:pt x="4418" y="0"/>
                  </a:moveTo>
                  <a:lnTo>
                    <a:pt x="4418" y="0"/>
                  </a:lnTo>
                  <a:cubicBezTo>
                    <a:pt x="4013" y="369"/>
                    <a:pt x="3572" y="679"/>
                    <a:pt x="3156" y="1036"/>
                  </a:cubicBezTo>
                  <a:cubicBezTo>
                    <a:pt x="2739" y="1393"/>
                    <a:pt x="2334" y="1774"/>
                    <a:pt x="1953" y="2155"/>
                  </a:cubicBezTo>
                  <a:cubicBezTo>
                    <a:pt x="1560" y="2548"/>
                    <a:pt x="1203" y="2965"/>
                    <a:pt x="858" y="3394"/>
                  </a:cubicBezTo>
                  <a:cubicBezTo>
                    <a:pt x="524" y="3834"/>
                    <a:pt x="191" y="4298"/>
                    <a:pt x="1" y="4846"/>
                  </a:cubicBezTo>
                  <a:cubicBezTo>
                    <a:pt x="465" y="4525"/>
                    <a:pt x="917" y="4227"/>
                    <a:pt x="1358" y="3882"/>
                  </a:cubicBezTo>
                  <a:cubicBezTo>
                    <a:pt x="1787" y="3536"/>
                    <a:pt x="2191" y="3167"/>
                    <a:pt x="2572" y="2786"/>
                  </a:cubicBezTo>
                  <a:cubicBezTo>
                    <a:pt x="2965" y="2382"/>
                    <a:pt x="3322" y="1965"/>
                    <a:pt x="3644" y="1512"/>
                  </a:cubicBezTo>
                  <a:cubicBezTo>
                    <a:pt x="3953" y="1072"/>
                    <a:pt x="4311" y="584"/>
                    <a:pt x="441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a:off x="7875725" y="3970950"/>
              <a:ext cx="168200" cy="82425"/>
            </a:xfrm>
            <a:custGeom>
              <a:avLst/>
              <a:gdLst/>
              <a:ahLst/>
              <a:cxnLst/>
              <a:rect l="l" t="t" r="r" b="b"/>
              <a:pathLst>
                <a:path w="6728" h="3297" extrusionOk="0">
                  <a:moveTo>
                    <a:pt x="5841" y="0"/>
                  </a:moveTo>
                  <a:cubicBezTo>
                    <a:pt x="5476" y="0"/>
                    <a:pt x="5109" y="58"/>
                    <a:pt x="4763" y="130"/>
                  </a:cubicBezTo>
                  <a:cubicBezTo>
                    <a:pt x="4120" y="273"/>
                    <a:pt x="3512" y="499"/>
                    <a:pt x="2929" y="796"/>
                  </a:cubicBezTo>
                  <a:cubicBezTo>
                    <a:pt x="2346" y="1082"/>
                    <a:pt x="1798" y="1439"/>
                    <a:pt x="1286" y="1844"/>
                  </a:cubicBezTo>
                  <a:cubicBezTo>
                    <a:pt x="1036" y="2035"/>
                    <a:pt x="786" y="2261"/>
                    <a:pt x="560" y="2499"/>
                  </a:cubicBezTo>
                  <a:cubicBezTo>
                    <a:pt x="357" y="2737"/>
                    <a:pt x="119" y="2987"/>
                    <a:pt x="0" y="3297"/>
                  </a:cubicBezTo>
                  <a:cubicBezTo>
                    <a:pt x="262" y="3106"/>
                    <a:pt x="548" y="2975"/>
                    <a:pt x="810" y="2821"/>
                  </a:cubicBezTo>
                  <a:lnTo>
                    <a:pt x="1643" y="2404"/>
                  </a:lnTo>
                  <a:lnTo>
                    <a:pt x="3310" y="1570"/>
                  </a:lnTo>
                  <a:cubicBezTo>
                    <a:pt x="3870" y="1308"/>
                    <a:pt x="4405" y="1023"/>
                    <a:pt x="4965" y="773"/>
                  </a:cubicBezTo>
                  <a:cubicBezTo>
                    <a:pt x="5537" y="535"/>
                    <a:pt x="6084" y="273"/>
                    <a:pt x="6727" y="142"/>
                  </a:cubicBezTo>
                  <a:cubicBezTo>
                    <a:pt x="6442" y="39"/>
                    <a:pt x="6143" y="0"/>
                    <a:pt x="584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a:off x="7445000" y="4013175"/>
              <a:ext cx="87250" cy="211950"/>
            </a:xfrm>
            <a:custGeom>
              <a:avLst/>
              <a:gdLst/>
              <a:ahLst/>
              <a:cxnLst/>
              <a:rect l="l" t="t" r="r" b="b"/>
              <a:pathLst>
                <a:path w="3490" h="8478" extrusionOk="0">
                  <a:moveTo>
                    <a:pt x="3430" y="0"/>
                  </a:moveTo>
                  <a:cubicBezTo>
                    <a:pt x="2882" y="1393"/>
                    <a:pt x="1953" y="2584"/>
                    <a:pt x="1263" y="3918"/>
                  </a:cubicBezTo>
                  <a:cubicBezTo>
                    <a:pt x="537" y="5334"/>
                    <a:pt x="108" y="6894"/>
                    <a:pt x="1" y="8478"/>
                  </a:cubicBezTo>
                  <a:cubicBezTo>
                    <a:pt x="298" y="7644"/>
                    <a:pt x="608" y="6823"/>
                    <a:pt x="906" y="5989"/>
                  </a:cubicBezTo>
                  <a:cubicBezTo>
                    <a:pt x="1287" y="4953"/>
                    <a:pt x="1668" y="3918"/>
                    <a:pt x="2227" y="2977"/>
                  </a:cubicBezTo>
                  <a:cubicBezTo>
                    <a:pt x="2715" y="2132"/>
                    <a:pt x="3489" y="1382"/>
                    <a:pt x="3430" y="405"/>
                  </a:cubicBezTo>
                  <a:lnTo>
                    <a:pt x="3430"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a:off x="7632525" y="3855400"/>
              <a:ext cx="168200" cy="130700"/>
            </a:xfrm>
            <a:custGeom>
              <a:avLst/>
              <a:gdLst/>
              <a:ahLst/>
              <a:cxnLst/>
              <a:rect l="l" t="t" r="r" b="b"/>
              <a:pathLst>
                <a:path w="6728" h="5228" extrusionOk="0">
                  <a:moveTo>
                    <a:pt x="6652" y="1"/>
                  </a:moveTo>
                  <a:cubicBezTo>
                    <a:pt x="5150" y="1"/>
                    <a:pt x="3554" y="352"/>
                    <a:pt x="2465" y="1370"/>
                  </a:cubicBezTo>
                  <a:cubicBezTo>
                    <a:pt x="1834" y="1954"/>
                    <a:pt x="1418" y="2704"/>
                    <a:pt x="1001" y="3442"/>
                  </a:cubicBezTo>
                  <a:cubicBezTo>
                    <a:pt x="679" y="4037"/>
                    <a:pt x="334" y="4633"/>
                    <a:pt x="1" y="5228"/>
                  </a:cubicBezTo>
                  <a:lnTo>
                    <a:pt x="96" y="5145"/>
                  </a:lnTo>
                  <a:cubicBezTo>
                    <a:pt x="513" y="4549"/>
                    <a:pt x="953" y="3978"/>
                    <a:pt x="1370" y="3382"/>
                  </a:cubicBezTo>
                  <a:cubicBezTo>
                    <a:pt x="1739" y="2859"/>
                    <a:pt x="2120" y="2347"/>
                    <a:pt x="2608" y="1942"/>
                  </a:cubicBezTo>
                  <a:cubicBezTo>
                    <a:pt x="3073" y="1573"/>
                    <a:pt x="3620" y="1347"/>
                    <a:pt x="4156" y="1108"/>
                  </a:cubicBezTo>
                  <a:cubicBezTo>
                    <a:pt x="5025" y="739"/>
                    <a:pt x="5871" y="382"/>
                    <a:pt x="6728" y="1"/>
                  </a:cubicBezTo>
                  <a:cubicBezTo>
                    <a:pt x="6703" y="1"/>
                    <a:pt x="6677" y="1"/>
                    <a:pt x="6652" y="1"/>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a:off x="7908750" y="3916500"/>
              <a:ext cx="150950" cy="58900"/>
            </a:xfrm>
            <a:custGeom>
              <a:avLst/>
              <a:gdLst/>
              <a:ahLst/>
              <a:cxnLst/>
              <a:rect l="l" t="t" r="r" b="b"/>
              <a:pathLst>
                <a:path w="6038" h="2356" extrusionOk="0">
                  <a:moveTo>
                    <a:pt x="3907" y="0"/>
                  </a:moveTo>
                  <a:cubicBezTo>
                    <a:pt x="3800" y="0"/>
                    <a:pt x="3692" y="7"/>
                    <a:pt x="3585" y="22"/>
                  </a:cubicBezTo>
                  <a:cubicBezTo>
                    <a:pt x="2918" y="105"/>
                    <a:pt x="2334" y="474"/>
                    <a:pt x="1787" y="867"/>
                  </a:cubicBezTo>
                  <a:cubicBezTo>
                    <a:pt x="1156" y="1308"/>
                    <a:pt x="560" y="1820"/>
                    <a:pt x="1" y="2355"/>
                  </a:cubicBezTo>
                  <a:cubicBezTo>
                    <a:pt x="667" y="2046"/>
                    <a:pt x="1322" y="1641"/>
                    <a:pt x="1906" y="1177"/>
                  </a:cubicBezTo>
                  <a:cubicBezTo>
                    <a:pt x="2382" y="808"/>
                    <a:pt x="2870" y="367"/>
                    <a:pt x="3465" y="296"/>
                  </a:cubicBezTo>
                  <a:cubicBezTo>
                    <a:pt x="3521" y="290"/>
                    <a:pt x="3576" y="287"/>
                    <a:pt x="3631" y="287"/>
                  </a:cubicBezTo>
                  <a:cubicBezTo>
                    <a:pt x="4342" y="287"/>
                    <a:pt x="5009" y="754"/>
                    <a:pt x="5728" y="831"/>
                  </a:cubicBezTo>
                  <a:lnTo>
                    <a:pt x="6037" y="915"/>
                  </a:lnTo>
                  <a:cubicBezTo>
                    <a:pt x="5461" y="370"/>
                    <a:pt x="4692" y="0"/>
                    <a:pt x="3907"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a:off x="6315700" y="3246700"/>
              <a:ext cx="608425" cy="843950"/>
            </a:xfrm>
            <a:custGeom>
              <a:avLst/>
              <a:gdLst/>
              <a:ahLst/>
              <a:cxnLst/>
              <a:rect l="l" t="t" r="r" b="b"/>
              <a:pathLst>
                <a:path w="24337" h="33758" extrusionOk="0">
                  <a:moveTo>
                    <a:pt x="16884" y="1"/>
                  </a:moveTo>
                  <a:cubicBezTo>
                    <a:pt x="15705" y="930"/>
                    <a:pt x="14514" y="1834"/>
                    <a:pt x="13324" y="2739"/>
                  </a:cubicBezTo>
                  <a:cubicBezTo>
                    <a:pt x="12621" y="3275"/>
                    <a:pt x="12181" y="4097"/>
                    <a:pt x="12121" y="4990"/>
                  </a:cubicBezTo>
                  <a:cubicBezTo>
                    <a:pt x="12062" y="5764"/>
                    <a:pt x="11990" y="6656"/>
                    <a:pt x="11895" y="7133"/>
                  </a:cubicBezTo>
                  <a:cubicBezTo>
                    <a:pt x="11823" y="7466"/>
                    <a:pt x="11692" y="7847"/>
                    <a:pt x="11359" y="7942"/>
                  </a:cubicBezTo>
                  <a:cubicBezTo>
                    <a:pt x="11324" y="7951"/>
                    <a:pt x="11288" y="7955"/>
                    <a:pt x="11253" y="7955"/>
                  </a:cubicBezTo>
                  <a:cubicBezTo>
                    <a:pt x="11046" y="7955"/>
                    <a:pt x="10838" y="7817"/>
                    <a:pt x="10716" y="7645"/>
                  </a:cubicBezTo>
                  <a:cubicBezTo>
                    <a:pt x="10573" y="7430"/>
                    <a:pt x="10526" y="7180"/>
                    <a:pt x="10466" y="6942"/>
                  </a:cubicBezTo>
                  <a:cubicBezTo>
                    <a:pt x="10335" y="6359"/>
                    <a:pt x="10216" y="5799"/>
                    <a:pt x="10085" y="5216"/>
                  </a:cubicBezTo>
                  <a:cubicBezTo>
                    <a:pt x="9144" y="5930"/>
                    <a:pt x="8216" y="6668"/>
                    <a:pt x="7263" y="7371"/>
                  </a:cubicBezTo>
                  <a:cubicBezTo>
                    <a:pt x="5227" y="8871"/>
                    <a:pt x="5168" y="11776"/>
                    <a:pt x="5585" y="13181"/>
                  </a:cubicBezTo>
                  <a:cubicBezTo>
                    <a:pt x="5596" y="13253"/>
                    <a:pt x="5620" y="13324"/>
                    <a:pt x="5644" y="13395"/>
                  </a:cubicBezTo>
                  <a:cubicBezTo>
                    <a:pt x="5704" y="13622"/>
                    <a:pt x="5763" y="13860"/>
                    <a:pt x="5751" y="14098"/>
                  </a:cubicBezTo>
                  <a:cubicBezTo>
                    <a:pt x="5739" y="14407"/>
                    <a:pt x="5525" y="14753"/>
                    <a:pt x="5215" y="14812"/>
                  </a:cubicBezTo>
                  <a:cubicBezTo>
                    <a:pt x="4739" y="13967"/>
                    <a:pt x="4918" y="12860"/>
                    <a:pt x="4501" y="11990"/>
                  </a:cubicBezTo>
                  <a:cubicBezTo>
                    <a:pt x="4263" y="11490"/>
                    <a:pt x="3858" y="11121"/>
                    <a:pt x="3489" y="10716"/>
                  </a:cubicBezTo>
                  <a:cubicBezTo>
                    <a:pt x="3441" y="10764"/>
                    <a:pt x="3394" y="10824"/>
                    <a:pt x="3370" y="10871"/>
                  </a:cubicBezTo>
                  <a:cubicBezTo>
                    <a:pt x="3203" y="11062"/>
                    <a:pt x="3060" y="11276"/>
                    <a:pt x="2906" y="11478"/>
                  </a:cubicBezTo>
                  <a:cubicBezTo>
                    <a:pt x="1870" y="12979"/>
                    <a:pt x="1274" y="14753"/>
                    <a:pt x="917" y="16539"/>
                  </a:cubicBezTo>
                  <a:cubicBezTo>
                    <a:pt x="822" y="16943"/>
                    <a:pt x="751" y="17372"/>
                    <a:pt x="655" y="17801"/>
                  </a:cubicBezTo>
                  <a:cubicBezTo>
                    <a:pt x="393" y="19253"/>
                    <a:pt x="643" y="20765"/>
                    <a:pt x="1405" y="22027"/>
                  </a:cubicBezTo>
                  <a:cubicBezTo>
                    <a:pt x="1763" y="22647"/>
                    <a:pt x="2191" y="23206"/>
                    <a:pt x="2703" y="23742"/>
                  </a:cubicBezTo>
                  <a:lnTo>
                    <a:pt x="2667" y="23742"/>
                  </a:lnTo>
                  <a:cubicBezTo>
                    <a:pt x="2613" y="23751"/>
                    <a:pt x="2559" y="23755"/>
                    <a:pt x="2507" y="23755"/>
                  </a:cubicBezTo>
                  <a:cubicBezTo>
                    <a:pt x="1859" y="23755"/>
                    <a:pt x="1351" y="23112"/>
                    <a:pt x="822" y="22682"/>
                  </a:cubicBezTo>
                  <a:cubicBezTo>
                    <a:pt x="596" y="22492"/>
                    <a:pt x="346" y="22349"/>
                    <a:pt x="96" y="22182"/>
                  </a:cubicBezTo>
                  <a:lnTo>
                    <a:pt x="96" y="22182"/>
                  </a:lnTo>
                  <a:cubicBezTo>
                    <a:pt x="0" y="24159"/>
                    <a:pt x="203" y="26099"/>
                    <a:pt x="1036" y="27588"/>
                  </a:cubicBezTo>
                  <a:cubicBezTo>
                    <a:pt x="1824" y="28994"/>
                    <a:pt x="2901" y="29351"/>
                    <a:pt x="4124" y="29351"/>
                  </a:cubicBezTo>
                  <a:cubicBezTo>
                    <a:pt x="5384" y="29351"/>
                    <a:pt x="6800" y="28973"/>
                    <a:pt x="8219" y="28973"/>
                  </a:cubicBezTo>
                  <a:cubicBezTo>
                    <a:pt x="8817" y="28973"/>
                    <a:pt x="9415" y="29040"/>
                    <a:pt x="10002" y="29231"/>
                  </a:cubicBezTo>
                  <a:cubicBezTo>
                    <a:pt x="12567" y="30075"/>
                    <a:pt x="14431" y="33758"/>
                    <a:pt x="17291" y="33758"/>
                  </a:cubicBezTo>
                  <a:cubicBezTo>
                    <a:pt x="17457" y="33758"/>
                    <a:pt x="17627" y="33745"/>
                    <a:pt x="17800" y="33719"/>
                  </a:cubicBezTo>
                  <a:cubicBezTo>
                    <a:pt x="19336" y="33493"/>
                    <a:pt x="20765" y="32743"/>
                    <a:pt x="21872" y="31660"/>
                  </a:cubicBezTo>
                  <a:lnTo>
                    <a:pt x="21872" y="31660"/>
                  </a:lnTo>
                  <a:cubicBezTo>
                    <a:pt x="21670" y="31695"/>
                    <a:pt x="21467" y="31707"/>
                    <a:pt x="21277" y="31719"/>
                  </a:cubicBezTo>
                  <a:cubicBezTo>
                    <a:pt x="21154" y="31724"/>
                    <a:pt x="21032" y="31730"/>
                    <a:pt x="20912" y="31730"/>
                  </a:cubicBezTo>
                  <a:cubicBezTo>
                    <a:pt x="20720" y="31730"/>
                    <a:pt x="20532" y="31714"/>
                    <a:pt x="20348" y="31648"/>
                  </a:cubicBezTo>
                  <a:cubicBezTo>
                    <a:pt x="20051" y="31540"/>
                    <a:pt x="19801" y="31302"/>
                    <a:pt x="19753" y="30993"/>
                  </a:cubicBezTo>
                  <a:cubicBezTo>
                    <a:pt x="19705" y="30624"/>
                    <a:pt x="19979" y="30290"/>
                    <a:pt x="20301" y="30124"/>
                  </a:cubicBezTo>
                  <a:cubicBezTo>
                    <a:pt x="20622" y="29969"/>
                    <a:pt x="20991" y="29921"/>
                    <a:pt x="21348" y="29826"/>
                  </a:cubicBezTo>
                  <a:cubicBezTo>
                    <a:pt x="22360" y="29576"/>
                    <a:pt x="23194" y="28957"/>
                    <a:pt x="23861" y="28147"/>
                  </a:cubicBezTo>
                  <a:cubicBezTo>
                    <a:pt x="24337" y="26278"/>
                    <a:pt x="24158" y="24266"/>
                    <a:pt x="23920" y="22325"/>
                  </a:cubicBezTo>
                  <a:cubicBezTo>
                    <a:pt x="23837" y="21599"/>
                    <a:pt x="23730" y="20884"/>
                    <a:pt x="23622" y="20170"/>
                  </a:cubicBezTo>
                  <a:cubicBezTo>
                    <a:pt x="23194" y="20325"/>
                    <a:pt x="21634" y="21539"/>
                    <a:pt x="21217" y="21896"/>
                  </a:cubicBezTo>
                  <a:cubicBezTo>
                    <a:pt x="20938" y="22136"/>
                    <a:pt x="20558" y="22316"/>
                    <a:pt x="20201" y="22316"/>
                  </a:cubicBezTo>
                  <a:cubicBezTo>
                    <a:pt x="20025" y="22316"/>
                    <a:pt x="19855" y="22272"/>
                    <a:pt x="19705" y="22170"/>
                  </a:cubicBezTo>
                  <a:cubicBezTo>
                    <a:pt x="19372" y="21944"/>
                    <a:pt x="19265" y="21480"/>
                    <a:pt x="19336" y="21099"/>
                  </a:cubicBezTo>
                  <a:cubicBezTo>
                    <a:pt x="19431" y="20706"/>
                    <a:pt x="19670" y="20361"/>
                    <a:pt x="19932" y="20063"/>
                  </a:cubicBezTo>
                  <a:cubicBezTo>
                    <a:pt x="20574" y="19325"/>
                    <a:pt x="21396" y="18741"/>
                    <a:pt x="22087" y="18063"/>
                  </a:cubicBezTo>
                  <a:cubicBezTo>
                    <a:pt x="22468" y="17682"/>
                    <a:pt x="22801" y="17289"/>
                    <a:pt x="23063" y="16824"/>
                  </a:cubicBezTo>
                  <a:cubicBezTo>
                    <a:pt x="22503" y="13895"/>
                    <a:pt x="21777" y="11002"/>
                    <a:pt x="20801" y="8204"/>
                  </a:cubicBezTo>
                  <a:cubicBezTo>
                    <a:pt x="20479" y="8573"/>
                    <a:pt x="20170" y="8907"/>
                    <a:pt x="20027" y="9097"/>
                  </a:cubicBezTo>
                  <a:cubicBezTo>
                    <a:pt x="19836" y="9347"/>
                    <a:pt x="19622" y="9609"/>
                    <a:pt x="19372" y="9788"/>
                  </a:cubicBezTo>
                  <a:cubicBezTo>
                    <a:pt x="19257" y="9848"/>
                    <a:pt x="19123" y="9881"/>
                    <a:pt x="18990" y="9881"/>
                  </a:cubicBezTo>
                  <a:cubicBezTo>
                    <a:pt x="18807" y="9881"/>
                    <a:pt x="18627" y="9819"/>
                    <a:pt x="18503" y="9681"/>
                  </a:cubicBezTo>
                  <a:cubicBezTo>
                    <a:pt x="18205" y="9323"/>
                    <a:pt x="18455" y="8800"/>
                    <a:pt x="18729" y="8431"/>
                  </a:cubicBezTo>
                  <a:cubicBezTo>
                    <a:pt x="19015" y="8038"/>
                    <a:pt x="19551" y="7085"/>
                    <a:pt x="20158" y="6454"/>
                  </a:cubicBezTo>
                  <a:cubicBezTo>
                    <a:pt x="19265" y="4204"/>
                    <a:pt x="18181" y="2049"/>
                    <a:pt x="16884"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a:off x="6565425" y="3355050"/>
              <a:ext cx="154825" cy="577475"/>
            </a:xfrm>
            <a:custGeom>
              <a:avLst/>
              <a:gdLst/>
              <a:ahLst/>
              <a:cxnLst/>
              <a:rect l="l" t="t" r="r" b="b"/>
              <a:pathLst>
                <a:path w="6193" h="23099" extrusionOk="0">
                  <a:moveTo>
                    <a:pt x="6192" y="1"/>
                  </a:moveTo>
                  <a:lnTo>
                    <a:pt x="3989" y="5585"/>
                  </a:lnTo>
                  <a:cubicBezTo>
                    <a:pt x="3263" y="7442"/>
                    <a:pt x="2549" y="9323"/>
                    <a:pt x="1930" y="11228"/>
                  </a:cubicBezTo>
                  <a:cubicBezTo>
                    <a:pt x="1311" y="13133"/>
                    <a:pt x="775" y="15074"/>
                    <a:pt x="453" y="17074"/>
                  </a:cubicBezTo>
                  <a:cubicBezTo>
                    <a:pt x="120" y="19063"/>
                    <a:pt x="1" y="21110"/>
                    <a:pt x="227" y="23099"/>
                  </a:cubicBezTo>
                  <a:cubicBezTo>
                    <a:pt x="358" y="21087"/>
                    <a:pt x="679" y="19146"/>
                    <a:pt x="1120" y="17205"/>
                  </a:cubicBezTo>
                  <a:cubicBezTo>
                    <a:pt x="1572" y="15288"/>
                    <a:pt x="2132" y="13383"/>
                    <a:pt x="2763" y="11490"/>
                  </a:cubicBezTo>
                  <a:lnTo>
                    <a:pt x="4632" y="5811"/>
                  </a:lnTo>
                  <a:cubicBezTo>
                    <a:pt x="5240" y="3906"/>
                    <a:pt x="5811" y="1965"/>
                    <a:pt x="6192"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a:off x="6409750" y="3655100"/>
              <a:ext cx="131600" cy="167000"/>
            </a:xfrm>
            <a:custGeom>
              <a:avLst/>
              <a:gdLst/>
              <a:ahLst/>
              <a:cxnLst/>
              <a:rect l="l" t="t" r="r" b="b"/>
              <a:pathLst>
                <a:path w="5264" h="6680" extrusionOk="0">
                  <a:moveTo>
                    <a:pt x="1" y="0"/>
                  </a:moveTo>
                  <a:lnTo>
                    <a:pt x="1" y="0"/>
                  </a:lnTo>
                  <a:cubicBezTo>
                    <a:pt x="37" y="738"/>
                    <a:pt x="275" y="1465"/>
                    <a:pt x="620" y="2120"/>
                  </a:cubicBezTo>
                  <a:cubicBezTo>
                    <a:pt x="953" y="2774"/>
                    <a:pt x="1394" y="3394"/>
                    <a:pt x="1870" y="3941"/>
                  </a:cubicBezTo>
                  <a:cubicBezTo>
                    <a:pt x="2346" y="4489"/>
                    <a:pt x="2870" y="5001"/>
                    <a:pt x="3418" y="5477"/>
                  </a:cubicBezTo>
                  <a:cubicBezTo>
                    <a:pt x="3966" y="5953"/>
                    <a:pt x="4561" y="6406"/>
                    <a:pt x="5263" y="6680"/>
                  </a:cubicBezTo>
                  <a:cubicBezTo>
                    <a:pt x="4787" y="6108"/>
                    <a:pt x="4370" y="5549"/>
                    <a:pt x="3906" y="5013"/>
                  </a:cubicBezTo>
                  <a:cubicBezTo>
                    <a:pt x="3466" y="4441"/>
                    <a:pt x="2989" y="3905"/>
                    <a:pt x="2525" y="3370"/>
                  </a:cubicBezTo>
                  <a:cubicBezTo>
                    <a:pt x="2061" y="2834"/>
                    <a:pt x="1608" y="2322"/>
                    <a:pt x="1191" y="1762"/>
                  </a:cubicBezTo>
                  <a:cubicBezTo>
                    <a:pt x="775" y="1215"/>
                    <a:pt x="382" y="631"/>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a:off x="6537150" y="3518775"/>
              <a:ext cx="61950" cy="95275"/>
            </a:xfrm>
            <a:custGeom>
              <a:avLst/>
              <a:gdLst/>
              <a:ahLst/>
              <a:cxnLst/>
              <a:rect l="l" t="t" r="r" b="b"/>
              <a:pathLst>
                <a:path w="2478" h="3811" extrusionOk="0">
                  <a:moveTo>
                    <a:pt x="84" y="0"/>
                  </a:moveTo>
                  <a:lnTo>
                    <a:pt x="84" y="0"/>
                  </a:lnTo>
                  <a:cubicBezTo>
                    <a:pt x="1" y="417"/>
                    <a:pt x="48" y="822"/>
                    <a:pt x="156" y="1203"/>
                  </a:cubicBezTo>
                  <a:cubicBezTo>
                    <a:pt x="263" y="1596"/>
                    <a:pt x="417" y="1965"/>
                    <a:pt x="632" y="2310"/>
                  </a:cubicBezTo>
                  <a:cubicBezTo>
                    <a:pt x="858" y="2655"/>
                    <a:pt x="1108" y="2965"/>
                    <a:pt x="1418" y="3215"/>
                  </a:cubicBezTo>
                  <a:cubicBezTo>
                    <a:pt x="1727" y="3489"/>
                    <a:pt x="2072" y="3691"/>
                    <a:pt x="2477" y="3810"/>
                  </a:cubicBezTo>
                  <a:cubicBezTo>
                    <a:pt x="2311" y="3429"/>
                    <a:pt x="2120" y="3096"/>
                    <a:pt x="1941" y="2751"/>
                  </a:cubicBezTo>
                  <a:cubicBezTo>
                    <a:pt x="1763" y="2441"/>
                    <a:pt x="1572" y="2131"/>
                    <a:pt x="1370" y="1834"/>
                  </a:cubicBezTo>
                  <a:cubicBezTo>
                    <a:pt x="1179" y="1536"/>
                    <a:pt x="989" y="1238"/>
                    <a:pt x="775" y="929"/>
                  </a:cubicBezTo>
                  <a:cubicBezTo>
                    <a:pt x="572" y="631"/>
                    <a:pt x="358" y="310"/>
                    <a:pt x="8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a:off x="6695800" y="3582175"/>
              <a:ext cx="98550" cy="45425"/>
            </a:xfrm>
            <a:custGeom>
              <a:avLst/>
              <a:gdLst/>
              <a:ahLst/>
              <a:cxnLst/>
              <a:rect l="l" t="t" r="r" b="b"/>
              <a:pathLst>
                <a:path w="3942" h="1817" extrusionOk="0">
                  <a:moveTo>
                    <a:pt x="3942" y="0"/>
                  </a:moveTo>
                  <a:lnTo>
                    <a:pt x="3942" y="0"/>
                  </a:lnTo>
                  <a:cubicBezTo>
                    <a:pt x="3596" y="238"/>
                    <a:pt x="3299" y="310"/>
                    <a:pt x="2977" y="393"/>
                  </a:cubicBezTo>
                  <a:cubicBezTo>
                    <a:pt x="2656" y="488"/>
                    <a:pt x="2311" y="572"/>
                    <a:pt x="1965" y="715"/>
                  </a:cubicBezTo>
                  <a:cubicBezTo>
                    <a:pt x="1620" y="846"/>
                    <a:pt x="1310" y="988"/>
                    <a:pt x="977" y="1143"/>
                  </a:cubicBezTo>
                  <a:cubicBezTo>
                    <a:pt x="668" y="1310"/>
                    <a:pt x="346" y="1453"/>
                    <a:pt x="1" y="1679"/>
                  </a:cubicBezTo>
                  <a:cubicBezTo>
                    <a:pt x="255" y="1774"/>
                    <a:pt x="519" y="1817"/>
                    <a:pt x="777" y="1817"/>
                  </a:cubicBezTo>
                  <a:cubicBezTo>
                    <a:pt x="906" y="1817"/>
                    <a:pt x="1033" y="1806"/>
                    <a:pt x="1156" y="1786"/>
                  </a:cubicBezTo>
                  <a:cubicBezTo>
                    <a:pt x="1549" y="1739"/>
                    <a:pt x="1918" y="1643"/>
                    <a:pt x="2263" y="1512"/>
                  </a:cubicBezTo>
                  <a:cubicBezTo>
                    <a:pt x="2608" y="1393"/>
                    <a:pt x="2930" y="1238"/>
                    <a:pt x="3275" y="1012"/>
                  </a:cubicBezTo>
                  <a:cubicBezTo>
                    <a:pt x="3596" y="786"/>
                    <a:pt x="3930" y="417"/>
                    <a:pt x="394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a:off x="6645800" y="3859875"/>
              <a:ext cx="190525" cy="46725"/>
            </a:xfrm>
            <a:custGeom>
              <a:avLst/>
              <a:gdLst/>
              <a:ahLst/>
              <a:cxnLst/>
              <a:rect l="l" t="t" r="r" b="b"/>
              <a:pathLst>
                <a:path w="7621" h="1869" extrusionOk="0">
                  <a:moveTo>
                    <a:pt x="7621" y="1"/>
                  </a:moveTo>
                  <a:lnTo>
                    <a:pt x="7621" y="1"/>
                  </a:lnTo>
                  <a:cubicBezTo>
                    <a:pt x="6954" y="155"/>
                    <a:pt x="6311" y="382"/>
                    <a:pt x="5680" y="560"/>
                  </a:cubicBezTo>
                  <a:cubicBezTo>
                    <a:pt x="5049" y="739"/>
                    <a:pt x="4430" y="882"/>
                    <a:pt x="3799" y="953"/>
                  </a:cubicBezTo>
                  <a:cubicBezTo>
                    <a:pt x="3554" y="977"/>
                    <a:pt x="3308" y="992"/>
                    <a:pt x="3060" y="992"/>
                  </a:cubicBezTo>
                  <a:cubicBezTo>
                    <a:pt x="2693" y="992"/>
                    <a:pt x="2323" y="960"/>
                    <a:pt x="1953" y="882"/>
                  </a:cubicBezTo>
                  <a:cubicBezTo>
                    <a:pt x="1334" y="751"/>
                    <a:pt x="691" y="525"/>
                    <a:pt x="1" y="382"/>
                  </a:cubicBezTo>
                  <a:lnTo>
                    <a:pt x="1" y="382"/>
                  </a:lnTo>
                  <a:cubicBezTo>
                    <a:pt x="524" y="858"/>
                    <a:pt x="1084" y="1251"/>
                    <a:pt x="1727" y="1537"/>
                  </a:cubicBezTo>
                  <a:cubicBezTo>
                    <a:pt x="2244" y="1754"/>
                    <a:pt x="2809" y="1868"/>
                    <a:pt x="3369" y="1868"/>
                  </a:cubicBezTo>
                  <a:cubicBezTo>
                    <a:pt x="3545" y="1868"/>
                    <a:pt x="3721" y="1857"/>
                    <a:pt x="3894" y="1834"/>
                  </a:cubicBezTo>
                  <a:cubicBezTo>
                    <a:pt x="4596" y="1751"/>
                    <a:pt x="5287" y="1513"/>
                    <a:pt x="5918" y="1191"/>
                  </a:cubicBezTo>
                  <a:cubicBezTo>
                    <a:pt x="6537" y="870"/>
                    <a:pt x="7120" y="477"/>
                    <a:pt x="762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a:off x="6345175" y="3544950"/>
              <a:ext cx="50625" cy="286375"/>
            </a:xfrm>
            <a:custGeom>
              <a:avLst/>
              <a:gdLst/>
              <a:ahLst/>
              <a:cxnLst/>
              <a:rect l="l" t="t" r="r" b="b"/>
              <a:pathLst>
                <a:path w="2025" h="11455" extrusionOk="0">
                  <a:moveTo>
                    <a:pt x="2000" y="1"/>
                  </a:moveTo>
                  <a:lnTo>
                    <a:pt x="2000" y="1"/>
                  </a:lnTo>
                  <a:cubicBezTo>
                    <a:pt x="1405" y="1394"/>
                    <a:pt x="822" y="2799"/>
                    <a:pt x="441" y="4263"/>
                  </a:cubicBezTo>
                  <a:cubicBezTo>
                    <a:pt x="334" y="4704"/>
                    <a:pt x="226" y="5133"/>
                    <a:pt x="155" y="5573"/>
                  </a:cubicBezTo>
                  <a:cubicBezTo>
                    <a:pt x="60" y="6109"/>
                    <a:pt x="0" y="6645"/>
                    <a:pt x="12" y="7180"/>
                  </a:cubicBezTo>
                  <a:cubicBezTo>
                    <a:pt x="48" y="8812"/>
                    <a:pt x="786" y="10395"/>
                    <a:pt x="2012" y="11455"/>
                  </a:cubicBezTo>
                  <a:cubicBezTo>
                    <a:pt x="977" y="9645"/>
                    <a:pt x="226" y="7526"/>
                    <a:pt x="631" y="5478"/>
                  </a:cubicBezTo>
                  <a:cubicBezTo>
                    <a:pt x="953" y="3823"/>
                    <a:pt x="2024" y="2299"/>
                    <a:pt x="1893" y="620"/>
                  </a:cubicBezTo>
                  <a:lnTo>
                    <a:pt x="2000"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a:off x="6459775" y="3401200"/>
              <a:ext cx="96750" cy="176525"/>
            </a:xfrm>
            <a:custGeom>
              <a:avLst/>
              <a:gdLst/>
              <a:ahLst/>
              <a:cxnLst/>
              <a:rect l="l" t="t" r="r" b="b"/>
              <a:pathLst>
                <a:path w="3870" h="7061" extrusionOk="0">
                  <a:moveTo>
                    <a:pt x="3762" y="0"/>
                  </a:moveTo>
                  <a:lnTo>
                    <a:pt x="3762" y="0"/>
                  </a:lnTo>
                  <a:cubicBezTo>
                    <a:pt x="3251" y="465"/>
                    <a:pt x="2715" y="893"/>
                    <a:pt x="2155" y="1322"/>
                  </a:cubicBezTo>
                  <a:cubicBezTo>
                    <a:pt x="1548" y="1798"/>
                    <a:pt x="905" y="2262"/>
                    <a:pt x="536" y="2929"/>
                  </a:cubicBezTo>
                  <a:cubicBezTo>
                    <a:pt x="214" y="3524"/>
                    <a:pt x="107" y="4215"/>
                    <a:pt x="60" y="4882"/>
                  </a:cubicBezTo>
                  <a:cubicBezTo>
                    <a:pt x="0" y="5632"/>
                    <a:pt x="12" y="6418"/>
                    <a:pt x="405" y="7061"/>
                  </a:cubicBezTo>
                  <a:cubicBezTo>
                    <a:pt x="393" y="6537"/>
                    <a:pt x="393" y="6013"/>
                    <a:pt x="381" y="5489"/>
                  </a:cubicBezTo>
                  <a:cubicBezTo>
                    <a:pt x="357" y="4536"/>
                    <a:pt x="381" y="3501"/>
                    <a:pt x="988" y="2774"/>
                  </a:cubicBezTo>
                  <a:cubicBezTo>
                    <a:pt x="1607" y="2036"/>
                    <a:pt x="2679" y="1846"/>
                    <a:pt x="3381" y="1191"/>
                  </a:cubicBezTo>
                  <a:cubicBezTo>
                    <a:pt x="3667" y="941"/>
                    <a:pt x="3870" y="548"/>
                    <a:pt x="3751" y="179"/>
                  </a:cubicBezTo>
                  <a:lnTo>
                    <a:pt x="3762"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a:off x="6624075" y="3277075"/>
              <a:ext cx="96175" cy="158075"/>
            </a:xfrm>
            <a:custGeom>
              <a:avLst/>
              <a:gdLst/>
              <a:ahLst/>
              <a:cxnLst/>
              <a:rect l="l" t="t" r="r" b="b"/>
              <a:pathLst>
                <a:path w="3847" h="6323" extrusionOk="0">
                  <a:moveTo>
                    <a:pt x="3846" y="0"/>
                  </a:moveTo>
                  <a:cubicBezTo>
                    <a:pt x="3215" y="1155"/>
                    <a:pt x="1632" y="1465"/>
                    <a:pt x="786" y="2501"/>
                  </a:cubicBezTo>
                  <a:cubicBezTo>
                    <a:pt x="358" y="3001"/>
                    <a:pt x="143" y="3667"/>
                    <a:pt x="72" y="4322"/>
                  </a:cubicBezTo>
                  <a:cubicBezTo>
                    <a:pt x="0" y="5001"/>
                    <a:pt x="60" y="5656"/>
                    <a:pt x="96" y="6323"/>
                  </a:cubicBezTo>
                  <a:cubicBezTo>
                    <a:pt x="167" y="5775"/>
                    <a:pt x="346" y="5215"/>
                    <a:pt x="512" y="4679"/>
                  </a:cubicBezTo>
                  <a:cubicBezTo>
                    <a:pt x="715" y="4060"/>
                    <a:pt x="917" y="3417"/>
                    <a:pt x="1322" y="2894"/>
                  </a:cubicBezTo>
                  <a:cubicBezTo>
                    <a:pt x="2060" y="1965"/>
                    <a:pt x="3394" y="1512"/>
                    <a:pt x="3846" y="417"/>
                  </a:cubicBezTo>
                  <a:lnTo>
                    <a:pt x="3846"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a:off x="6335350" y="3844100"/>
              <a:ext cx="79800" cy="125050"/>
            </a:xfrm>
            <a:custGeom>
              <a:avLst/>
              <a:gdLst/>
              <a:ahLst/>
              <a:cxnLst/>
              <a:rect l="l" t="t" r="r" b="b"/>
              <a:pathLst>
                <a:path w="3192" h="5002" extrusionOk="0">
                  <a:moveTo>
                    <a:pt x="24" y="1"/>
                  </a:moveTo>
                  <a:lnTo>
                    <a:pt x="24" y="1"/>
                  </a:lnTo>
                  <a:cubicBezTo>
                    <a:pt x="12" y="667"/>
                    <a:pt x="0" y="1334"/>
                    <a:pt x="96" y="2001"/>
                  </a:cubicBezTo>
                  <a:cubicBezTo>
                    <a:pt x="203" y="2656"/>
                    <a:pt x="429" y="3334"/>
                    <a:pt x="846" y="3846"/>
                  </a:cubicBezTo>
                  <a:cubicBezTo>
                    <a:pt x="1405" y="4549"/>
                    <a:pt x="2298" y="4966"/>
                    <a:pt x="3191" y="5001"/>
                  </a:cubicBezTo>
                  <a:cubicBezTo>
                    <a:pt x="2286" y="4656"/>
                    <a:pt x="1584" y="3930"/>
                    <a:pt x="1108" y="3096"/>
                  </a:cubicBezTo>
                  <a:cubicBezTo>
                    <a:pt x="631" y="2263"/>
                    <a:pt x="322" y="1334"/>
                    <a:pt x="36" y="417"/>
                  </a:cubicBezTo>
                  <a:lnTo>
                    <a:pt x="24"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a:off x="6924100" y="3333925"/>
              <a:ext cx="565575" cy="733975"/>
            </a:xfrm>
            <a:custGeom>
              <a:avLst/>
              <a:gdLst/>
              <a:ahLst/>
              <a:cxnLst/>
              <a:rect l="l" t="t" r="r" b="b"/>
              <a:pathLst>
                <a:path w="22623" h="29359" extrusionOk="0">
                  <a:moveTo>
                    <a:pt x="21361" y="0"/>
                  </a:moveTo>
                  <a:cubicBezTo>
                    <a:pt x="20075" y="453"/>
                    <a:pt x="18813" y="941"/>
                    <a:pt x="17551" y="1393"/>
                  </a:cubicBezTo>
                  <a:cubicBezTo>
                    <a:pt x="16789" y="1679"/>
                    <a:pt x="16193" y="2275"/>
                    <a:pt x="15896" y="3025"/>
                  </a:cubicBezTo>
                  <a:cubicBezTo>
                    <a:pt x="15646" y="3679"/>
                    <a:pt x="15336" y="4418"/>
                    <a:pt x="15122" y="4811"/>
                  </a:cubicBezTo>
                  <a:cubicBezTo>
                    <a:pt x="14993" y="5067"/>
                    <a:pt x="14773" y="5359"/>
                    <a:pt x="14473" y="5359"/>
                  </a:cubicBezTo>
                  <a:cubicBezTo>
                    <a:pt x="14467" y="5359"/>
                    <a:pt x="14461" y="5358"/>
                    <a:pt x="14455" y="5358"/>
                  </a:cubicBezTo>
                  <a:cubicBezTo>
                    <a:pt x="14229" y="5346"/>
                    <a:pt x="14050" y="5144"/>
                    <a:pt x="13979" y="4942"/>
                  </a:cubicBezTo>
                  <a:cubicBezTo>
                    <a:pt x="13907" y="4727"/>
                    <a:pt x="13931" y="4489"/>
                    <a:pt x="13943" y="4275"/>
                  </a:cubicBezTo>
                  <a:cubicBezTo>
                    <a:pt x="13991" y="3727"/>
                    <a:pt x="14038" y="3215"/>
                    <a:pt x="14086" y="2679"/>
                  </a:cubicBezTo>
                  <a:lnTo>
                    <a:pt x="14086" y="2679"/>
                  </a:lnTo>
                  <a:cubicBezTo>
                    <a:pt x="13086" y="3048"/>
                    <a:pt x="12098" y="3429"/>
                    <a:pt x="11086" y="3799"/>
                  </a:cubicBezTo>
                  <a:cubicBezTo>
                    <a:pt x="8931" y="4537"/>
                    <a:pt x="8097" y="7037"/>
                    <a:pt x="8085" y="8347"/>
                  </a:cubicBezTo>
                  <a:lnTo>
                    <a:pt x="8085" y="8561"/>
                  </a:lnTo>
                  <a:cubicBezTo>
                    <a:pt x="8073" y="8775"/>
                    <a:pt x="8049" y="8990"/>
                    <a:pt x="7978" y="9192"/>
                  </a:cubicBezTo>
                  <a:cubicBezTo>
                    <a:pt x="7878" y="9447"/>
                    <a:pt x="7643" y="9672"/>
                    <a:pt x="7380" y="9672"/>
                  </a:cubicBezTo>
                  <a:cubicBezTo>
                    <a:pt x="7361" y="9672"/>
                    <a:pt x="7342" y="9671"/>
                    <a:pt x="7323" y="9668"/>
                  </a:cubicBezTo>
                  <a:cubicBezTo>
                    <a:pt x="7133" y="8811"/>
                    <a:pt x="7597" y="7918"/>
                    <a:pt x="7454" y="7037"/>
                  </a:cubicBezTo>
                  <a:cubicBezTo>
                    <a:pt x="7395" y="6549"/>
                    <a:pt x="7145" y="6108"/>
                    <a:pt x="6942" y="5668"/>
                  </a:cubicBezTo>
                  <a:cubicBezTo>
                    <a:pt x="6883" y="5692"/>
                    <a:pt x="6835" y="5727"/>
                    <a:pt x="6787" y="5751"/>
                  </a:cubicBezTo>
                  <a:cubicBezTo>
                    <a:pt x="6597" y="5870"/>
                    <a:pt x="6406" y="6013"/>
                    <a:pt x="6228" y="6156"/>
                  </a:cubicBezTo>
                  <a:cubicBezTo>
                    <a:pt x="4918" y="7168"/>
                    <a:pt x="3930" y="8537"/>
                    <a:pt x="3144" y="9978"/>
                  </a:cubicBezTo>
                  <a:cubicBezTo>
                    <a:pt x="2966" y="10311"/>
                    <a:pt x="2787" y="10656"/>
                    <a:pt x="2596" y="11014"/>
                  </a:cubicBezTo>
                  <a:cubicBezTo>
                    <a:pt x="1965" y="12180"/>
                    <a:pt x="1787" y="13550"/>
                    <a:pt x="2096" y="14847"/>
                  </a:cubicBezTo>
                  <a:cubicBezTo>
                    <a:pt x="2263" y="15467"/>
                    <a:pt x="2477" y="16074"/>
                    <a:pt x="2775" y="16669"/>
                  </a:cubicBezTo>
                  <a:lnTo>
                    <a:pt x="2739" y="16669"/>
                  </a:lnTo>
                  <a:cubicBezTo>
                    <a:pt x="2084" y="16562"/>
                    <a:pt x="1811" y="15800"/>
                    <a:pt x="1453" y="15252"/>
                  </a:cubicBezTo>
                  <a:cubicBezTo>
                    <a:pt x="1311" y="15026"/>
                    <a:pt x="1132" y="14824"/>
                    <a:pt x="953" y="14609"/>
                  </a:cubicBezTo>
                  <a:cubicBezTo>
                    <a:pt x="346" y="16300"/>
                    <a:pt x="1" y="18003"/>
                    <a:pt x="310" y="19515"/>
                  </a:cubicBezTo>
                  <a:cubicBezTo>
                    <a:pt x="1061" y="23027"/>
                    <a:pt x="5013" y="21503"/>
                    <a:pt x="7609" y="23337"/>
                  </a:cubicBezTo>
                  <a:cubicBezTo>
                    <a:pt x="9704" y="24837"/>
                    <a:pt x="10288" y="28837"/>
                    <a:pt x="13133" y="29290"/>
                  </a:cubicBezTo>
                  <a:cubicBezTo>
                    <a:pt x="13444" y="29336"/>
                    <a:pt x="13759" y="29358"/>
                    <a:pt x="14074" y="29358"/>
                  </a:cubicBezTo>
                  <a:cubicBezTo>
                    <a:pt x="15147" y="29358"/>
                    <a:pt x="16225" y="29096"/>
                    <a:pt x="17182" y="28599"/>
                  </a:cubicBezTo>
                  <a:cubicBezTo>
                    <a:pt x="17003" y="28563"/>
                    <a:pt x="16824" y="28528"/>
                    <a:pt x="16646" y="28480"/>
                  </a:cubicBezTo>
                  <a:cubicBezTo>
                    <a:pt x="16372" y="28421"/>
                    <a:pt x="16086" y="28349"/>
                    <a:pt x="15872" y="28182"/>
                  </a:cubicBezTo>
                  <a:cubicBezTo>
                    <a:pt x="15646" y="28028"/>
                    <a:pt x="15479" y="27742"/>
                    <a:pt x="15527" y="27468"/>
                  </a:cubicBezTo>
                  <a:cubicBezTo>
                    <a:pt x="15574" y="27147"/>
                    <a:pt x="15896" y="26932"/>
                    <a:pt x="16229" y="26873"/>
                  </a:cubicBezTo>
                  <a:cubicBezTo>
                    <a:pt x="16330" y="26854"/>
                    <a:pt x="16432" y="26847"/>
                    <a:pt x="16535" y="26847"/>
                  </a:cubicBezTo>
                  <a:cubicBezTo>
                    <a:pt x="16759" y="26847"/>
                    <a:pt x="16985" y="26880"/>
                    <a:pt x="17205" y="26897"/>
                  </a:cubicBezTo>
                  <a:cubicBezTo>
                    <a:pt x="17255" y="26898"/>
                    <a:pt x="17304" y="26899"/>
                    <a:pt x="17353" y="26899"/>
                  </a:cubicBezTo>
                  <a:cubicBezTo>
                    <a:pt x="18239" y="26899"/>
                    <a:pt x="19080" y="26597"/>
                    <a:pt x="19825" y="26123"/>
                  </a:cubicBezTo>
                  <a:cubicBezTo>
                    <a:pt x="20730" y="24634"/>
                    <a:pt x="21123" y="22848"/>
                    <a:pt x="21432" y="21122"/>
                  </a:cubicBezTo>
                  <a:cubicBezTo>
                    <a:pt x="21551" y="20479"/>
                    <a:pt x="21658" y="19836"/>
                    <a:pt x="21765" y="19181"/>
                  </a:cubicBezTo>
                  <a:lnTo>
                    <a:pt x="21765" y="19181"/>
                  </a:lnTo>
                  <a:cubicBezTo>
                    <a:pt x="21349" y="19193"/>
                    <a:pt x="19658" y="19824"/>
                    <a:pt x="19218" y="20027"/>
                  </a:cubicBezTo>
                  <a:cubicBezTo>
                    <a:pt x="19014" y="20121"/>
                    <a:pt x="18783" y="20176"/>
                    <a:pt x="18562" y="20176"/>
                  </a:cubicBezTo>
                  <a:cubicBezTo>
                    <a:pt x="18280" y="20176"/>
                    <a:pt x="18015" y="20086"/>
                    <a:pt x="17848" y="19872"/>
                  </a:cubicBezTo>
                  <a:cubicBezTo>
                    <a:pt x="17622" y="19586"/>
                    <a:pt x="17634" y="19158"/>
                    <a:pt x="17813" y="18836"/>
                  </a:cubicBezTo>
                  <a:cubicBezTo>
                    <a:pt x="18003" y="18527"/>
                    <a:pt x="18301" y="18300"/>
                    <a:pt x="18610" y="18110"/>
                  </a:cubicBezTo>
                  <a:cubicBezTo>
                    <a:pt x="19360" y="17645"/>
                    <a:pt x="20218" y="17372"/>
                    <a:pt x="21003" y="16967"/>
                  </a:cubicBezTo>
                  <a:cubicBezTo>
                    <a:pt x="21420" y="16741"/>
                    <a:pt x="21825" y="16491"/>
                    <a:pt x="22170" y="16157"/>
                  </a:cubicBezTo>
                  <a:cubicBezTo>
                    <a:pt x="22480" y="13478"/>
                    <a:pt x="22623" y="10799"/>
                    <a:pt x="22527" y="8120"/>
                  </a:cubicBezTo>
                  <a:lnTo>
                    <a:pt x="22527" y="8120"/>
                  </a:lnTo>
                  <a:cubicBezTo>
                    <a:pt x="22146" y="8359"/>
                    <a:pt x="21789" y="8561"/>
                    <a:pt x="21611" y="8692"/>
                  </a:cubicBezTo>
                  <a:cubicBezTo>
                    <a:pt x="21373" y="8859"/>
                    <a:pt x="21134" y="9037"/>
                    <a:pt x="20884" y="9085"/>
                  </a:cubicBezTo>
                  <a:cubicBezTo>
                    <a:pt x="20842" y="9092"/>
                    <a:pt x="20799" y="9096"/>
                    <a:pt x="20755" y="9096"/>
                  </a:cubicBezTo>
                  <a:cubicBezTo>
                    <a:pt x="20513" y="9096"/>
                    <a:pt x="20261" y="8985"/>
                    <a:pt x="20170" y="8763"/>
                  </a:cubicBezTo>
                  <a:cubicBezTo>
                    <a:pt x="20015" y="8394"/>
                    <a:pt x="20372" y="8001"/>
                    <a:pt x="20706" y="7751"/>
                  </a:cubicBezTo>
                  <a:cubicBezTo>
                    <a:pt x="21051" y="7478"/>
                    <a:pt x="21765" y="6811"/>
                    <a:pt x="22456" y="6430"/>
                  </a:cubicBezTo>
                  <a:cubicBezTo>
                    <a:pt x="22277" y="4251"/>
                    <a:pt x="21944" y="2108"/>
                    <a:pt x="21361"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a:off x="7130375" y="3422925"/>
              <a:ext cx="283100" cy="457825"/>
            </a:xfrm>
            <a:custGeom>
              <a:avLst/>
              <a:gdLst/>
              <a:ahLst/>
              <a:cxnLst/>
              <a:rect l="l" t="t" r="r" b="b"/>
              <a:pathLst>
                <a:path w="11324" h="18313" extrusionOk="0">
                  <a:moveTo>
                    <a:pt x="11324" y="0"/>
                  </a:moveTo>
                  <a:lnTo>
                    <a:pt x="7919" y="4203"/>
                  </a:lnTo>
                  <a:cubicBezTo>
                    <a:pt x="6764" y="5608"/>
                    <a:pt x="5668" y="7037"/>
                    <a:pt x="4609" y="8513"/>
                  </a:cubicBezTo>
                  <a:cubicBezTo>
                    <a:pt x="3573" y="10002"/>
                    <a:pt x="2585" y="11526"/>
                    <a:pt x="1787" y="13169"/>
                  </a:cubicBezTo>
                  <a:cubicBezTo>
                    <a:pt x="965" y="14800"/>
                    <a:pt x="322" y="16526"/>
                    <a:pt x="1" y="18312"/>
                  </a:cubicBezTo>
                  <a:cubicBezTo>
                    <a:pt x="668" y="16633"/>
                    <a:pt x="1465" y="15026"/>
                    <a:pt x="2382" y="13490"/>
                  </a:cubicBezTo>
                  <a:cubicBezTo>
                    <a:pt x="3287" y="11966"/>
                    <a:pt x="4287" y="10478"/>
                    <a:pt x="5323" y="9013"/>
                  </a:cubicBezTo>
                  <a:cubicBezTo>
                    <a:pt x="6347" y="7537"/>
                    <a:pt x="7418" y="6096"/>
                    <a:pt x="8454" y="4608"/>
                  </a:cubicBezTo>
                  <a:cubicBezTo>
                    <a:pt x="9478" y="3120"/>
                    <a:pt x="10478" y="1608"/>
                    <a:pt x="1132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a:off x="7060725" y="3597950"/>
              <a:ext cx="73550" cy="179500"/>
            </a:xfrm>
            <a:custGeom>
              <a:avLst/>
              <a:gdLst/>
              <a:ahLst/>
              <a:cxnLst/>
              <a:rect l="l" t="t" r="r" b="b"/>
              <a:pathLst>
                <a:path w="2942" h="7180" extrusionOk="0">
                  <a:moveTo>
                    <a:pt x="191" y="0"/>
                  </a:moveTo>
                  <a:cubicBezTo>
                    <a:pt x="1" y="655"/>
                    <a:pt x="1" y="1346"/>
                    <a:pt x="120" y="2012"/>
                  </a:cubicBezTo>
                  <a:cubicBezTo>
                    <a:pt x="239" y="2679"/>
                    <a:pt x="441" y="3322"/>
                    <a:pt x="715" y="3929"/>
                  </a:cubicBezTo>
                  <a:cubicBezTo>
                    <a:pt x="989" y="4548"/>
                    <a:pt x="1311" y="5108"/>
                    <a:pt x="1656" y="5656"/>
                  </a:cubicBezTo>
                  <a:cubicBezTo>
                    <a:pt x="2013" y="6215"/>
                    <a:pt x="2418" y="6775"/>
                    <a:pt x="2942" y="7180"/>
                  </a:cubicBezTo>
                  <a:cubicBezTo>
                    <a:pt x="2692" y="6549"/>
                    <a:pt x="2501" y="5953"/>
                    <a:pt x="2263" y="5346"/>
                  </a:cubicBezTo>
                  <a:cubicBezTo>
                    <a:pt x="2025" y="4751"/>
                    <a:pt x="1775" y="4156"/>
                    <a:pt x="1525" y="3572"/>
                  </a:cubicBezTo>
                  <a:cubicBezTo>
                    <a:pt x="1263" y="2989"/>
                    <a:pt x="1013" y="2417"/>
                    <a:pt x="787" y="1834"/>
                  </a:cubicBezTo>
                  <a:cubicBezTo>
                    <a:pt x="549" y="1250"/>
                    <a:pt x="370" y="655"/>
                    <a:pt x="19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8"/>
            <p:cNvSpPr/>
            <p:nvPr/>
          </p:nvSpPr>
          <p:spPr>
            <a:xfrm>
              <a:off x="7205400" y="3515500"/>
              <a:ext cx="34250" cy="98250"/>
            </a:xfrm>
            <a:custGeom>
              <a:avLst/>
              <a:gdLst/>
              <a:ahLst/>
              <a:cxnLst/>
              <a:rect l="l" t="t" r="r" b="b"/>
              <a:pathLst>
                <a:path w="1370" h="3930" extrusionOk="0">
                  <a:moveTo>
                    <a:pt x="310" y="0"/>
                  </a:moveTo>
                  <a:cubicBezTo>
                    <a:pt x="119" y="334"/>
                    <a:pt x="48" y="715"/>
                    <a:pt x="12" y="1072"/>
                  </a:cubicBezTo>
                  <a:cubicBezTo>
                    <a:pt x="0" y="1441"/>
                    <a:pt x="48" y="1798"/>
                    <a:pt x="131" y="2155"/>
                  </a:cubicBezTo>
                  <a:cubicBezTo>
                    <a:pt x="238" y="2512"/>
                    <a:pt x="393" y="2858"/>
                    <a:pt x="584" y="3155"/>
                  </a:cubicBezTo>
                  <a:cubicBezTo>
                    <a:pt x="798" y="3453"/>
                    <a:pt x="1024" y="3739"/>
                    <a:pt x="1369" y="3929"/>
                  </a:cubicBezTo>
                  <a:cubicBezTo>
                    <a:pt x="1358" y="3536"/>
                    <a:pt x="1286" y="3215"/>
                    <a:pt x="1203" y="2870"/>
                  </a:cubicBezTo>
                  <a:cubicBezTo>
                    <a:pt x="1143" y="2536"/>
                    <a:pt x="1072" y="2227"/>
                    <a:pt x="988" y="1917"/>
                  </a:cubicBezTo>
                  <a:cubicBezTo>
                    <a:pt x="893" y="1608"/>
                    <a:pt x="810" y="1286"/>
                    <a:pt x="703" y="977"/>
                  </a:cubicBezTo>
                  <a:cubicBezTo>
                    <a:pt x="596" y="667"/>
                    <a:pt x="488" y="334"/>
                    <a:pt x="310"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8"/>
            <p:cNvSpPr/>
            <p:nvPr/>
          </p:nvSpPr>
          <p:spPr>
            <a:xfrm>
              <a:off x="7320300" y="3638725"/>
              <a:ext cx="96450" cy="22750"/>
            </a:xfrm>
            <a:custGeom>
              <a:avLst/>
              <a:gdLst/>
              <a:ahLst/>
              <a:cxnLst/>
              <a:rect l="l" t="t" r="r" b="b"/>
              <a:pathLst>
                <a:path w="3858" h="910" extrusionOk="0">
                  <a:moveTo>
                    <a:pt x="3858" y="0"/>
                  </a:moveTo>
                  <a:lnTo>
                    <a:pt x="3858" y="0"/>
                  </a:lnTo>
                  <a:cubicBezTo>
                    <a:pt x="3663" y="44"/>
                    <a:pt x="3494" y="59"/>
                    <a:pt x="3333" y="59"/>
                  </a:cubicBezTo>
                  <a:cubicBezTo>
                    <a:pt x="3189" y="59"/>
                    <a:pt x="3051" y="47"/>
                    <a:pt x="2905" y="36"/>
                  </a:cubicBezTo>
                  <a:cubicBezTo>
                    <a:pt x="2700" y="28"/>
                    <a:pt x="2483" y="14"/>
                    <a:pt x="2259" y="14"/>
                  </a:cubicBezTo>
                  <a:cubicBezTo>
                    <a:pt x="2158" y="14"/>
                    <a:pt x="2056" y="17"/>
                    <a:pt x="1953" y="24"/>
                  </a:cubicBezTo>
                  <a:cubicBezTo>
                    <a:pt x="1631" y="60"/>
                    <a:pt x="1310" y="84"/>
                    <a:pt x="1000" y="143"/>
                  </a:cubicBezTo>
                  <a:cubicBezTo>
                    <a:pt x="679" y="203"/>
                    <a:pt x="369" y="262"/>
                    <a:pt x="0" y="381"/>
                  </a:cubicBezTo>
                  <a:cubicBezTo>
                    <a:pt x="286" y="620"/>
                    <a:pt x="631" y="750"/>
                    <a:pt x="988" y="834"/>
                  </a:cubicBezTo>
                  <a:cubicBezTo>
                    <a:pt x="1259" y="890"/>
                    <a:pt x="1523" y="909"/>
                    <a:pt x="1791" y="909"/>
                  </a:cubicBezTo>
                  <a:cubicBezTo>
                    <a:pt x="1864" y="909"/>
                    <a:pt x="1938" y="908"/>
                    <a:pt x="2012" y="905"/>
                  </a:cubicBezTo>
                  <a:cubicBezTo>
                    <a:pt x="2346" y="893"/>
                    <a:pt x="2667" y="846"/>
                    <a:pt x="3024" y="727"/>
                  </a:cubicBezTo>
                  <a:cubicBezTo>
                    <a:pt x="3358" y="608"/>
                    <a:pt x="3739" y="369"/>
                    <a:pt x="385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7211950" y="3846475"/>
              <a:ext cx="166700" cy="60650"/>
            </a:xfrm>
            <a:custGeom>
              <a:avLst/>
              <a:gdLst/>
              <a:ahLst/>
              <a:cxnLst/>
              <a:rect l="l" t="t" r="r" b="b"/>
              <a:pathLst>
                <a:path w="6668" h="2426" extrusionOk="0">
                  <a:moveTo>
                    <a:pt x="0" y="1"/>
                  </a:moveTo>
                  <a:lnTo>
                    <a:pt x="0" y="1"/>
                  </a:lnTo>
                  <a:cubicBezTo>
                    <a:pt x="298" y="561"/>
                    <a:pt x="679" y="1061"/>
                    <a:pt x="1155" y="1489"/>
                  </a:cubicBezTo>
                  <a:cubicBezTo>
                    <a:pt x="1643" y="1930"/>
                    <a:pt x="2286" y="2227"/>
                    <a:pt x="2941" y="2346"/>
                  </a:cubicBezTo>
                  <a:cubicBezTo>
                    <a:pt x="3221" y="2402"/>
                    <a:pt x="3501" y="2426"/>
                    <a:pt x="3779" y="2426"/>
                  </a:cubicBezTo>
                  <a:cubicBezTo>
                    <a:pt x="4152" y="2426"/>
                    <a:pt x="4521" y="2384"/>
                    <a:pt x="4882" y="2323"/>
                  </a:cubicBezTo>
                  <a:cubicBezTo>
                    <a:pt x="5501" y="2227"/>
                    <a:pt x="6096" y="2013"/>
                    <a:pt x="6668" y="1727"/>
                  </a:cubicBezTo>
                  <a:cubicBezTo>
                    <a:pt x="6037" y="1656"/>
                    <a:pt x="5429" y="1656"/>
                    <a:pt x="4834" y="1644"/>
                  </a:cubicBezTo>
                  <a:cubicBezTo>
                    <a:pt x="4239" y="1632"/>
                    <a:pt x="3667" y="1584"/>
                    <a:pt x="3120" y="1477"/>
                  </a:cubicBezTo>
                  <a:cubicBezTo>
                    <a:pt x="2572" y="1358"/>
                    <a:pt x="2060" y="1192"/>
                    <a:pt x="1560" y="930"/>
                  </a:cubicBezTo>
                  <a:cubicBezTo>
                    <a:pt x="1048" y="656"/>
                    <a:pt x="560" y="299"/>
                    <a:pt x="0"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6981850" y="3499425"/>
              <a:ext cx="100925" cy="247375"/>
            </a:xfrm>
            <a:custGeom>
              <a:avLst/>
              <a:gdLst/>
              <a:ahLst/>
              <a:cxnLst/>
              <a:rect l="l" t="t" r="r" b="b"/>
              <a:pathLst>
                <a:path w="4037" h="9895" extrusionOk="0">
                  <a:moveTo>
                    <a:pt x="4037" y="0"/>
                  </a:moveTo>
                  <a:lnTo>
                    <a:pt x="4037" y="0"/>
                  </a:lnTo>
                  <a:cubicBezTo>
                    <a:pt x="3156" y="1048"/>
                    <a:pt x="2263" y="2096"/>
                    <a:pt x="1548" y="3263"/>
                  </a:cubicBezTo>
                  <a:cubicBezTo>
                    <a:pt x="1346" y="3608"/>
                    <a:pt x="1144" y="3965"/>
                    <a:pt x="953" y="4322"/>
                  </a:cubicBezTo>
                  <a:cubicBezTo>
                    <a:pt x="727" y="4751"/>
                    <a:pt x="536" y="5191"/>
                    <a:pt x="405" y="5668"/>
                  </a:cubicBezTo>
                  <a:cubicBezTo>
                    <a:pt x="1" y="7073"/>
                    <a:pt x="215" y="8644"/>
                    <a:pt x="965" y="9894"/>
                  </a:cubicBezTo>
                  <a:cubicBezTo>
                    <a:pt x="548" y="8049"/>
                    <a:pt x="477" y="6025"/>
                    <a:pt x="1382" y="4358"/>
                  </a:cubicBezTo>
                  <a:cubicBezTo>
                    <a:pt x="2120" y="3036"/>
                    <a:pt x="3442" y="1989"/>
                    <a:pt x="3787" y="524"/>
                  </a:cubicBezTo>
                  <a:lnTo>
                    <a:pt x="4037"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a:off x="7133950" y="3418450"/>
              <a:ext cx="124150" cy="129500"/>
            </a:xfrm>
            <a:custGeom>
              <a:avLst/>
              <a:gdLst/>
              <a:ahLst/>
              <a:cxnLst/>
              <a:rect l="l" t="t" r="r" b="b"/>
              <a:pathLst>
                <a:path w="4966" h="5180" extrusionOk="0">
                  <a:moveTo>
                    <a:pt x="4966" y="1"/>
                  </a:moveTo>
                  <a:lnTo>
                    <a:pt x="4966" y="1"/>
                  </a:lnTo>
                  <a:cubicBezTo>
                    <a:pt x="4394" y="251"/>
                    <a:pt x="3811" y="489"/>
                    <a:pt x="3215" y="691"/>
                  </a:cubicBezTo>
                  <a:cubicBezTo>
                    <a:pt x="2561" y="929"/>
                    <a:pt x="1894" y="1168"/>
                    <a:pt x="1394" y="1644"/>
                  </a:cubicBezTo>
                  <a:cubicBezTo>
                    <a:pt x="941" y="2061"/>
                    <a:pt x="679" y="2632"/>
                    <a:pt x="453" y="3215"/>
                  </a:cubicBezTo>
                  <a:cubicBezTo>
                    <a:pt x="215" y="3835"/>
                    <a:pt x="1" y="4525"/>
                    <a:pt x="167" y="5180"/>
                  </a:cubicBezTo>
                  <a:cubicBezTo>
                    <a:pt x="298" y="4728"/>
                    <a:pt x="441" y="4263"/>
                    <a:pt x="548" y="3823"/>
                  </a:cubicBezTo>
                  <a:cubicBezTo>
                    <a:pt x="787" y="3001"/>
                    <a:pt x="1084" y="2096"/>
                    <a:pt x="1799" y="1644"/>
                  </a:cubicBezTo>
                  <a:cubicBezTo>
                    <a:pt x="2537" y="1191"/>
                    <a:pt x="3513" y="1310"/>
                    <a:pt x="4287" y="929"/>
                  </a:cubicBezTo>
                  <a:cubicBezTo>
                    <a:pt x="4597" y="787"/>
                    <a:pt x="4882" y="513"/>
                    <a:pt x="4882" y="156"/>
                  </a:cubicBezTo>
                  <a:lnTo>
                    <a:pt x="4966"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a:off x="7311350" y="3355950"/>
              <a:ext cx="123275" cy="111050"/>
            </a:xfrm>
            <a:custGeom>
              <a:avLst/>
              <a:gdLst/>
              <a:ahLst/>
              <a:cxnLst/>
              <a:rect l="l" t="t" r="r" b="b"/>
              <a:pathLst>
                <a:path w="4931" h="4442" extrusionOk="0">
                  <a:moveTo>
                    <a:pt x="4930" y="0"/>
                  </a:moveTo>
                  <a:lnTo>
                    <a:pt x="4930" y="0"/>
                  </a:lnTo>
                  <a:cubicBezTo>
                    <a:pt x="4073" y="834"/>
                    <a:pt x="2632" y="667"/>
                    <a:pt x="1620" y="1322"/>
                  </a:cubicBezTo>
                  <a:cubicBezTo>
                    <a:pt x="1108" y="1644"/>
                    <a:pt x="751" y="2167"/>
                    <a:pt x="513" y="2715"/>
                  </a:cubicBezTo>
                  <a:cubicBezTo>
                    <a:pt x="275" y="3275"/>
                    <a:pt x="144" y="3870"/>
                    <a:pt x="1" y="4442"/>
                  </a:cubicBezTo>
                  <a:cubicBezTo>
                    <a:pt x="227" y="3989"/>
                    <a:pt x="513" y="3572"/>
                    <a:pt x="811" y="3156"/>
                  </a:cubicBezTo>
                  <a:cubicBezTo>
                    <a:pt x="1156" y="2656"/>
                    <a:pt x="1489" y="2167"/>
                    <a:pt x="1989" y="1822"/>
                  </a:cubicBezTo>
                  <a:cubicBezTo>
                    <a:pt x="2882" y="1215"/>
                    <a:pt x="4132" y="1191"/>
                    <a:pt x="4847" y="358"/>
                  </a:cubicBezTo>
                  <a:lnTo>
                    <a:pt x="4930"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6937200" y="3741425"/>
              <a:ext cx="49150" cy="128300"/>
            </a:xfrm>
            <a:custGeom>
              <a:avLst/>
              <a:gdLst/>
              <a:ahLst/>
              <a:cxnLst/>
              <a:rect l="l" t="t" r="r" b="b"/>
              <a:pathLst>
                <a:path w="1966" h="5132" extrusionOk="0">
                  <a:moveTo>
                    <a:pt x="572" y="0"/>
                  </a:moveTo>
                  <a:cubicBezTo>
                    <a:pt x="370" y="572"/>
                    <a:pt x="179" y="1143"/>
                    <a:pt x="96" y="1738"/>
                  </a:cubicBezTo>
                  <a:cubicBezTo>
                    <a:pt x="1" y="2334"/>
                    <a:pt x="13" y="2953"/>
                    <a:pt x="239" y="3524"/>
                  </a:cubicBezTo>
                  <a:cubicBezTo>
                    <a:pt x="537" y="4286"/>
                    <a:pt x="1191" y="4882"/>
                    <a:pt x="1965" y="5132"/>
                  </a:cubicBezTo>
                  <a:cubicBezTo>
                    <a:pt x="1287" y="4596"/>
                    <a:pt x="882" y="3774"/>
                    <a:pt x="691" y="2929"/>
                  </a:cubicBezTo>
                  <a:cubicBezTo>
                    <a:pt x="489" y="2084"/>
                    <a:pt x="477" y="1203"/>
                    <a:pt x="477" y="333"/>
                  </a:cubicBezTo>
                  <a:lnTo>
                    <a:pt x="572"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a:off x="6525850" y="4393875"/>
              <a:ext cx="175050" cy="59550"/>
            </a:xfrm>
            <a:custGeom>
              <a:avLst/>
              <a:gdLst/>
              <a:ahLst/>
              <a:cxnLst/>
              <a:rect l="l" t="t" r="r" b="b"/>
              <a:pathLst>
                <a:path w="7002" h="2382" extrusionOk="0">
                  <a:moveTo>
                    <a:pt x="7001" y="0"/>
                  </a:moveTo>
                  <a:cubicBezTo>
                    <a:pt x="4489" y="0"/>
                    <a:pt x="1989" y="846"/>
                    <a:pt x="0" y="2382"/>
                  </a:cubicBezTo>
                  <a:cubicBezTo>
                    <a:pt x="798" y="2322"/>
                    <a:pt x="1500" y="1834"/>
                    <a:pt x="2215" y="1477"/>
                  </a:cubicBezTo>
                  <a:cubicBezTo>
                    <a:pt x="3096" y="1024"/>
                    <a:pt x="4060" y="727"/>
                    <a:pt x="5060" y="632"/>
                  </a:cubicBezTo>
                  <a:cubicBezTo>
                    <a:pt x="5680" y="548"/>
                    <a:pt x="6382" y="548"/>
                    <a:pt x="6823" y="108"/>
                  </a:cubicBezTo>
                  <a:lnTo>
                    <a:pt x="7001"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28"/>
          <p:cNvSpPr/>
          <p:nvPr/>
        </p:nvSpPr>
        <p:spPr>
          <a:xfrm>
            <a:off x="3019800" y="66325"/>
            <a:ext cx="3104400" cy="3104700"/>
          </a:xfrm>
          <a:prstGeom prst="ellipse">
            <a:avLst/>
          </a:prstGeom>
          <a:solidFill>
            <a:srgbClr val="A6D165">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3243300" y="289975"/>
            <a:ext cx="2657400" cy="2657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txBox="1">
            <a:spLocks noGrp="1"/>
          </p:cNvSpPr>
          <p:nvPr>
            <p:ph type="ctrTitle"/>
          </p:nvPr>
        </p:nvSpPr>
        <p:spPr>
          <a:xfrm>
            <a:off x="988546" y="1753056"/>
            <a:ext cx="7079714" cy="1723800"/>
          </a:xfrm>
          <a:prstGeom prst="rect">
            <a:avLst/>
          </a:prstGeom>
        </p:spPr>
        <p:txBody>
          <a:bodyPr spcFirstLastPara="1" wrap="square" lIns="91425" tIns="91425" rIns="91425" bIns="91425" anchor="b" anchorCtr="0">
            <a:noAutofit/>
          </a:bodyPr>
          <a:lstStyle/>
          <a:p>
            <a:r>
              <a:rPr lang="en-GB" sz="4000"/>
              <a:t>PHAS0052: Environmental Analysis of Food Packaging &amp; Labelling for Sustainability</a:t>
            </a:r>
          </a:p>
        </p:txBody>
      </p:sp>
      <p:sp>
        <p:nvSpPr>
          <p:cNvPr id="944" name="Google Shape;944;p28"/>
          <p:cNvSpPr txBox="1">
            <a:spLocks noGrp="1"/>
          </p:cNvSpPr>
          <p:nvPr>
            <p:ph type="subTitle" idx="1"/>
          </p:nvPr>
        </p:nvSpPr>
        <p:spPr>
          <a:prstGeom prst="rect">
            <a:avLst/>
          </a:prstGeom>
          <a:noFill/>
        </p:spPr>
        <p:txBody>
          <a:bodyPr spcFirstLastPara="1" wrap="square" lIns="91425" tIns="91425" rIns="91425" bIns="91425" anchor="ctr" anchorCtr="0">
            <a:noAutofit/>
          </a:bodyPr>
          <a:lstStyle/>
          <a:p>
            <a:pPr marL="0" indent="0"/>
            <a:r>
              <a:rPr lang="en"/>
              <a:t>Group 15-B</a:t>
            </a:r>
            <a:br>
              <a:rPr lang="en"/>
            </a:br>
            <a:endParaRPr lang="en"/>
          </a:p>
        </p:txBody>
      </p:sp>
      <p:grpSp>
        <p:nvGrpSpPr>
          <p:cNvPr id="1055" name="Google Shape;1055;p28"/>
          <p:cNvGrpSpPr/>
          <p:nvPr/>
        </p:nvGrpSpPr>
        <p:grpSpPr>
          <a:xfrm rot="-8100153">
            <a:off x="7811849" y="1368427"/>
            <a:ext cx="727719" cy="1326365"/>
            <a:chOff x="-214625" y="3943775"/>
            <a:chExt cx="458725" cy="836125"/>
          </a:xfrm>
        </p:grpSpPr>
        <p:sp>
          <p:nvSpPr>
            <p:cNvPr id="1056" name="Google Shape;1056;p2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 name="Google Shape;1068;p28"/>
          <p:cNvSpPr/>
          <p:nvPr/>
        </p:nvSpPr>
        <p:spPr>
          <a:xfrm rot="2699760">
            <a:off x="5607974" y="4857732"/>
            <a:ext cx="197521" cy="50832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28"/>
          <p:cNvGrpSpPr/>
          <p:nvPr/>
        </p:nvGrpSpPr>
        <p:grpSpPr>
          <a:xfrm rot="-1417591">
            <a:off x="945675" y="2395836"/>
            <a:ext cx="578252" cy="1053955"/>
            <a:chOff x="-214625" y="3943775"/>
            <a:chExt cx="458725" cy="836125"/>
          </a:xfrm>
        </p:grpSpPr>
        <p:sp>
          <p:nvSpPr>
            <p:cNvPr id="1070" name="Google Shape;1070;p2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2" name="Google Shape;1082;p28"/>
          <p:cNvSpPr/>
          <p:nvPr/>
        </p:nvSpPr>
        <p:spPr>
          <a:xfrm rot="-2161307">
            <a:off x="1174421" y="1869817"/>
            <a:ext cx="191289" cy="49233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rot="2157314">
            <a:off x="7724630" y="2908984"/>
            <a:ext cx="191296" cy="49233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28"/>
          <p:cNvGrpSpPr/>
          <p:nvPr/>
        </p:nvGrpSpPr>
        <p:grpSpPr>
          <a:xfrm rot="1350639">
            <a:off x="1609970" y="3908516"/>
            <a:ext cx="335945" cy="975417"/>
            <a:chOff x="1460575" y="5630575"/>
            <a:chExt cx="645350" cy="1873775"/>
          </a:xfrm>
        </p:grpSpPr>
        <p:sp>
          <p:nvSpPr>
            <p:cNvPr id="1085" name="Google Shape;1085;p28"/>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28"/>
          <p:cNvSpPr/>
          <p:nvPr/>
        </p:nvSpPr>
        <p:spPr>
          <a:xfrm rot="-2318269">
            <a:off x="1355554" y="3677055"/>
            <a:ext cx="142847" cy="30281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F11190-F515-CFD0-DAE0-4D338590CDB2}"/>
              </a:ext>
            </a:extLst>
          </p:cNvPr>
          <p:cNvSpPr txBox="1"/>
          <p:nvPr/>
        </p:nvSpPr>
        <p:spPr>
          <a:xfrm>
            <a:off x="259451" y="3328020"/>
            <a:ext cx="2970726" cy="1077218"/>
          </a:xfrm>
          <a:prstGeom prst="rect">
            <a:avLst/>
          </a:prstGeom>
          <a:noFill/>
        </p:spPr>
        <p:txBody>
          <a:bodyPr wrap="square" rtlCol="0">
            <a:spAutoFit/>
          </a:bodyPr>
          <a:lstStyle/>
          <a:p>
            <a:r>
              <a:rPr lang="en-GB"/>
              <a:t>Methodology for estimation:</a:t>
            </a:r>
          </a:p>
          <a:p>
            <a:r>
              <a:rPr lang="en-GB" sz="1000"/>
              <a:t>By finding all the chemical yields for each chemical reaction required to produce the plastic resin, we can estimate the amount of raw material required for each type of plastic within our case study which are PP, PE and PET. </a:t>
            </a:r>
            <a:endParaRPr lang="en-GB"/>
          </a:p>
        </p:txBody>
      </p:sp>
      <p:graphicFrame>
        <p:nvGraphicFramePr>
          <p:cNvPr id="3" name="Chart 2">
            <a:extLst>
              <a:ext uri="{FF2B5EF4-FFF2-40B4-BE49-F238E27FC236}">
                <a16:creationId xmlns:a16="http://schemas.microsoft.com/office/drawing/2014/main" id="{1D5C653A-57B0-EA7F-36F2-A8AC6826124D}"/>
              </a:ext>
            </a:extLst>
          </p:cNvPr>
          <p:cNvGraphicFramePr>
            <a:graphicFrameLocks/>
          </p:cNvGraphicFramePr>
          <p:nvPr>
            <p:extLst>
              <p:ext uri="{D42A27DB-BD31-4B8C-83A1-F6EECF244321}">
                <p14:modId xmlns:p14="http://schemas.microsoft.com/office/powerpoint/2010/main" val="688196383"/>
              </p:ext>
            </p:extLst>
          </p:nvPr>
        </p:nvGraphicFramePr>
        <p:xfrm>
          <a:off x="3278304" y="1231088"/>
          <a:ext cx="5797589" cy="3712172"/>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a:extLst>
              <a:ext uri="{FF2B5EF4-FFF2-40B4-BE49-F238E27FC236}">
                <a16:creationId xmlns:a16="http://schemas.microsoft.com/office/drawing/2014/main" id="{10B06FB2-1EAF-80DD-F9AE-58308FEFD83A}"/>
              </a:ext>
            </a:extLst>
          </p:cNvPr>
          <p:cNvSpPr>
            <a:spLocks noGrp="1"/>
          </p:cNvSpPr>
          <p:nvPr>
            <p:ph type="title"/>
          </p:nvPr>
        </p:nvSpPr>
        <p:spPr>
          <a:xfrm>
            <a:off x="259451" y="376222"/>
            <a:ext cx="4586395" cy="572700"/>
          </a:xfrm>
          <a:ln>
            <a:noFill/>
          </a:ln>
        </p:spPr>
        <p:txBody>
          <a:bodyPr/>
          <a:lstStyle/>
          <a:p>
            <a:r>
              <a:rPr lang="en-US" sz="2800" u="sng"/>
              <a:t>Estimation of Raw Material</a:t>
            </a:r>
            <a:endParaRPr lang="en-US" u="sng"/>
          </a:p>
        </p:txBody>
      </p:sp>
    </p:spTree>
    <p:extLst>
      <p:ext uri="{BB962C8B-B14F-4D97-AF65-F5344CB8AC3E}">
        <p14:creationId xmlns:p14="http://schemas.microsoft.com/office/powerpoint/2010/main" val="1402241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7FC35F-48D9-1FEF-1D2F-BF7B78235149}"/>
              </a:ext>
            </a:extLst>
          </p:cNvPr>
          <p:cNvPicPr preferRelativeResize="0">
            <a:picLocks/>
          </p:cNvPicPr>
          <p:nvPr/>
        </p:nvPicPr>
        <p:blipFill>
          <a:blip r:embed="rId3"/>
          <a:stretch>
            <a:fillRect/>
          </a:stretch>
        </p:blipFill>
        <p:spPr>
          <a:xfrm>
            <a:off x="487014" y="1877028"/>
            <a:ext cx="3996000" cy="2268000"/>
          </a:xfrm>
          <a:prstGeom prst="rect">
            <a:avLst/>
          </a:prstGeom>
        </p:spPr>
      </p:pic>
      <p:sp>
        <p:nvSpPr>
          <p:cNvPr id="2" name="Title 1">
            <a:extLst>
              <a:ext uri="{FF2B5EF4-FFF2-40B4-BE49-F238E27FC236}">
                <a16:creationId xmlns:a16="http://schemas.microsoft.com/office/drawing/2014/main" id="{F7E2F28C-8ABB-5E7C-6FA3-C5EB55EDBA3D}"/>
              </a:ext>
            </a:extLst>
          </p:cNvPr>
          <p:cNvSpPr>
            <a:spLocks noGrp="1"/>
          </p:cNvSpPr>
          <p:nvPr>
            <p:ph type="title"/>
          </p:nvPr>
        </p:nvSpPr>
        <p:spPr>
          <a:xfrm>
            <a:off x="613632" y="434436"/>
            <a:ext cx="7717500" cy="714996"/>
          </a:xfrm>
        </p:spPr>
        <p:txBody>
          <a:bodyPr/>
          <a:lstStyle/>
          <a:p>
            <a:r>
              <a:rPr lang="en-GB" sz="2000">
                <a:latin typeface="+mj-lt"/>
              </a:rPr>
              <a:t>Energy consumption in fossil fuel extraction, primary resin production and plastic processing</a:t>
            </a:r>
          </a:p>
        </p:txBody>
      </p:sp>
      <p:sp>
        <p:nvSpPr>
          <p:cNvPr id="28" name="TextBox 27">
            <a:extLst>
              <a:ext uri="{FF2B5EF4-FFF2-40B4-BE49-F238E27FC236}">
                <a16:creationId xmlns:a16="http://schemas.microsoft.com/office/drawing/2014/main" id="{32A69E93-535C-1BBE-5FF5-FD02DBBF44CF}"/>
              </a:ext>
            </a:extLst>
          </p:cNvPr>
          <p:cNvSpPr txBox="1"/>
          <p:nvPr/>
        </p:nvSpPr>
        <p:spPr>
          <a:xfrm>
            <a:off x="508021" y="1281065"/>
            <a:ext cx="3988745" cy="461665"/>
          </a:xfrm>
          <a:prstGeom prst="rect">
            <a:avLst/>
          </a:prstGeom>
          <a:noFill/>
        </p:spPr>
        <p:txBody>
          <a:bodyPr wrap="square" rtlCol="0">
            <a:spAutoFit/>
          </a:bodyPr>
          <a:lstStyle/>
          <a:p>
            <a:r>
              <a:rPr lang="en-GB" sz="1200" b="1"/>
              <a:t>Extraction and Resin production (Steam Cracking, Polymerisation, Oxidation, Esterification)</a:t>
            </a:r>
          </a:p>
        </p:txBody>
      </p:sp>
      <p:sp>
        <p:nvSpPr>
          <p:cNvPr id="29" name="TextBox 28">
            <a:extLst>
              <a:ext uri="{FF2B5EF4-FFF2-40B4-BE49-F238E27FC236}">
                <a16:creationId xmlns:a16="http://schemas.microsoft.com/office/drawing/2014/main" id="{2A6057CE-D8C0-B285-F324-9D01F83EEE72}"/>
              </a:ext>
            </a:extLst>
          </p:cNvPr>
          <p:cNvSpPr txBox="1"/>
          <p:nvPr/>
        </p:nvSpPr>
        <p:spPr>
          <a:xfrm>
            <a:off x="5025829" y="1274190"/>
            <a:ext cx="3832796" cy="461665"/>
          </a:xfrm>
          <a:prstGeom prst="rect">
            <a:avLst/>
          </a:prstGeom>
          <a:noFill/>
        </p:spPr>
        <p:txBody>
          <a:bodyPr wrap="square" rtlCol="0">
            <a:spAutoFit/>
          </a:bodyPr>
          <a:lstStyle/>
          <a:p>
            <a:r>
              <a:rPr lang="en-GB" sz="1200" b="1"/>
              <a:t>Plastic processing and product manufacturing (Moulding techniques)</a:t>
            </a:r>
          </a:p>
        </p:txBody>
      </p:sp>
      <p:sp>
        <p:nvSpPr>
          <p:cNvPr id="4" name="Rectangle: Rounded Corners 3">
            <a:extLst>
              <a:ext uri="{FF2B5EF4-FFF2-40B4-BE49-F238E27FC236}">
                <a16:creationId xmlns:a16="http://schemas.microsoft.com/office/drawing/2014/main" id="{96ED0C47-8EB7-B927-1A83-09CA321B9431}"/>
              </a:ext>
            </a:extLst>
          </p:cNvPr>
          <p:cNvSpPr/>
          <p:nvPr/>
        </p:nvSpPr>
        <p:spPr>
          <a:xfrm>
            <a:off x="1500257" y="2601805"/>
            <a:ext cx="187377" cy="65207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F3A16CAA-3285-EE55-189E-031B4B844E75}"/>
              </a:ext>
            </a:extLst>
          </p:cNvPr>
          <p:cNvSpPr/>
          <p:nvPr/>
        </p:nvSpPr>
        <p:spPr>
          <a:xfrm>
            <a:off x="2969141" y="2481884"/>
            <a:ext cx="187377" cy="77199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E0115CB9-5535-6259-04D0-E34BDF07CA9E}"/>
              </a:ext>
            </a:extLst>
          </p:cNvPr>
          <p:cNvSpPr/>
          <p:nvPr/>
        </p:nvSpPr>
        <p:spPr>
          <a:xfrm>
            <a:off x="3338679" y="2674448"/>
            <a:ext cx="187377" cy="57942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C21AC184-B8A0-8623-409F-1D00452648CF}"/>
              </a:ext>
            </a:extLst>
          </p:cNvPr>
          <p:cNvSpPr/>
          <p:nvPr/>
        </p:nvSpPr>
        <p:spPr>
          <a:xfrm>
            <a:off x="3708217" y="2660697"/>
            <a:ext cx="187377" cy="59211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9D0DC925-3E80-D447-B609-D6EE30E5AFE6}"/>
              </a:ext>
            </a:extLst>
          </p:cNvPr>
          <p:cNvPicPr preferRelativeResize="0">
            <a:picLocks/>
          </p:cNvPicPr>
          <p:nvPr/>
        </p:nvPicPr>
        <p:blipFill>
          <a:blip r:embed="rId4"/>
          <a:stretch>
            <a:fillRect/>
          </a:stretch>
        </p:blipFill>
        <p:spPr>
          <a:xfrm>
            <a:off x="4862625" y="1877028"/>
            <a:ext cx="3996000" cy="2268000"/>
          </a:xfrm>
          <a:prstGeom prst="rect">
            <a:avLst/>
          </a:prstGeom>
        </p:spPr>
      </p:pic>
      <p:pic>
        <p:nvPicPr>
          <p:cNvPr id="13" name="Picture 12">
            <a:extLst>
              <a:ext uri="{FF2B5EF4-FFF2-40B4-BE49-F238E27FC236}">
                <a16:creationId xmlns:a16="http://schemas.microsoft.com/office/drawing/2014/main" id="{2A483D0A-01E3-1802-B76D-D4961D152DA0}"/>
              </a:ext>
            </a:extLst>
          </p:cNvPr>
          <p:cNvPicPr>
            <a:picLocks noChangeAspect="1"/>
          </p:cNvPicPr>
          <p:nvPr/>
        </p:nvPicPr>
        <p:blipFill>
          <a:blip r:embed="rId5"/>
          <a:stretch>
            <a:fillRect/>
          </a:stretch>
        </p:blipFill>
        <p:spPr>
          <a:xfrm>
            <a:off x="5885662" y="2505165"/>
            <a:ext cx="213378" cy="640959"/>
          </a:xfrm>
          <a:prstGeom prst="rect">
            <a:avLst/>
          </a:prstGeom>
        </p:spPr>
      </p:pic>
      <p:pic>
        <p:nvPicPr>
          <p:cNvPr id="14" name="Picture 13">
            <a:extLst>
              <a:ext uri="{FF2B5EF4-FFF2-40B4-BE49-F238E27FC236}">
                <a16:creationId xmlns:a16="http://schemas.microsoft.com/office/drawing/2014/main" id="{538FC2F2-8F79-2495-C5EB-87DDA749A1E4}"/>
              </a:ext>
            </a:extLst>
          </p:cNvPr>
          <p:cNvPicPr>
            <a:picLocks noChangeAspect="1"/>
          </p:cNvPicPr>
          <p:nvPr/>
        </p:nvPicPr>
        <p:blipFill>
          <a:blip r:embed="rId5"/>
          <a:stretch>
            <a:fillRect/>
          </a:stretch>
        </p:blipFill>
        <p:spPr>
          <a:xfrm>
            <a:off x="5469231" y="2439881"/>
            <a:ext cx="213378" cy="702778"/>
          </a:xfrm>
          <a:prstGeom prst="rect">
            <a:avLst/>
          </a:prstGeom>
        </p:spPr>
      </p:pic>
      <p:pic>
        <p:nvPicPr>
          <p:cNvPr id="15" name="Picture 14">
            <a:extLst>
              <a:ext uri="{FF2B5EF4-FFF2-40B4-BE49-F238E27FC236}">
                <a16:creationId xmlns:a16="http://schemas.microsoft.com/office/drawing/2014/main" id="{BB11BAF7-C299-0E9D-55B2-8457AD25C889}"/>
              </a:ext>
            </a:extLst>
          </p:cNvPr>
          <p:cNvPicPr>
            <a:picLocks noChangeAspect="1"/>
          </p:cNvPicPr>
          <p:nvPr/>
        </p:nvPicPr>
        <p:blipFill>
          <a:blip r:embed="rId5"/>
          <a:stretch>
            <a:fillRect/>
          </a:stretch>
        </p:blipFill>
        <p:spPr>
          <a:xfrm>
            <a:off x="6724559" y="2791270"/>
            <a:ext cx="213378" cy="352144"/>
          </a:xfrm>
          <a:prstGeom prst="rect">
            <a:avLst/>
          </a:prstGeom>
        </p:spPr>
      </p:pic>
      <p:pic>
        <p:nvPicPr>
          <p:cNvPr id="16" name="Picture 15">
            <a:extLst>
              <a:ext uri="{FF2B5EF4-FFF2-40B4-BE49-F238E27FC236}">
                <a16:creationId xmlns:a16="http://schemas.microsoft.com/office/drawing/2014/main" id="{97C2324C-5E9D-39B1-8724-0D342C08BF88}"/>
              </a:ext>
            </a:extLst>
          </p:cNvPr>
          <p:cNvPicPr>
            <a:picLocks noChangeAspect="1"/>
          </p:cNvPicPr>
          <p:nvPr/>
        </p:nvPicPr>
        <p:blipFill>
          <a:blip r:embed="rId5"/>
          <a:stretch>
            <a:fillRect/>
          </a:stretch>
        </p:blipFill>
        <p:spPr>
          <a:xfrm>
            <a:off x="7570331" y="2976145"/>
            <a:ext cx="213378" cy="166514"/>
          </a:xfrm>
          <a:prstGeom prst="rect">
            <a:avLst/>
          </a:prstGeom>
        </p:spPr>
      </p:pic>
      <p:sp>
        <p:nvSpPr>
          <p:cNvPr id="17" name="TextBox 16">
            <a:extLst>
              <a:ext uri="{FF2B5EF4-FFF2-40B4-BE49-F238E27FC236}">
                <a16:creationId xmlns:a16="http://schemas.microsoft.com/office/drawing/2014/main" id="{F88214FF-D92D-A2AD-12D3-22FE2050EF45}"/>
              </a:ext>
            </a:extLst>
          </p:cNvPr>
          <p:cNvSpPr txBox="1"/>
          <p:nvPr/>
        </p:nvSpPr>
        <p:spPr>
          <a:xfrm>
            <a:off x="4421607" y="4241776"/>
            <a:ext cx="7579502" cy="261610"/>
          </a:xfrm>
          <a:prstGeom prst="rect">
            <a:avLst/>
          </a:prstGeom>
          <a:noFill/>
        </p:spPr>
        <p:txBody>
          <a:bodyPr wrap="square" rtlCol="0">
            <a:spAutoFit/>
          </a:bodyPr>
          <a:lstStyle/>
          <a:p>
            <a:r>
              <a:rPr lang="en-GB" sz="1100">
                <a:solidFill>
                  <a:srgbClr val="0070C0"/>
                </a:solidFill>
              </a:rPr>
              <a:t>From Journal of Ecological Engineering and CPME respectively [5],[6]</a:t>
            </a:r>
            <a:endParaRPr lang="en-GB">
              <a:solidFill>
                <a:srgbClr val="0070C0"/>
              </a:solidFill>
            </a:endParaRPr>
          </a:p>
        </p:txBody>
      </p:sp>
      <p:sp>
        <p:nvSpPr>
          <p:cNvPr id="18" name="TextBox 17">
            <a:extLst>
              <a:ext uri="{FF2B5EF4-FFF2-40B4-BE49-F238E27FC236}">
                <a16:creationId xmlns:a16="http://schemas.microsoft.com/office/drawing/2014/main" id="{603BA027-CEC4-BCA7-2E90-B9EC7EC94DC5}"/>
              </a:ext>
            </a:extLst>
          </p:cNvPr>
          <p:cNvSpPr txBox="1"/>
          <p:nvPr/>
        </p:nvSpPr>
        <p:spPr>
          <a:xfrm>
            <a:off x="269704" y="5244145"/>
            <a:ext cx="8061428" cy="954107"/>
          </a:xfrm>
          <a:prstGeom prst="rect">
            <a:avLst/>
          </a:prstGeom>
          <a:noFill/>
        </p:spPr>
        <p:txBody>
          <a:bodyPr wrap="square">
            <a:spAutoFit/>
          </a:bodyPr>
          <a:lstStyle/>
          <a:p>
            <a:r>
              <a:rPr lang="en-GB" sz="1400"/>
              <a:t>[2] Marczak, H. (2022). Energy Inputs on the Production of Plastic Products. Journal of Ecological Engineering, 23(9), 146–156.</a:t>
            </a:r>
            <a:r>
              <a:rPr lang="en-GB"/>
              <a:t> </a:t>
            </a:r>
            <a:endParaRPr lang="en-GB" sz="1400"/>
          </a:p>
          <a:p>
            <a:r>
              <a:rPr lang="en-GB" sz="1400"/>
              <a:t>[3] Polyethylene terephthalate (PET) (bottle grade). 2017. Committee of PET Manufacturers in Europe (CPME).</a:t>
            </a:r>
          </a:p>
        </p:txBody>
      </p:sp>
    </p:spTree>
    <p:extLst>
      <p:ext uri="{BB962C8B-B14F-4D97-AF65-F5344CB8AC3E}">
        <p14:creationId xmlns:p14="http://schemas.microsoft.com/office/powerpoint/2010/main" val="112082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2"/>
          <p:cNvSpPr txBox="1">
            <a:spLocks noGrp="1"/>
          </p:cNvSpPr>
          <p:nvPr>
            <p:ph type="ctrTitle"/>
          </p:nvPr>
        </p:nvSpPr>
        <p:spPr>
          <a:xfrm>
            <a:off x="4481525" y="1169176"/>
            <a:ext cx="4658148" cy="752375"/>
          </a:xfrm>
          <a:prstGeom prst="rect">
            <a:avLst/>
          </a:prstGeom>
        </p:spPr>
        <p:txBody>
          <a:bodyPr spcFirstLastPara="1" wrap="square" lIns="91425" tIns="91425" rIns="91425" bIns="91425" anchor="b" anchorCtr="0">
            <a:noAutofit/>
          </a:bodyPr>
          <a:lstStyle/>
          <a:p>
            <a:r>
              <a:rPr lang="en" sz="4000"/>
              <a:t>Transportation</a:t>
            </a:r>
          </a:p>
        </p:txBody>
      </p:sp>
      <p:grpSp>
        <p:nvGrpSpPr>
          <p:cNvPr id="1246" name="Google Shape;1246;p32"/>
          <p:cNvGrpSpPr/>
          <p:nvPr/>
        </p:nvGrpSpPr>
        <p:grpSpPr>
          <a:xfrm>
            <a:off x="803811" y="539407"/>
            <a:ext cx="2126276" cy="4116251"/>
            <a:chOff x="458075" y="1274800"/>
            <a:chExt cx="1061175" cy="2054325"/>
          </a:xfrm>
        </p:grpSpPr>
        <p:sp>
          <p:nvSpPr>
            <p:cNvPr id="1247" name="Google Shape;1247;p32"/>
            <p:cNvSpPr/>
            <p:nvPr/>
          </p:nvSpPr>
          <p:spPr>
            <a:xfrm>
              <a:off x="493800" y="2272725"/>
              <a:ext cx="453350" cy="907875"/>
            </a:xfrm>
            <a:custGeom>
              <a:avLst/>
              <a:gdLst/>
              <a:ahLst/>
              <a:cxnLst/>
              <a:rect l="l" t="t" r="r" b="b"/>
              <a:pathLst>
                <a:path w="18134" h="36315" extrusionOk="0">
                  <a:moveTo>
                    <a:pt x="9311" y="1"/>
                  </a:moveTo>
                  <a:lnTo>
                    <a:pt x="9311" y="1"/>
                  </a:lnTo>
                  <a:cubicBezTo>
                    <a:pt x="9430" y="1477"/>
                    <a:pt x="8894" y="16110"/>
                    <a:pt x="9002" y="17253"/>
                  </a:cubicBezTo>
                  <a:cubicBezTo>
                    <a:pt x="9049" y="17860"/>
                    <a:pt x="7549" y="18979"/>
                    <a:pt x="6299" y="21003"/>
                  </a:cubicBezTo>
                  <a:cubicBezTo>
                    <a:pt x="4394" y="24099"/>
                    <a:pt x="1989" y="30635"/>
                    <a:pt x="0" y="32040"/>
                  </a:cubicBezTo>
                  <a:cubicBezTo>
                    <a:pt x="0" y="32040"/>
                    <a:pt x="191" y="33707"/>
                    <a:pt x="858" y="34838"/>
                  </a:cubicBezTo>
                  <a:cubicBezTo>
                    <a:pt x="1524" y="35958"/>
                    <a:pt x="3930" y="36315"/>
                    <a:pt x="3930" y="36315"/>
                  </a:cubicBezTo>
                  <a:cubicBezTo>
                    <a:pt x="3930" y="36315"/>
                    <a:pt x="2322" y="34088"/>
                    <a:pt x="2763" y="32779"/>
                  </a:cubicBezTo>
                  <a:cubicBezTo>
                    <a:pt x="3215" y="31469"/>
                    <a:pt x="12419" y="21730"/>
                    <a:pt x="13490" y="19896"/>
                  </a:cubicBezTo>
                  <a:cubicBezTo>
                    <a:pt x="13847" y="19277"/>
                    <a:pt x="14121" y="18253"/>
                    <a:pt x="14145" y="17955"/>
                  </a:cubicBezTo>
                  <a:cubicBezTo>
                    <a:pt x="14324" y="16300"/>
                    <a:pt x="18134" y="2442"/>
                    <a:pt x="18134" y="2442"/>
                  </a:cubicBezTo>
                  <a:lnTo>
                    <a:pt x="9311"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458075" y="3062700"/>
              <a:ext cx="192025" cy="205125"/>
            </a:xfrm>
            <a:custGeom>
              <a:avLst/>
              <a:gdLst/>
              <a:ahLst/>
              <a:cxnLst/>
              <a:rect l="l" t="t" r="r" b="b"/>
              <a:pathLst>
                <a:path w="7681" h="8205" extrusionOk="0">
                  <a:moveTo>
                    <a:pt x="1799" y="1"/>
                  </a:moveTo>
                  <a:cubicBezTo>
                    <a:pt x="1799" y="1"/>
                    <a:pt x="2322" y="1965"/>
                    <a:pt x="3156" y="3311"/>
                  </a:cubicBezTo>
                  <a:cubicBezTo>
                    <a:pt x="3989" y="4644"/>
                    <a:pt x="5228" y="4418"/>
                    <a:pt x="5228" y="4418"/>
                  </a:cubicBezTo>
                  <a:cubicBezTo>
                    <a:pt x="5228" y="4418"/>
                    <a:pt x="5859" y="5990"/>
                    <a:pt x="6775" y="6668"/>
                  </a:cubicBezTo>
                  <a:cubicBezTo>
                    <a:pt x="7680" y="7359"/>
                    <a:pt x="7311" y="7990"/>
                    <a:pt x="7311" y="7990"/>
                  </a:cubicBezTo>
                  <a:cubicBezTo>
                    <a:pt x="7311" y="7990"/>
                    <a:pt x="5430" y="8204"/>
                    <a:pt x="3382" y="6311"/>
                  </a:cubicBezTo>
                  <a:cubicBezTo>
                    <a:pt x="1334" y="4406"/>
                    <a:pt x="1" y="1668"/>
                    <a:pt x="1" y="1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819150" y="2280175"/>
              <a:ext cx="397075" cy="1012150"/>
            </a:xfrm>
            <a:custGeom>
              <a:avLst/>
              <a:gdLst/>
              <a:ahLst/>
              <a:cxnLst/>
              <a:rect l="l" t="t" r="r" b="b"/>
              <a:pathLst>
                <a:path w="15883" h="40486" extrusionOk="0">
                  <a:moveTo>
                    <a:pt x="8025" y="0"/>
                  </a:moveTo>
                  <a:lnTo>
                    <a:pt x="0" y="1429"/>
                  </a:lnTo>
                  <a:cubicBezTo>
                    <a:pt x="0" y="1429"/>
                    <a:pt x="4012" y="13871"/>
                    <a:pt x="6537" y="19705"/>
                  </a:cubicBezTo>
                  <a:cubicBezTo>
                    <a:pt x="7132" y="21074"/>
                    <a:pt x="7537" y="23396"/>
                    <a:pt x="7632" y="26944"/>
                  </a:cubicBezTo>
                  <a:cubicBezTo>
                    <a:pt x="7715" y="30623"/>
                    <a:pt x="10323" y="36731"/>
                    <a:pt x="10001" y="39208"/>
                  </a:cubicBezTo>
                  <a:cubicBezTo>
                    <a:pt x="10001" y="39208"/>
                    <a:pt x="11394" y="40184"/>
                    <a:pt x="12704" y="40458"/>
                  </a:cubicBezTo>
                  <a:cubicBezTo>
                    <a:pt x="12801" y="40476"/>
                    <a:pt x="12901" y="40485"/>
                    <a:pt x="13004" y="40485"/>
                  </a:cubicBezTo>
                  <a:cubicBezTo>
                    <a:pt x="14272" y="40485"/>
                    <a:pt x="15883" y="39160"/>
                    <a:pt x="15883" y="39160"/>
                  </a:cubicBezTo>
                  <a:cubicBezTo>
                    <a:pt x="15883" y="39160"/>
                    <a:pt x="13109" y="38850"/>
                    <a:pt x="12430" y="37624"/>
                  </a:cubicBezTo>
                  <a:cubicBezTo>
                    <a:pt x="11751" y="36410"/>
                    <a:pt x="12180" y="22313"/>
                    <a:pt x="11216" y="19419"/>
                  </a:cubicBezTo>
                  <a:cubicBezTo>
                    <a:pt x="10989" y="18741"/>
                    <a:pt x="8025" y="0"/>
                    <a:pt x="802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2"/>
            <p:cNvSpPr/>
            <p:nvPr/>
          </p:nvSpPr>
          <p:spPr>
            <a:xfrm>
              <a:off x="1067375" y="3245475"/>
              <a:ext cx="264350" cy="83650"/>
            </a:xfrm>
            <a:custGeom>
              <a:avLst/>
              <a:gdLst/>
              <a:ahLst/>
              <a:cxnLst/>
              <a:rect l="l" t="t" r="r" b="b"/>
              <a:pathLst>
                <a:path w="10574" h="3346" extrusionOk="0">
                  <a:moveTo>
                    <a:pt x="1" y="0"/>
                  </a:moveTo>
                  <a:cubicBezTo>
                    <a:pt x="1" y="0"/>
                    <a:pt x="1834" y="941"/>
                    <a:pt x="3394" y="1215"/>
                  </a:cubicBezTo>
                  <a:cubicBezTo>
                    <a:pt x="4978" y="1500"/>
                    <a:pt x="5644" y="417"/>
                    <a:pt x="5644" y="417"/>
                  </a:cubicBezTo>
                  <a:cubicBezTo>
                    <a:pt x="5644" y="417"/>
                    <a:pt x="8204" y="977"/>
                    <a:pt x="9288" y="1358"/>
                  </a:cubicBezTo>
                  <a:cubicBezTo>
                    <a:pt x="10574" y="1786"/>
                    <a:pt x="7478" y="2870"/>
                    <a:pt x="4668" y="3108"/>
                  </a:cubicBezTo>
                  <a:cubicBezTo>
                    <a:pt x="1846" y="3346"/>
                    <a:pt x="298" y="3036"/>
                    <a:pt x="298" y="3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2"/>
            <p:cNvSpPr/>
            <p:nvPr/>
          </p:nvSpPr>
          <p:spPr>
            <a:xfrm>
              <a:off x="696500" y="2012225"/>
              <a:ext cx="192025" cy="140575"/>
            </a:xfrm>
            <a:custGeom>
              <a:avLst/>
              <a:gdLst/>
              <a:ahLst/>
              <a:cxnLst/>
              <a:rect l="l" t="t" r="r" b="b"/>
              <a:pathLst>
                <a:path w="7681" h="5623" extrusionOk="0">
                  <a:moveTo>
                    <a:pt x="7572" y="0"/>
                  </a:moveTo>
                  <a:cubicBezTo>
                    <a:pt x="6861" y="0"/>
                    <a:pt x="2827" y="149"/>
                    <a:pt x="834" y="2348"/>
                  </a:cubicBezTo>
                  <a:cubicBezTo>
                    <a:pt x="1" y="3253"/>
                    <a:pt x="727" y="5420"/>
                    <a:pt x="3965" y="5623"/>
                  </a:cubicBezTo>
                  <a:lnTo>
                    <a:pt x="7680" y="3"/>
                  </a:lnTo>
                  <a:cubicBezTo>
                    <a:pt x="7680" y="2"/>
                    <a:pt x="7642" y="0"/>
                    <a:pt x="7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a:off x="692325" y="1958700"/>
              <a:ext cx="314650" cy="697425"/>
            </a:xfrm>
            <a:custGeom>
              <a:avLst/>
              <a:gdLst/>
              <a:ahLst/>
              <a:cxnLst/>
              <a:rect l="l" t="t" r="r" b="b"/>
              <a:pathLst>
                <a:path w="12586" h="27897" extrusionOk="0">
                  <a:moveTo>
                    <a:pt x="10836" y="16967"/>
                  </a:moveTo>
                  <a:cubicBezTo>
                    <a:pt x="10705" y="17027"/>
                    <a:pt x="12586" y="26552"/>
                    <a:pt x="12431" y="26599"/>
                  </a:cubicBezTo>
                  <a:cubicBezTo>
                    <a:pt x="7704" y="27897"/>
                    <a:pt x="942" y="26242"/>
                    <a:pt x="513" y="26278"/>
                  </a:cubicBezTo>
                  <a:cubicBezTo>
                    <a:pt x="1168" y="23646"/>
                    <a:pt x="1715" y="12919"/>
                    <a:pt x="1096" y="10359"/>
                  </a:cubicBezTo>
                  <a:cubicBezTo>
                    <a:pt x="1" y="5894"/>
                    <a:pt x="2370" y="4465"/>
                    <a:pt x="4525" y="2239"/>
                  </a:cubicBezTo>
                  <a:cubicBezTo>
                    <a:pt x="6692" y="1"/>
                    <a:pt x="9585" y="501"/>
                    <a:pt x="9585" y="501"/>
                  </a:cubicBezTo>
                  <a:lnTo>
                    <a:pt x="10574" y="7025"/>
                  </a:lnTo>
                  <a:cubicBezTo>
                    <a:pt x="10574" y="7025"/>
                    <a:pt x="11836" y="9311"/>
                    <a:pt x="11895" y="11835"/>
                  </a:cubicBezTo>
                  <a:cubicBezTo>
                    <a:pt x="11931" y="12764"/>
                    <a:pt x="11848" y="14574"/>
                    <a:pt x="11729" y="16574"/>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2"/>
            <p:cNvSpPr/>
            <p:nvPr/>
          </p:nvSpPr>
          <p:spPr>
            <a:xfrm>
              <a:off x="696800" y="1285400"/>
              <a:ext cx="347825" cy="453400"/>
            </a:xfrm>
            <a:custGeom>
              <a:avLst/>
              <a:gdLst/>
              <a:ahLst/>
              <a:cxnLst/>
              <a:rect l="l" t="t" r="r" b="b"/>
              <a:pathLst>
                <a:path w="13913" h="18136" extrusionOk="0">
                  <a:moveTo>
                    <a:pt x="9359" y="1"/>
                  </a:moveTo>
                  <a:cubicBezTo>
                    <a:pt x="9351" y="1"/>
                    <a:pt x="9347" y="1"/>
                    <a:pt x="9347" y="1"/>
                  </a:cubicBezTo>
                  <a:lnTo>
                    <a:pt x="5037" y="5882"/>
                  </a:lnTo>
                  <a:lnTo>
                    <a:pt x="1" y="12943"/>
                  </a:lnTo>
                  <a:cubicBezTo>
                    <a:pt x="1" y="12943"/>
                    <a:pt x="2108" y="13443"/>
                    <a:pt x="5823" y="16848"/>
                  </a:cubicBezTo>
                  <a:cubicBezTo>
                    <a:pt x="6808" y="17752"/>
                    <a:pt x="7858" y="18136"/>
                    <a:pt x="8849" y="18136"/>
                  </a:cubicBezTo>
                  <a:cubicBezTo>
                    <a:pt x="11606" y="18136"/>
                    <a:pt x="13913" y="15163"/>
                    <a:pt x="13133" y="12133"/>
                  </a:cubicBezTo>
                  <a:cubicBezTo>
                    <a:pt x="12073" y="8026"/>
                    <a:pt x="12966" y="5740"/>
                    <a:pt x="12478" y="2846"/>
                  </a:cubicBezTo>
                  <a:cubicBezTo>
                    <a:pt x="12009" y="56"/>
                    <a:pt x="9552" y="1"/>
                    <a:pt x="9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2"/>
            <p:cNvSpPr/>
            <p:nvPr/>
          </p:nvSpPr>
          <p:spPr>
            <a:xfrm>
              <a:off x="809625" y="1545850"/>
              <a:ext cx="204200" cy="283850"/>
            </a:xfrm>
            <a:custGeom>
              <a:avLst/>
              <a:gdLst/>
              <a:ahLst/>
              <a:cxnLst/>
              <a:rect l="l" t="t" r="r" b="b"/>
              <a:pathLst>
                <a:path w="8168" h="11354" extrusionOk="0">
                  <a:moveTo>
                    <a:pt x="2143" y="1"/>
                  </a:moveTo>
                  <a:cubicBezTo>
                    <a:pt x="2143" y="1"/>
                    <a:pt x="1667" y="1429"/>
                    <a:pt x="833" y="2549"/>
                  </a:cubicBezTo>
                  <a:cubicBezTo>
                    <a:pt x="0" y="3656"/>
                    <a:pt x="3381" y="10978"/>
                    <a:pt x="5417" y="11324"/>
                  </a:cubicBezTo>
                  <a:cubicBezTo>
                    <a:pt x="5542" y="11344"/>
                    <a:pt x="5661" y="11353"/>
                    <a:pt x="5776" y="11353"/>
                  </a:cubicBezTo>
                  <a:cubicBezTo>
                    <a:pt x="7538" y="11353"/>
                    <a:pt x="8168" y="9097"/>
                    <a:pt x="8168" y="9097"/>
                  </a:cubicBezTo>
                  <a:lnTo>
                    <a:pt x="6715" y="4049"/>
                  </a:lnTo>
                  <a:lnTo>
                    <a:pt x="5751" y="2549"/>
                  </a:lnTo>
                  <a:cubicBezTo>
                    <a:pt x="5429" y="2037"/>
                    <a:pt x="4417" y="1846"/>
                    <a:pt x="4929" y="596"/>
                  </a:cubicBezTo>
                  <a:lnTo>
                    <a:pt x="2143"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2"/>
            <p:cNvSpPr/>
            <p:nvPr/>
          </p:nvSpPr>
          <p:spPr>
            <a:xfrm>
              <a:off x="809900" y="1444950"/>
              <a:ext cx="142600" cy="199750"/>
            </a:xfrm>
            <a:custGeom>
              <a:avLst/>
              <a:gdLst/>
              <a:ahLst/>
              <a:cxnLst/>
              <a:rect l="l" t="t" r="r" b="b"/>
              <a:pathLst>
                <a:path w="5704" h="7990" extrusionOk="0">
                  <a:moveTo>
                    <a:pt x="1406" y="1"/>
                  </a:moveTo>
                  <a:lnTo>
                    <a:pt x="1406" y="1"/>
                  </a:lnTo>
                  <a:cubicBezTo>
                    <a:pt x="1406" y="1"/>
                    <a:pt x="1846" y="905"/>
                    <a:pt x="1418" y="3037"/>
                  </a:cubicBezTo>
                  <a:cubicBezTo>
                    <a:pt x="965" y="5168"/>
                    <a:pt x="1" y="7990"/>
                    <a:pt x="1" y="7990"/>
                  </a:cubicBezTo>
                  <a:lnTo>
                    <a:pt x="4382" y="7085"/>
                  </a:lnTo>
                  <a:cubicBezTo>
                    <a:pt x="4347" y="6013"/>
                    <a:pt x="5025" y="4037"/>
                    <a:pt x="5704" y="3489"/>
                  </a:cubicBezTo>
                  <a:lnTo>
                    <a:pt x="1406"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2"/>
            <p:cNvSpPr/>
            <p:nvPr/>
          </p:nvSpPr>
          <p:spPr>
            <a:xfrm>
              <a:off x="826575" y="1308625"/>
              <a:ext cx="217625" cy="226425"/>
            </a:xfrm>
            <a:custGeom>
              <a:avLst/>
              <a:gdLst/>
              <a:ahLst/>
              <a:cxnLst/>
              <a:rect l="l" t="t" r="r" b="b"/>
              <a:pathLst>
                <a:path w="8705" h="9057" extrusionOk="0">
                  <a:moveTo>
                    <a:pt x="2763" y="0"/>
                  </a:moveTo>
                  <a:cubicBezTo>
                    <a:pt x="584" y="24"/>
                    <a:pt x="1" y="1941"/>
                    <a:pt x="1" y="1941"/>
                  </a:cubicBezTo>
                  <a:lnTo>
                    <a:pt x="727" y="5442"/>
                  </a:lnTo>
                  <a:cubicBezTo>
                    <a:pt x="727" y="5442"/>
                    <a:pt x="1525" y="7216"/>
                    <a:pt x="2072" y="7537"/>
                  </a:cubicBezTo>
                  <a:cubicBezTo>
                    <a:pt x="2632" y="7870"/>
                    <a:pt x="4073" y="8680"/>
                    <a:pt x="5037" y="8918"/>
                  </a:cubicBezTo>
                  <a:cubicBezTo>
                    <a:pt x="5395" y="9004"/>
                    <a:pt x="5815" y="9056"/>
                    <a:pt x="6211" y="9056"/>
                  </a:cubicBezTo>
                  <a:cubicBezTo>
                    <a:pt x="6908" y="9056"/>
                    <a:pt x="7528" y="8895"/>
                    <a:pt x="7597" y="8478"/>
                  </a:cubicBezTo>
                  <a:cubicBezTo>
                    <a:pt x="7704" y="7823"/>
                    <a:pt x="7954" y="6537"/>
                    <a:pt x="8014" y="6382"/>
                  </a:cubicBezTo>
                  <a:cubicBezTo>
                    <a:pt x="8073" y="6227"/>
                    <a:pt x="8704" y="5751"/>
                    <a:pt x="8609" y="5525"/>
                  </a:cubicBezTo>
                  <a:cubicBezTo>
                    <a:pt x="8526" y="5311"/>
                    <a:pt x="7609" y="4668"/>
                    <a:pt x="7347" y="4275"/>
                  </a:cubicBezTo>
                  <a:cubicBezTo>
                    <a:pt x="7073" y="3906"/>
                    <a:pt x="7275" y="3477"/>
                    <a:pt x="7228" y="3048"/>
                  </a:cubicBezTo>
                  <a:cubicBezTo>
                    <a:pt x="7180" y="2632"/>
                    <a:pt x="7002" y="1691"/>
                    <a:pt x="6525" y="1084"/>
                  </a:cubicBezTo>
                  <a:cubicBezTo>
                    <a:pt x="5942" y="346"/>
                    <a:pt x="4954" y="24"/>
                    <a:pt x="2763"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2"/>
            <p:cNvSpPr/>
            <p:nvPr/>
          </p:nvSpPr>
          <p:spPr>
            <a:xfrm>
              <a:off x="660475" y="1274800"/>
              <a:ext cx="315250" cy="486100"/>
            </a:xfrm>
            <a:custGeom>
              <a:avLst/>
              <a:gdLst/>
              <a:ahLst/>
              <a:cxnLst/>
              <a:rect l="l" t="t" r="r" b="b"/>
              <a:pathLst>
                <a:path w="12610" h="19444" extrusionOk="0">
                  <a:moveTo>
                    <a:pt x="9305" y="1"/>
                  </a:moveTo>
                  <a:cubicBezTo>
                    <a:pt x="8293" y="1"/>
                    <a:pt x="7062" y="407"/>
                    <a:pt x="5633" y="1603"/>
                  </a:cubicBezTo>
                  <a:cubicBezTo>
                    <a:pt x="2978" y="3842"/>
                    <a:pt x="3430" y="7199"/>
                    <a:pt x="2751" y="9378"/>
                  </a:cubicBezTo>
                  <a:cubicBezTo>
                    <a:pt x="2061" y="11569"/>
                    <a:pt x="1" y="13522"/>
                    <a:pt x="1561" y="16820"/>
                  </a:cubicBezTo>
                  <a:cubicBezTo>
                    <a:pt x="2711" y="19275"/>
                    <a:pt x="4801" y="19443"/>
                    <a:pt x="5353" y="19443"/>
                  </a:cubicBezTo>
                  <a:cubicBezTo>
                    <a:pt x="5441" y="19443"/>
                    <a:pt x="5490" y="19439"/>
                    <a:pt x="5490" y="19439"/>
                  </a:cubicBezTo>
                  <a:cubicBezTo>
                    <a:pt x="4906" y="17736"/>
                    <a:pt x="4859" y="15439"/>
                    <a:pt x="6799" y="13391"/>
                  </a:cubicBezTo>
                  <a:cubicBezTo>
                    <a:pt x="6799" y="13391"/>
                    <a:pt x="7301" y="13663"/>
                    <a:pt x="7865" y="13663"/>
                  </a:cubicBezTo>
                  <a:cubicBezTo>
                    <a:pt x="8356" y="13663"/>
                    <a:pt x="8894" y="13458"/>
                    <a:pt x="9193" y="12688"/>
                  </a:cubicBezTo>
                  <a:cubicBezTo>
                    <a:pt x="10050" y="10533"/>
                    <a:pt x="9538" y="7140"/>
                    <a:pt x="9538" y="7140"/>
                  </a:cubicBezTo>
                  <a:cubicBezTo>
                    <a:pt x="11717" y="6223"/>
                    <a:pt x="12610" y="1818"/>
                    <a:pt x="12610" y="1818"/>
                  </a:cubicBezTo>
                  <a:cubicBezTo>
                    <a:pt x="12610" y="1818"/>
                    <a:pt x="11446" y="1"/>
                    <a:pt x="9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2"/>
            <p:cNvSpPr/>
            <p:nvPr/>
          </p:nvSpPr>
          <p:spPr>
            <a:xfrm>
              <a:off x="742350" y="2042950"/>
              <a:ext cx="343800" cy="581050"/>
            </a:xfrm>
            <a:custGeom>
              <a:avLst/>
              <a:gdLst/>
              <a:ahLst/>
              <a:cxnLst/>
              <a:rect l="l" t="t" r="r" b="b"/>
              <a:pathLst>
                <a:path w="13752" h="23242" extrusionOk="0">
                  <a:moveTo>
                    <a:pt x="2643" y="20955"/>
                  </a:moveTo>
                  <a:cubicBezTo>
                    <a:pt x="1560" y="18895"/>
                    <a:pt x="0" y="8715"/>
                    <a:pt x="119" y="6691"/>
                  </a:cubicBezTo>
                  <a:cubicBezTo>
                    <a:pt x="310" y="3381"/>
                    <a:pt x="2155" y="1441"/>
                    <a:pt x="4763" y="643"/>
                  </a:cubicBezTo>
                  <a:cubicBezTo>
                    <a:pt x="6811" y="0"/>
                    <a:pt x="9894" y="1238"/>
                    <a:pt x="9894" y="1238"/>
                  </a:cubicBezTo>
                  <a:lnTo>
                    <a:pt x="10799" y="6251"/>
                  </a:lnTo>
                  <a:cubicBezTo>
                    <a:pt x="10799" y="6251"/>
                    <a:pt x="12883" y="16931"/>
                    <a:pt x="13752" y="22134"/>
                  </a:cubicBezTo>
                  <a:cubicBezTo>
                    <a:pt x="13526" y="22253"/>
                    <a:pt x="6311" y="23241"/>
                    <a:pt x="2643" y="20955"/>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2"/>
            <p:cNvSpPr/>
            <p:nvPr/>
          </p:nvSpPr>
          <p:spPr>
            <a:xfrm>
              <a:off x="717350" y="1608950"/>
              <a:ext cx="345000" cy="515100"/>
            </a:xfrm>
            <a:custGeom>
              <a:avLst/>
              <a:gdLst/>
              <a:ahLst/>
              <a:cxnLst/>
              <a:rect l="l" t="t" r="r" b="b"/>
              <a:pathLst>
                <a:path w="13800" h="20604" extrusionOk="0">
                  <a:moveTo>
                    <a:pt x="9454" y="1"/>
                  </a:moveTo>
                  <a:lnTo>
                    <a:pt x="9454" y="1"/>
                  </a:lnTo>
                  <a:cubicBezTo>
                    <a:pt x="10251" y="644"/>
                    <a:pt x="11001" y="4882"/>
                    <a:pt x="10537" y="5085"/>
                  </a:cubicBezTo>
                  <a:cubicBezTo>
                    <a:pt x="10514" y="5094"/>
                    <a:pt x="10488" y="5099"/>
                    <a:pt x="10459" y="5099"/>
                  </a:cubicBezTo>
                  <a:cubicBezTo>
                    <a:pt x="9906" y="5099"/>
                    <a:pt x="8321" y="3418"/>
                    <a:pt x="7156" y="2061"/>
                  </a:cubicBezTo>
                  <a:cubicBezTo>
                    <a:pt x="5941" y="632"/>
                    <a:pt x="4536" y="25"/>
                    <a:pt x="4536" y="25"/>
                  </a:cubicBezTo>
                  <a:cubicBezTo>
                    <a:pt x="4536" y="25"/>
                    <a:pt x="2393" y="537"/>
                    <a:pt x="1536" y="1775"/>
                  </a:cubicBezTo>
                  <a:cubicBezTo>
                    <a:pt x="643" y="3037"/>
                    <a:pt x="1238" y="4454"/>
                    <a:pt x="1691" y="6990"/>
                  </a:cubicBezTo>
                  <a:cubicBezTo>
                    <a:pt x="2155" y="9514"/>
                    <a:pt x="3417" y="11848"/>
                    <a:pt x="2488" y="13931"/>
                  </a:cubicBezTo>
                  <a:cubicBezTo>
                    <a:pt x="1548" y="16015"/>
                    <a:pt x="0" y="18455"/>
                    <a:pt x="0" y="18455"/>
                  </a:cubicBezTo>
                  <a:cubicBezTo>
                    <a:pt x="111" y="18390"/>
                    <a:pt x="242" y="18360"/>
                    <a:pt x="390" y="18360"/>
                  </a:cubicBezTo>
                  <a:cubicBezTo>
                    <a:pt x="1609" y="18360"/>
                    <a:pt x="4032" y="20351"/>
                    <a:pt x="6834" y="20563"/>
                  </a:cubicBezTo>
                  <a:cubicBezTo>
                    <a:pt x="7206" y="20591"/>
                    <a:pt x="7569" y="20604"/>
                    <a:pt x="7921" y="20604"/>
                  </a:cubicBezTo>
                  <a:cubicBezTo>
                    <a:pt x="10524" y="20604"/>
                    <a:pt x="12502" y="19920"/>
                    <a:pt x="12502" y="19920"/>
                  </a:cubicBezTo>
                  <a:cubicBezTo>
                    <a:pt x="12502" y="19920"/>
                    <a:pt x="12811" y="15515"/>
                    <a:pt x="12728" y="14253"/>
                  </a:cubicBezTo>
                  <a:cubicBezTo>
                    <a:pt x="12633" y="12979"/>
                    <a:pt x="13621" y="10931"/>
                    <a:pt x="13704" y="9454"/>
                  </a:cubicBezTo>
                  <a:cubicBezTo>
                    <a:pt x="13799" y="8002"/>
                    <a:pt x="12859" y="6430"/>
                    <a:pt x="12252" y="5323"/>
                  </a:cubicBezTo>
                  <a:cubicBezTo>
                    <a:pt x="11632" y="4192"/>
                    <a:pt x="10668" y="739"/>
                    <a:pt x="10668" y="739"/>
                  </a:cubicBezTo>
                  <a:lnTo>
                    <a:pt x="94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2"/>
            <p:cNvSpPr/>
            <p:nvPr/>
          </p:nvSpPr>
          <p:spPr>
            <a:xfrm>
              <a:off x="974800" y="1626825"/>
              <a:ext cx="533725" cy="109850"/>
            </a:xfrm>
            <a:custGeom>
              <a:avLst/>
              <a:gdLst/>
              <a:ahLst/>
              <a:cxnLst/>
              <a:rect l="l" t="t" r="r" b="b"/>
              <a:pathLst>
                <a:path w="21349" h="4394" extrusionOk="0">
                  <a:moveTo>
                    <a:pt x="5275" y="0"/>
                  </a:moveTo>
                  <a:lnTo>
                    <a:pt x="1" y="3310"/>
                  </a:lnTo>
                  <a:lnTo>
                    <a:pt x="16372" y="4394"/>
                  </a:lnTo>
                  <a:lnTo>
                    <a:pt x="21349" y="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974800" y="1626825"/>
              <a:ext cx="134875" cy="92000"/>
            </a:xfrm>
            <a:custGeom>
              <a:avLst/>
              <a:gdLst/>
              <a:ahLst/>
              <a:cxnLst/>
              <a:rect l="l" t="t" r="r" b="b"/>
              <a:pathLst>
                <a:path w="5395" h="3680" extrusionOk="0">
                  <a:moveTo>
                    <a:pt x="5275" y="0"/>
                  </a:moveTo>
                  <a:lnTo>
                    <a:pt x="1" y="3310"/>
                  </a:lnTo>
                  <a:lnTo>
                    <a:pt x="5395" y="3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1137325" y="1565800"/>
              <a:ext cx="219400" cy="248825"/>
            </a:xfrm>
            <a:custGeom>
              <a:avLst/>
              <a:gdLst/>
              <a:ahLst/>
              <a:cxnLst/>
              <a:rect l="l" t="t" r="r" b="b"/>
              <a:pathLst>
                <a:path w="8776" h="9953" extrusionOk="0">
                  <a:moveTo>
                    <a:pt x="3454" y="0"/>
                  </a:moveTo>
                  <a:lnTo>
                    <a:pt x="3370" y="227"/>
                  </a:lnTo>
                  <a:lnTo>
                    <a:pt x="3335" y="286"/>
                  </a:lnTo>
                  <a:lnTo>
                    <a:pt x="3215" y="560"/>
                  </a:lnTo>
                  <a:lnTo>
                    <a:pt x="3001" y="1072"/>
                  </a:lnTo>
                  <a:lnTo>
                    <a:pt x="3001" y="1096"/>
                  </a:lnTo>
                  <a:lnTo>
                    <a:pt x="1811" y="3846"/>
                  </a:lnTo>
                  <a:lnTo>
                    <a:pt x="1668" y="4144"/>
                  </a:lnTo>
                  <a:lnTo>
                    <a:pt x="1465" y="4620"/>
                  </a:lnTo>
                  <a:lnTo>
                    <a:pt x="346" y="6954"/>
                  </a:lnTo>
                  <a:lnTo>
                    <a:pt x="120" y="7489"/>
                  </a:lnTo>
                  <a:cubicBezTo>
                    <a:pt x="1" y="7823"/>
                    <a:pt x="513" y="8418"/>
                    <a:pt x="1334" y="8954"/>
                  </a:cubicBezTo>
                  <a:cubicBezTo>
                    <a:pt x="1525" y="9073"/>
                    <a:pt x="1727" y="9192"/>
                    <a:pt x="1942" y="9311"/>
                  </a:cubicBezTo>
                  <a:cubicBezTo>
                    <a:pt x="2697" y="9712"/>
                    <a:pt x="3441" y="9952"/>
                    <a:pt x="3929" y="9952"/>
                  </a:cubicBezTo>
                  <a:cubicBezTo>
                    <a:pt x="4179" y="9952"/>
                    <a:pt x="4361" y="9889"/>
                    <a:pt x="4442" y="9752"/>
                  </a:cubicBezTo>
                  <a:lnTo>
                    <a:pt x="4680" y="9383"/>
                  </a:lnTo>
                  <a:lnTo>
                    <a:pt x="5001" y="8871"/>
                  </a:lnTo>
                  <a:lnTo>
                    <a:pt x="6418" y="6585"/>
                  </a:lnTo>
                  <a:lnTo>
                    <a:pt x="6585" y="6311"/>
                  </a:lnTo>
                  <a:lnTo>
                    <a:pt x="7561" y="4703"/>
                  </a:lnTo>
                  <a:lnTo>
                    <a:pt x="8145" y="3799"/>
                  </a:lnTo>
                  <a:lnTo>
                    <a:pt x="8454" y="3310"/>
                  </a:lnTo>
                  <a:lnTo>
                    <a:pt x="8609" y="3072"/>
                  </a:lnTo>
                  <a:lnTo>
                    <a:pt x="8669" y="3001"/>
                  </a:lnTo>
                  <a:lnTo>
                    <a:pt x="8776" y="2834"/>
                  </a:lnTo>
                  <a:lnTo>
                    <a:pt x="8752" y="2834"/>
                  </a:lnTo>
                  <a:lnTo>
                    <a:pt x="8335" y="2608"/>
                  </a:lnTo>
                  <a:cubicBezTo>
                    <a:pt x="8299" y="2525"/>
                    <a:pt x="8240" y="2429"/>
                    <a:pt x="8157" y="2346"/>
                  </a:cubicBezTo>
                  <a:cubicBezTo>
                    <a:pt x="8133" y="2298"/>
                    <a:pt x="8097" y="2251"/>
                    <a:pt x="8061" y="2203"/>
                  </a:cubicBezTo>
                  <a:cubicBezTo>
                    <a:pt x="7823" y="1929"/>
                    <a:pt x="7490" y="1643"/>
                    <a:pt x="7085" y="1358"/>
                  </a:cubicBezTo>
                  <a:cubicBezTo>
                    <a:pt x="7002" y="1286"/>
                    <a:pt x="6883" y="1227"/>
                    <a:pt x="6775" y="1155"/>
                  </a:cubicBezTo>
                  <a:lnTo>
                    <a:pt x="6371" y="929"/>
                  </a:lnTo>
                  <a:cubicBezTo>
                    <a:pt x="6228" y="858"/>
                    <a:pt x="6073" y="774"/>
                    <a:pt x="5942" y="715"/>
                  </a:cubicBezTo>
                  <a:cubicBezTo>
                    <a:pt x="5382" y="453"/>
                    <a:pt x="4823" y="298"/>
                    <a:pt x="4370" y="239"/>
                  </a:cubicBezTo>
                  <a:cubicBezTo>
                    <a:pt x="4311" y="239"/>
                    <a:pt x="4263" y="227"/>
                    <a:pt x="4204" y="227"/>
                  </a:cubicBezTo>
                  <a:cubicBezTo>
                    <a:pt x="4144" y="221"/>
                    <a:pt x="4088" y="218"/>
                    <a:pt x="4033" y="218"/>
                  </a:cubicBezTo>
                  <a:cubicBezTo>
                    <a:pt x="3977" y="218"/>
                    <a:pt x="3924" y="221"/>
                    <a:pt x="3870" y="227"/>
                  </a:cubicBezTo>
                  <a:lnTo>
                    <a:pt x="3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1181975" y="1590800"/>
              <a:ext cx="162550" cy="135000"/>
            </a:xfrm>
            <a:custGeom>
              <a:avLst/>
              <a:gdLst/>
              <a:ahLst/>
              <a:cxnLst/>
              <a:rect l="l" t="t" r="r" b="b"/>
              <a:pathLst>
                <a:path w="6502" h="5400" extrusionOk="0">
                  <a:moveTo>
                    <a:pt x="1120" y="1"/>
                  </a:moveTo>
                  <a:lnTo>
                    <a:pt x="25" y="2596"/>
                  </a:lnTo>
                  <a:cubicBezTo>
                    <a:pt x="1" y="2632"/>
                    <a:pt x="1" y="2668"/>
                    <a:pt x="1" y="2715"/>
                  </a:cubicBezTo>
                  <a:cubicBezTo>
                    <a:pt x="1" y="2751"/>
                    <a:pt x="25" y="2810"/>
                    <a:pt x="36" y="2870"/>
                  </a:cubicBezTo>
                  <a:cubicBezTo>
                    <a:pt x="167" y="3215"/>
                    <a:pt x="644" y="3691"/>
                    <a:pt x="1322" y="4156"/>
                  </a:cubicBezTo>
                  <a:cubicBezTo>
                    <a:pt x="1572" y="4323"/>
                    <a:pt x="1834" y="4477"/>
                    <a:pt x="2120" y="4632"/>
                  </a:cubicBezTo>
                  <a:cubicBezTo>
                    <a:pt x="3027" y="5120"/>
                    <a:pt x="3935" y="5400"/>
                    <a:pt x="4488" y="5400"/>
                  </a:cubicBezTo>
                  <a:cubicBezTo>
                    <a:pt x="4610" y="5400"/>
                    <a:pt x="4715" y="5386"/>
                    <a:pt x="4799" y="5358"/>
                  </a:cubicBezTo>
                  <a:cubicBezTo>
                    <a:pt x="4847" y="5346"/>
                    <a:pt x="4870" y="5335"/>
                    <a:pt x="4882" y="5311"/>
                  </a:cubicBezTo>
                  <a:cubicBezTo>
                    <a:pt x="4930" y="5299"/>
                    <a:pt x="4954" y="5263"/>
                    <a:pt x="4978" y="5239"/>
                  </a:cubicBezTo>
                  <a:lnTo>
                    <a:pt x="6502" y="2870"/>
                  </a:lnTo>
                  <a:lnTo>
                    <a:pt x="6478" y="2870"/>
                  </a:lnTo>
                  <a:cubicBezTo>
                    <a:pt x="6454" y="2870"/>
                    <a:pt x="6406" y="2858"/>
                    <a:pt x="6359" y="2858"/>
                  </a:cubicBezTo>
                  <a:cubicBezTo>
                    <a:pt x="5692" y="2751"/>
                    <a:pt x="4680" y="2382"/>
                    <a:pt x="3620" y="1822"/>
                  </a:cubicBezTo>
                  <a:cubicBezTo>
                    <a:pt x="3382" y="1691"/>
                    <a:pt x="3180" y="1560"/>
                    <a:pt x="2965" y="1441"/>
                  </a:cubicBezTo>
                  <a:cubicBezTo>
                    <a:pt x="2203" y="989"/>
                    <a:pt x="1584" y="501"/>
                    <a:pt x="1227" y="120"/>
                  </a:cubicBezTo>
                  <a:lnTo>
                    <a:pt x="1132" y="36"/>
                  </a:lnTo>
                  <a:cubicBezTo>
                    <a:pt x="1132" y="12"/>
                    <a:pt x="1120" y="12"/>
                    <a:pt x="1120" y="1"/>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1138225" y="1545300"/>
              <a:ext cx="132775" cy="244650"/>
            </a:xfrm>
            <a:custGeom>
              <a:avLst/>
              <a:gdLst/>
              <a:ahLst/>
              <a:cxnLst/>
              <a:rect l="l" t="t" r="r" b="b"/>
              <a:pathLst>
                <a:path w="5311" h="9786" extrusionOk="0">
                  <a:moveTo>
                    <a:pt x="3993" y="0"/>
                  </a:moveTo>
                  <a:cubicBezTo>
                    <a:pt x="3664" y="0"/>
                    <a:pt x="3433" y="81"/>
                    <a:pt x="3346" y="249"/>
                  </a:cubicBezTo>
                  <a:lnTo>
                    <a:pt x="3215" y="499"/>
                  </a:lnTo>
                  <a:lnTo>
                    <a:pt x="3084" y="737"/>
                  </a:lnTo>
                  <a:cubicBezTo>
                    <a:pt x="3001" y="868"/>
                    <a:pt x="3037" y="1047"/>
                    <a:pt x="3144" y="1261"/>
                  </a:cubicBezTo>
                  <a:lnTo>
                    <a:pt x="2906" y="1821"/>
                  </a:lnTo>
                  <a:cubicBezTo>
                    <a:pt x="2906" y="1809"/>
                    <a:pt x="2882" y="1809"/>
                    <a:pt x="2882" y="1797"/>
                  </a:cubicBezTo>
                  <a:lnTo>
                    <a:pt x="1786" y="4380"/>
                  </a:lnTo>
                  <a:cubicBezTo>
                    <a:pt x="1775" y="4416"/>
                    <a:pt x="1775" y="4452"/>
                    <a:pt x="1775" y="4499"/>
                  </a:cubicBezTo>
                  <a:lnTo>
                    <a:pt x="1667" y="4738"/>
                  </a:lnTo>
                  <a:cubicBezTo>
                    <a:pt x="1632" y="4797"/>
                    <a:pt x="1632" y="4892"/>
                    <a:pt x="1667" y="4976"/>
                  </a:cubicBezTo>
                  <a:lnTo>
                    <a:pt x="1453" y="5452"/>
                  </a:lnTo>
                  <a:lnTo>
                    <a:pt x="346" y="7786"/>
                  </a:lnTo>
                  <a:lnTo>
                    <a:pt x="120" y="8321"/>
                  </a:lnTo>
                  <a:cubicBezTo>
                    <a:pt x="1" y="8655"/>
                    <a:pt x="501" y="9238"/>
                    <a:pt x="1322" y="9786"/>
                  </a:cubicBezTo>
                  <a:cubicBezTo>
                    <a:pt x="1679" y="8821"/>
                    <a:pt x="4656" y="1856"/>
                    <a:pt x="5311" y="261"/>
                  </a:cubicBezTo>
                  <a:cubicBezTo>
                    <a:pt x="4797" y="90"/>
                    <a:pt x="4341" y="0"/>
                    <a:pt x="399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1212925" y="1550925"/>
              <a:ext cx="158400" cy="98825"/>
            </a:xfrm>
            <a:custGeom>
              <a:avLst/>
              <a:gdLst/>
              <a:ahLst/>
              <a:cxnLst/>
              <a:rect l="l" t="t" r="r" b="b"/>
              <a:pathLst>
                <a:path w="6336" h="3953" extrusionOk="0">
                  <a:moveTo>
                    <a:pt x="346" y="0"/>
                  </a:moveTo>
                  <a:lnTo>
                    <a:pt x="203" y="262"/>
                  </a:lnTo>
                  <a:lnTo>
                    <a:pt x="72" y="500"/>
                  </a:lnTo>
                  <a:cubicBezTo>
                    <a:pt x="1" y="631"/>
                    <a:pt x="37" y="810"/>
                    <a:pt x="132" y="1012"/>
                  </a:cubicBezTo>
                  <a:cubicBezTo>
                    <a:pt x="156" y="1060"/>
                    <a:pt x="180" y="1107"/>
                    <a:pt x="203" y="1155"/>
                  </a:cubicBezTo>
                  <a:cubicBezTo>
                    <a:pt x="501" y="1607"/>
                    <a:pt x="1132" y="2167"/>
                    <a:pt x="1966" y="2667"/>
                  </a:cubicBezTo>
                  <a:cubicBezTo>
                    <a:pt x="1966" y="2679"/>
                    <a:pt x="1977" y="2679"/>
                    <a:pt x="1977" y="2679"/>
                  </a:cubicBezTo>
                  <a:cubicBezTo>
                    <a:pt x="2180" y="2798"/>
                    <a:pt x="2370" y="2917"/>
                    <a:pt x="2573" y="3024"/>
                  </a:cubicBezTo>
                  <a:cubicBezTo>
                    <a:pt x="2787" y="3143"/>
                    <a:pt x="2989" y="3251"/>
                    <a:pt x="3204" y="3334"/>
                  </a:cubicBezTo>
                  <a:lnTo>
                    <a:pt x="3216" y="3334"/>
                  </a:lnTo>
                  <a:cubicBezTo>
                    <a:pt x="4109" y="3739"/>
                    <a:pt x="4918" y="3953"/>
                    <a:pt x="5454" y="3953"/>
                  </a:cubicBezTo>
                  <a:cubicBezTo>
                    <a:pt x="5514" y="3953"/>
                    <a:pt x="5549" y="3929"/>
                    <a:pt x="5597" y="3929"/>
                  </a:cubicBezTo>
                  <a:cubicBezTo>
                    <a:pt x="5823" y="3905"/>
                    <a:pt x="5990" y="3834"/>
                    <a:pt x="6085" y="3703"/>
                  </a:cubicBezTo>
                  <a:lnTo>
                    <a:pt x="6204" y="3465"/>
                  </a:lnTo>
                  <a:lnTo>
                    <a:pt x="6335" y="3215"/>
                  </a:lnTo>
                  <a:lnTo>
                    <a:pt x="6335" y="3203"/>
                  </a:lnTo>
                  <a:lnTo>
                    <a:pt x="5859" y="2953"/>
                  </a:lnTo>
                  <a:cubicBezTo>
                    <a:pt x="5847" y="2941"/>
                    <a:pt x="5823" y="2905"/>
                    <a:pt x="5799" y="2881"/>
                  </a:cubicBezTo>
                  <a:cubicBezTo>
                    <a:pt x="5740" y="2822"/>
                    <a:pt x="5704" y="2762"/>
                    <a:pt x="5645" y="2703"/>
                  </a:cubicBezTo>
                  <a:cubicBezTo>
                    <a:pt x="5549" y="2596"/>
                    <a:pt x="5442" y="2500"/>
                    <a:pt x="5347" y="2405"/>
                  </a:cubicBezTo>
                  <a:cubicBezTo>
                    <a:pt x="5073" y="2167"/>
                    <a:pt x="4763" y="1929"/>
                    <a:pt x="4406" y="1691"/>
                  </a:cubicBezTo>
                  <a:cubicBezTo>
                    <a:pt x="4299" y="1607"/>
                    <a:pt x="4192" y="1548"/>
                    <a:pt x="4073" y="1477"/>
                  </a:cubicBezTo>
                  <a:cubicBezTo>
                    <a:pt x="3918" y="1369"/>
                    <a:pt x="3751" y="1274"/>
                    <a:pt x="3573" y="1179"/>
                  </a:cubicBezTo>
                  <a:cubicBezTo>
                    <a:pt x="3406" y="1096"/>
                    <a:pt x="3239" y="1012"/>
                    <a:pt x="3097" y="941"/>
                  </a:cubicBezTo>
                  <a:cubicBezTo>
                    <a:pt x="2549" y="679"/>
                    <a:pt x="2025" y="500"/>
                    <a:pt x="1573" y="381"/>
                  </a:cubicBezTo>
                  <a:cubicBezTo>
                    <a:pt x="1430" y="334"/>
                    <a:pt x="1299" y="298"/>
                    <a:pt x="1156" y="286"/>
                  </a:cubicBezTo>
                  <a:cubicBezTo>
                    <a:pt x="1084" y="274"/>
                    <a:pt x="1001" y="262"/>
                    <a:pt x="918" y="262"/>
                  </a:cubicBezTo>
                  <a:lnTo>
                    <a:pt x="823" y="262"/>
                  </a:lnTo>
                  <a:lnTo>
                    <a:pt x="3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D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1219475" y="1544875"/>
              <a:ext cx="157200" cy="92100"/>
            </a:xfrm>
            <a:custGeom>
              <a:avLst/>
              <a:gdLst/>
              <a:ahLst/>
              <a:cxnLst/>
              <a:rect l="l" t="t" r="r" b="b"/>
              <a:pathLst>
                <a:path w="6288" h="3684" extrusionOk="0">
                  <a:moveTo>
                    <a:pt x="735" y="0"/>
                  </a:moveTo>
                  <a:cubicBezTo>
                    <a:pt x="411" y="0"/>
                    <a:pt x="185" y="78"/>
                    <a:pt x="96" y="242"/>
                  </a:cubicBezTo>
                  <a:cubicBezTo>
                    <a:pt x="1" y="397"/>
                    <a:pt x="49" y="599"/>
                    <a:pt x="203" y="837"/>
                  </a:cubicBezTo>
                  <a:lnTo>
                    <a:pt x="203" y="861"/>
                  </a:lnTo>
                  <a:cubicBezTo>
                    <a:pt x="489" y="1338"/>
                    <a:pt x="1156" y="1909"/>
                    <a:pt x="2025" y="2445"/>
                  </a:cubicBezTo>
                  <a:cubicBezTo>
                    <a:pt x="2204" y="2552"/>
                    <a:pt x="2382" y="2659"/>
                    <a:pt x="2585" y="2766"/>
                  </a:cubicBezTo>
                  <a:cubicBezTo>
                    <a:pt x="3418" y="3207"/>
                    <a:pt x="4216" y="3504"/>
                    <a:pt x="4859" y="3623"/>
                  </a:cubicBezTo>
                  <a:cubicBezTo>
                    <a:pt x="5073" y="3671"/>
                    <a:pt x="5263" y="3683"/>
                    <a:pt x="5430" y="3683"/>
                  </a:cubicBezTo>
                  <a:lnTo>
                    <a:pt x="5502" y="3683"/>
                  </a:lnTo>
                  <a:cubicBezTo>
                    <a:pt x="5787" y="3671"/>
                    <a:pt x="5978" y="3600"/>
                    <a:pt x="6073" y="3445"/>
                  </a:cubicBezTo>
                  <a:lnTo>
                    <a:pt x="6073" y="3433"/>
                  </a:lnTo>
                  <a:cubicBezTo>
                    <a:pt x="6287" y="3028"/>
                    <a:pt x="5644" y="2266"/>
                    <a:pt x="4573" y="1528"/>
                  </a:cubicBezTo>
                  <a:cubicBezTo>
                    <a:pt x="4454" y="1457"/>
                    <a:pt x="4347" y="1373"/>
                    <a:pt x="4228" y="1302"/>
                  </a:cubicBezTo>
                  <a:cubicBezTo>
                    <a:pt x="4025" y="1171"/>
                    <a:pt x="3811" y="1040"/>
                    <a:pt x="3573" y="921"/>
                  </a:cubicBezTo>
                  <a:cubicBezTo>
                    <a:pt x="3382" y="814"/>
                    <a:pt x="3192" y="718"/>
                    <a:pt x="3001" y="635"/>
                  </a:cubicBezTo>
                  <a:cubicBezTo>
                    <a:pt x="2104" y="224"/>
                    <a:pt x="1281" y="0"/>
                    <a:pt x="735" y="0"/>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1234975" y="1557250"/>
              <a:ext cx="122650" cy="67550"/>
            </a:xfrm>
            <a:custGeom>
              <a:avLst/>
              <a:gdLst/>
              <a:ahLst/>
              <a:cxnLst/>
              <a:rect l="l" t="t" r="r" b="b"/>
              <a:pathLst>
                <a:path w="4906" h="2702" extrusionOk="0">
                  <a:moveTo>
                    <a:pt x="548" y="0"/>
                  </a:moveTo>
                  <a:cubicBezTo>
                    <a:pt x="360" y="0"/>
                    <a:pt x="229" y="45"/>
                    <a:pt x="179" y="140"/>
                  </a:cubicBezTo>
                  <a:cubicBezTo>
                    <a:pt x="0" y="462"/>
                    <a:pt x="881" y="1271"/>
                    <a:pt x="2143" y="1938"/>
                  </a:cubicBezTo>
                  <a:cubicBezTo>
                    <a:pt x="3044" y="2418"/>
                    <a:pt x="3896" y="2701"/>
                    <a:pt x="4368" y="2701"/>
                  </a:cubicBezTo>
                  <a:cubicBezTo>
                    <a:pt x="4551" y="2701"/>
                    <a:pt x="4677" y="2659"/>
                    <a:pt x="4727" y="2569"/>
                  </a:cubicBezTo>
                  <a:cubicBezTo>
                    <a:pt x="4905" y="2236"/>
                    <a:pt x="4036" y="1438"/>
                    <a:pt x="2762" y="759"/>
                  </a:cubicBezTo>
                  <a:cubicBezTo>
                    <a:pt x="1868" y="282"/>
                    <a:pt x="1023" y="0"/>
                    <a:pt x="548"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1301650" y="1533650"/>
              <a:ext cx="76500" cy="71700"/>
            </a:xfrm>
            <a:custGeom>
              <a:avLst/>
              <a:gdLst/>
              <a:ahLst/>
              <a:cxnLst/>
              <a:rect l="l" t="t" r="r" b="b"/>
              <a:pathLst>
                <a:path w="3060" h="2868" extrusionOk="0">
                  <a:moveTo>
                    <a:pt x="2750" y="1"/>
                  </a:moveTo>
                  <a:lnTo>
                    <a:pt x="24" y="2656"/>
                  </a:lnTo>
                  <a:cubicBezTo>
                    <a:pt x="24" y="2656"/>
                    <a:pt x="0" y="2739"/>
                    <a:pt x="155" y="2822"/>
                  </a:cubicBezTo>
                  <a:cubicBezTo>
                    <a:pt x="215" y="2857"/>
                    <a:pt x="260" y="2868"/>
                    <a:pt x="293" y="2868"/>
                  </a:cubicBezTo>
                  <a:cubicBezTo>
                    <a:pt x="350" y="2868"/>
                    <a:pt x="369" y="2834"/>
                    <a:pt x="369" y="2834"/>
                  </a:cubicBezTo>
                  <a:lnTo>
                    <a:pt x="3060" y="310"/>
                  </a:lnTo>
                  <a:lnTo>
                    <a:pt x="2750" y="1"/>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1337650" y="1578600"/>
              <a:ext cx="158075" cy="194250"/>
            </a:xfrm>
            <a:custGeom>
              <a:avLst/>
              <a:gdLst/>
              <a:ahLst/>
              <a:cxnLst/>
              <a:rect l="l" t="t" r="r" b="b"/>
              <a:pathLst>
                <a:path w="6323" h="7770" extrusionOk="0">
                  <a:moveTo>
                    <a:pt x="4013" y="0"/>
                  </a:moveTo>
                  <a:lnTo>
                    <a:pt x="3846" y="286"/>
                  </a:lnTo>
                  <a:cubicBezTo>
                    <a:pt x="3299" y="358"/>
                    <a:pt x="2346" y="1608"/>
                    <a:pt x="2120" y="2024"/>
                  </a:cubicBezTo>
                  <a:lnTo>
                    <a:pt x="96" y="5715"/>
                  </a:lnTo>
                  <a:cubicBezTo>
                    <a:pt x="1" y="5906"/>
                    <a:pt x="120" y="6180"/>
                    <a:pt x="358" y="6311"/>
                  </a:cubicBezTo>
                  <a:lnTo>
                    <a:pt x="2894" y="7692"/>
                  </a:lnTo>
                  <a:cubicBezTo>
                    <a:pt x="2997" y="7743"/>
                    <a:pt x="3102" y="7769"/>
                    <a:pt x="3197" y="7769"/>
                  </a:cubicBezTo>
                  <a:cubicBezTo>
                    <a:pt x="3345" y="7769"/>
                    <a:pt x="3472" y="7708"/>
                    <a:pt x="3537" y="7585"/>
                  </a:cubicBezTo>
                  <a:lnTo>
                    <a:pt x="5561" y="3894"/>
                  </a:lnTo>
                  <a:cubicBezTo>
                    <a:pt x="5787" y="3477"/>
                    <a:pt x="6323" y="2013"/>
                    <a:pt x="6097" y="1501"/>
                  </a:cubicBezTo>
                  <a:lnTo>
                    <a:pt x="6263" y="1215"/>
                  </a:lnTo>
                  <a:lnTo>
                    <a:pt x="4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1433800" y="1576800"/>
              <a:ext cx="61050" cy="39625"/>
            </a:xfrm>
            <a:custGeom>
              <a:avLst/>
              <a:gdLst/>
              <a:ahLst/>
              <a:cxnLst/>
              <a:rect l="l" t="t" r="r" b="b"/>
              <a:pathLst>
                <a:path w="2442" h="1585" extrusionOk="0">
                  <a:moveTo>
                    <a:pt x="203" y="1"/>
                  </a:moveTo>
                  <a:lnTo>
                    <a:pt x="0" y="358"/>
                  </a:lnTo>
                  <a:lnTo>
                    <a:pt x="2251" y="1584"/>
                  </a:lnTo>
                  <a:lnTo>
                    <a:pt x="2441" y="1227"/>
                  </a:lnTo>
                  <a:lnTo>
                    <a:pt x="2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1433500" y="1550375"/>
              <a:ext cx="79800" cy="60225"/>
            </a:xfrm>
            <a:custGeom>
              <a:avLst/>
              <a:gdLst/>
              <a:ahLst/>
              <a:cxnLst/>
              <a:rect l="l" t="t" r="r" b="b"/>
              <a:pathLst>
                <a:path w="3192" h="2409" extrusionOk="0">
                  <a:moveTo>
                    <a:pt x="596" y="1"/>
                  </a:moveTo>
                  <a:cubicBezTo>
                    <a:pt x="554" y="1"/>
                    <a:pt x="515" y="23"/>
                    <a:pt x="489" y="58"/>
                  </a:cubicBezTo>
                  <a:lnTo>
                    <a:pt x="36" y="891"/>
                  </a:lnTo>
                  <a:cubicBezTo>
                    <a:pt x="1" y="951"/>
                    <a:pt x="36" y="1010"/>
                    <a:pt x="72" y="1034"/>
                  </a:cubicBezTo>
                  <a:lnTo>
                    <a:pt x="2548" y="2391"/>
                  </a:lnTo>
                  <a:cubicBezTo>
                    <a:pt x="2564" y="2403"/>
                    <a:pt x="2581" y="2408"/>
                    <a:pt x="2600" y="2408"/>
                  </a:cubicBezTo>
                  <a:cubicBezTo>
                    <a:pt x="2638" y="2408"/>
                    <a:pt x="2679" y="2384"/>
                    <a:pt x="2703" y="2344"/>
                  </a:cubicBezTo>
                  <a:lnTo>
                    <a:pt x="3156" y="1510"/>
                  </a:lnTo>
                  <a:cubicBezTo>
                    <a:pt x="3191" y="1451"/>
                    <a:pt x="3156" y="1391"/>
                    <a:pt x="3120" y="1368"/>
                  </a:cubicBezTo>
                  <a:lnTo>
                    <a:pt x="643" y="10"/>
                  </a:lnTo>
                  <a:cubicBezTo>
                    <a:pt x="627" y="4"/>
                    <a:pt x="612" y="1"/>
                    <a:pt x="596"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1346000" y="1631275"/>
              <a:ext cx="130100" cy="125950"/>
            </a:xfrm>
            <a:custGeom>
              <a:avLst/>
              <a:gdLst/>
              <a:ahLst/>
              <a:cxnLst/>
              <a:rect l="l" t="t" r="r" b="b"/>
              <a:pathLst>
                <a:path w="5204" h="5038" extrusionOk="0">
                  <a:moveTo>
                    <a:pt x="1715" y="1"/>
                  </a:moveTo>
                  <a:lnTo>
                    <a:pt x="0" y="3132"/>
                  </a:lnTo>
                  <a:lnTo>
                    <a:pt x="3489" y="5037"/>
                  </a:lnTo>
                  <a:lnTo>
                    <a:pt x="5203" y="1906"/>
                  </a:lnTo>
                  <a:lnTo>
                    <a:pt x="1715"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1364150" y="1654200"/>
              <a:ext cx="92000" cy="86650"/>
            </a:xfrm>
            <a:custGeom>
              <a:avLst/>
              <a:gdLst/>
              <a:ahLst/>
              <a:cxnLst/>
              <a:rect l="l" t="t" r="r" b="b"/>
              <a:pathLst>
                <a:path w="3680" h="3466" extrusionOk="0">
                  <a:moveTo>
                    <a:pt x="1143" y="1"/>
                  </a:moveTo>
                  <a:lnTo>
                    <a:pt x="0" y="2084"/>
                  </a:lnTo>
                  <a:lnTo>
                    <a:pt x="2536" y="3465"/>
                  </a:lnTo>
                  <a:lnTo>
                    <a:pt x="3679" y="1394"/>
                  </a:lnTo>
                  <a:lnTo>
                    <a:pt x="1143" y="1"/>
                  </a:ln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1385988" y="1600025"/>
              <a:ext cx="109850" cy="172825"/>
            </a:xfrm>
            <a:custGeom>
              <a:avLst/>
              <a:gdLst/>
              <a:ahLst/>
              <a:cxnLst/>
              <a:rect l="l" t="t" r="r" b="b"/>
              <a:pathLst>
                <a:path w="4394" h="6913" extrusionOk="0">
                  <a:moveTo>
                    <a:pt x="3691" y="1"/>
                  </a:moveTo>
                  <a:lnTo>
                    <a:pt x="3537" y="286"/>
                  </a:lnTo>
                  <a:cubicBezTo>
                    <a:pt x="3751" y="798"/>
                    <a:pt x="2894" y="2084"/>
                    <a:pt x="2668" y="2501"/>
                  </a:cubicBezTo>
                  <a:lnTo>
                    <a:pt x="643" y="6192"/>
                  </a:lnTo>
                  <a:cubicBezTo>
                    <a:pt x="578" y="6315"/>
                    <a:pt x="447" y="6376"/>
                    <a:pt x="299" y="6376"/>
                  </a:cubicBezTo>
                  <a:cubicBezTo>
                    <a:pt x="202" y="6376"/>
                    <a:pt x="99" y="6351"/>
                    <a:pt x="1" y="6299"/>
                  </a:cubicBezTo>
                  <a:lnTo>
                    <a:pt x="1" y="6299"/>
                  </a:lnTo>
                  <a:lnTo>
                    <a:pt x="965" y="6835"/>
                  </a:lnTo>
                  <a:cubicBezTo>
                    <a:pt x="1068" y="6886"/>
                    <a:pt x="1173" y="6912"/>
                    <a:pt x="1268" y="6912"/>
                  </a:cubicBezTo>
                  <a:cubicBezTo>
                    <a:pt x="1416" y="6912"/>
                    <a:pt x="1543" y="6851"/>
                    <a:pt x="1608" y="6728"/>
                  </a:cubicBezTo>
                  <a:lnTo>
                    <a:pt x="3632" y="3037"/>
                  </a:lnTo>
                  <a:cubicBezTo>
                    <a:pt x="3858" y="2620"/>
                    <a:pt x="4394" y="1156"/>
                    <a:pt x="4168" y="644"/>
                  </a:cubicBezTo>
                  <a:lnTo>
                    <a:pt x="4334" y="358"/>
                  </a:lnTo>
                  <a:lnTo>
                    <a:pt x="3691"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978375" y="1544375"/>
              <a:ext cx="213150" cy="423225"/>
            </a:xfrm>
            <a:custGeom>
              <a:avLst/>
              <a:gdLst/>
              <a:ahLst/>
              <a:cxnLst/>
              <a:rect l="l" t="t" r="r" b="b"/>
              <a:pathLst>
                <a:path w="8526" h="16929" extrusionOk="0">
                  <a:moveTo>
                    <a:pt x="5621" y="0"/>
                  </a:moveTo>
                  <a:cubicBezTo>
                    <a:pt x="3466" y="2405"/>
                    <a:pt x="2001" y="5370"/>
                    <a:pt x="1358" y="8537"/>
                  </a:cubicBezTo>
                  <a:lnTo>
                    <a:pt x="132" y="14764"/>
                  </a:lnTo>
                  <a:cubicBezTo>
                    <a:pt x="1" y="15335"/>
                    <a:pt x="394" y="15907"/>
                    <a:pt x="977" y="16026"/>
                  </a:cubicBezTo>
                  <a:lnTo>
                    <a:pt x="5406" y="16907"/>
                  </a:lnTo>
                  <a:cubicBezTo>
                    <a:pt x="5477" y="16921"/>
                    <a:pt x="5547" y="16928"/>
                    <a:pt x="5616" y="16928"/>
                  </a:cubicBezTo>
                  <a:cubicBezTo>
                    <a:pt x="6119" y="16928"/>
                    <a:pt x="6565" y="16563"/>
                    <a:pt x="6680" y="16050"/>
                  </a:cubicBezTo>
                  <a:lnTo>
                    <a:pt x="7907" y="9835"/>
                  </a:lnTo>
                  <a:cubicBezTo>
                    <a:pt x="8526" y="6680"/>
                    <a:pt x="8300" y="3393"/>
                    <a:pt x="7228" y="322"/>
                  </a:cubicBezTo>
                  <a:lnTo>
                    <a:pt x="6537" y="191"/>
                  </a:lnTo>
                  <a:lnTo>
                    <a:pt x="5906" y="60"/>
                  </a:lnTo>
                  <a:lnTo>
                    <a:pt x="5621"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2"/>
            <p:cNvSpPr/>
            <p:nvPr/>
          </p:nvSpPr>
          <p:spPr>
            <a:xfrm>
              <a:off x="984625" y="1760475"/>
              <a:ext cx="190525" cy="170275"/>
            </a:xfrm>
            <a:custGeom>
              <a:avLst/>
              <a:gdLst/>
              <a:ahLst/>
              <a:cxnLst/>
              <a:rect l="l" t="t" r="r" b="b"/>
              <a:pathLst>
                <a:path w="7621" h="6811" extrusionOk="0">
                  <a:moveTo>
                    <a:pt x="1096" y="0"/>
                  </a:moveTo>
                  <a:lnTo>
                    <a:pt x="1" y="5513"/>
                  </a:lnTo>
                  <a:lnTo>
                    <a:pt x="6526" y="6810"/>
                  </a:lnTo>
                  <a:lnTo>
                    <a:pt x="7621" y="1298"/>
                  </a:lnTo>
                  <a:lnTo>
                    <a:pt x="1096"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1083150" y="1549425"/>
              <a:ext cx="108375" cy="418175"/>
            </a:xfrm>
            <a:custGeom>
              <a:avLst/>
              <a:gdLst/>
              <a:ahLst/>
              <a:cxnLst/>
              <a:rect l="l" t="t" r="r" b="b"/>
              <a:pathLst>
                <a:path w="4335" h="16727" extrusionOk="0">
                  <a:moveTo>
                    <a:pt x="1" y="16467"/>
                  </a:moveTo>
                  <a:cubicBezTo>
                    <a:pt x="6" y="16468"/>
                    <a:pt x="11" y="16469"/>
                    <a:pt x="16" y="16470"/>
                  </a:cubicBezTo>
                  <a:lnTo>
                    <a:pt x="16" y="16470"/>
                  </a:lnTo>
                  <a:lnTo>
                    <a:pt x="1" y="16467"/>
                  </a:lnTo>
                  <a:close/>
                  <a:moveTo>
                    <a:pt x="2430" y="1"/>
                  </a:moveTo>
                  <a:cubicBezTo>
                    <a:pt x="3120" y="2894"/>
                    <a:pt x="2787" y="5835"/>
                    <a:pt x="2204" y="8799"/>
                  </a:cubicBezTo>
                  <a:lnTo>
                    <a:pt x="882" y="15467"/>
                  </a:lnTo>
                  <a:cubicBezTo>
                    <a:pt x="775" y="16024"/>
                    <a:pt x="619" y="16485"/>
                    <a:pt x="164" y="16485"/>
                  </a:cubicBezTo>
                  <a:cubicBezTo>
                    <a:pt x="118" y="16485"/>
                    <a:pt x="69" y="16480"/>
                    <a:pt x="16" y="16470"/>
                  </a:cubicBezTo>
                  <a:lnTo>
                    <a:pt x="16" y="16470"/>
                  </a:lnTo>
                  <a:lnTo>
                    <a:pt x="1215" y="16705"/>
                  </a:lnTo>
                  <a:cubicBezTo>
                    <a:pt x="1286" y="16719"/>
                    <a:pt x="1356" y="16726"/>
                    <a:pt x="1425" y="16726"/>
                  </a:cubicBezTo>
                  <a:cubicBezTo>
                    <a:pt x="1928" y="16726"/>
                    <a:pt x="2374" y="16361"/>
                    <a:pt x="2489" y="15848"/>
                  </a:cubicBezTo>
                  <a:lnTo>
                    <a:pt x="3716" y="9633"/>
                  </a:lnTo>
                  <a:cubicBezTo>
                    <a:pt x="4335" y="6478"/>
                    <a:pt x="4109" y="3191"/>
                    <a:pt x="3037" y="120"/>
                  </a:cubicBezTo>
                  <a:lnTo>
                    <a:pt x="2430"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1114425" y="1505225"/>
              <a:ext cx="57150" cy="47850"/>
            </a:xfrm>
            <a:custGeom>
              <a:avLst/>
              <a:gdLst/>
              <a:ahLst/>
              <a:cxnLst/>
              <a:rect l="l" t="t" r="r" b="b"/>
              <a:pathLst>
                <a:path w="2286" h="1914" extrusionOk="0">
                  <a:moveTo>
                    <a:pt x="399" y="0"/>
                  </a:moveTo>
                  <a:cubicBezTo>
                    <a:pt x="334" y="0"/>
                    <a:pt x="282" y="47"/>
                    <a:pt x="262" y="126"/>
                  </a:cubicBezTo>
                  <a:lnTo>
                    <a:pt x="12" y="1388"/>
                  </a:lnTo>
                  <a:cubicBezTo>
                    <a:pt x="0" y="1471"/>
                    <a:pt x="48" y="1554"/>
                    <a:pt x="131" y="1566"/>
                  </a:cubicBezTo>
                  <a:lnTo>
                    <a:pt x="1834" y="1911"/>
                  </a:lnTo>
                  <a:cubicBezTo>
                    <a:pt x="1842" y="1913"/>
                    <a:pt x="1850" y="1913"/>
                    <a:pt x="1859" y="1913"/>
                  </a:cubicBezTo>
                  <a:cubicBezTo>
                    <a:pt x="1931" y="1913"/>
                    <a:pt x="1991" y="1867"/>
                    <a:pt x="2012" y="1792"/>
                  </a:cubicBezTo>
                  <a:lnTo>
                    <a:pt x="2262" y="518"/>
                  </a:lnTo>
                  <a:cubicBezTo>
                    <a:pt x="2286" y="435"/>
                    <a:pt x="2226" y="364"/>
                    <a:pt x="2143" y="340"/>
                  </a:cubicBezTo>
                  <a:lnTo>
                    <a:pt x="441" y="6"/>
                  </a:lnTo>
                  <a:cubicBezTo>
                    <a:pt x="426" y="2"/>
                    <a:pt x="412"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1144175" y="1510425"/>
              <a:ext cx="27400" cy="42650"/>
            </a:xfrm>
            <a:custGeom>
              <a:avLst/>
              <a:gdLst/>
              <a:ahLst/>
              <a:cxnLst/>
              <a:rect l="l" t="t" r="r" b="b"/>
              <a:pathLst>
                <a:path w="1096" h="1706" extrusionOk="0">
                  <a:moveTo>
                    <a:pt x="310" y="1"/>
                  </a:moveTo>
                  <a:lnTo>
                    <a:pt x="335" y="6"/>
                  </a:lnTo>
                  <a:lnTo>
                    <a:pt x="335" y="6"/>
                  </a:lnTo>
                  <a:cubicBezTo>
                    <a:pt x="327" y="4"/>
                    <a:pt x="319" y="2"/>
                    <a:pt x="310" y="1"/>
                  </a:cubicBezTo>
                  <a:close/>
                  <a:moveTo>
                    <a:pt x="1" y="1561"/>
                  </a:moveTo>
                  <a:cubicBezTo>
                    <a:pt x="7" y="1562"/>
                    <a:pt x="13" y="1564"/>
                    <a:pt x="19" y="1565"/>
                  </a:cubicBezTo>
                  <a:lnTo>
                    <a:pt x="19" y="1565"/>
                  </a:lnTo>
                  <a:lnTo>
                    <a:pt x="1" y="1561"/>
                  </a:lnTo>
                  <a:close/>
                  <a:moveTo>
                    <a:pt x="335" y="6"/>
                  </a:moveTo>
                  <a:cubicBezTo>
                    <a:pt x="412" y="28"/>
                    <a:pt x="440" y="104"/>
                    <a:pt x="429" y="179"/>
                  </a:cubicBezTo>
                  <a:lnTo>
                    <a:pt x="179" y="1442"/>
                  </a:lnTo>
                  <a:cubicBezTo>
                    <a:pt x="169" y="1520"/>
                    <a:pt x="110" y="1567"/>
                    <a:pt x="43" y="1567"/>
                  </a:cubicBezTo>
                  <a:cubicBezTo>
                    <a:pt x="35" y="1567"/>
                    <a:pt x="27" y="1566"/>
                    <a:pt x="19" y="1565"/>
                  </a:cubicBezTo>
                  <a:lnTo>
                    <a:pt x="19" y="1565"/>
                  </a:lnTo>
                  <a:lnTo>
                    <a:pt x="644" y="1703"/>
                  </a:lnTo>
                  <a:cubicBezTo>
                    <a:pt x="652" y="1705"/>
                    <a:pt x="660" y="1705"/>
                    <a:pt x="669" y="1705"/>
                  </a:cubicBezTo>
                  <a:cubicBezTo>
                    <a:pt x="741" y="1705"/>
                    <a:pt x="801" y="1659"/>
                    <a:pt x="822" y="1584"/>
                  </a:cubicBezTo>
                  <a:lnTo>
                    <a:pt x="1072" y="310"/>
                  </a:lnTo>
                  <a:cubicBezTo>
                    <a:pt x="1096" y="227"/>
                    <a:pt x="1036" y="156"/>
                    <a:pt x="953" y="132"/>
                  </a:cubicBezTo>
                  <a:lnTo>
                    <a:pt x="335" y="6"/>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1333500" y="1422625"/>
              <a:ext cx="45550" cy="38425"/>
            </a:xfrm>
            <a:custGeom>
              <a:avLst/>
              <a:gdLst/>
              <a:ahLst/>
              <a:cxnLst/>
              <a:rect l="l" t="t" r="r" b="b"/>
              <a:pathLst>
                <a:path w="1822" h="1537" extrusionOk="0">
                  <a:moveTo>
                    <a:pt x="1619" y="1"/>
                  </a:moveTo>
                  <a:lnTo>
                    <a:pt x="0" y="251"/>
                  </a:lnTo>
                  <a:lnTo>
                    <a:pt x="202" y="1536"/>
                  </a:lnTo>
                  <a:lnTo>
                    <a:pt x="1822" y="1286"/>
                  </a:lnTo>
                  <a:lnTo>
                    <a:pt x="1619" y="1"/>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2"/>
            <p:cNvSpPr/>
            <p:nvPr/>
          </p:nvSpPr>
          <p:spPr>
            <a:xfrm>
              <a:off x="1324250" y="1394600"/>
              <a:ext cx="56600" cy="47150"/>
            </a:xfrm>
            <a:custGeom>
              <a:avLst/>
              <a:gdLst/>
              <a:ahLst/>
              <a:cxnLst/>
              <a:rect l="l" t="t" r="r" b="b"/>
              <a:pathLst>
                <a:path w="2264" h="1886" extrusionOk="0">
                  <a:moveTo>
                    <a:pt x="1894" y="1"/>
                  </a:moveTo>
                  <a:cubicBezTo>
                    <a:pt x="1886" y="1"/>
                    <a:pt x="1878" y="1"/>
                    <a:pt x="1870" y="2"/>
                  </a:cubicBezTo>
                  <a:lnTo>
                    <a:pt x="132" y="276"/>
                  </a:lnTo>
                  <a:cubicBezTo>
                    <a:pt x="60" y="276"/>
                    <a:pt x="1" y="360"/>
                    <a:pt x="1" y="455"/>
                  </a:cubicBezTo>
                  <a:lnTo>
                    <a:pt x="191" y="1741"/>
                  </a:lnTo>
                  <a:cubicBezTo>
                    <a:pt x="202" y="1828"/>
                    <a:pt x="273" y="1885"/>
                    <a:pt x="349" y="1885"/>
                  </a:cubicBezTo>
                  <a:cubicBezTo>
                    <a:pt x="356" y="1885"/>
                    <a:pt x="363" y="1885"/>
                    <a:pt x="370" y="1884"/>
                  </a:cubicBezTo>
                  <a:lnTo>
                    <a:pt x="2108" y="1610"/>
                  </a:lnTo>
                  <a:cubicBezTo>
                    <a:pt x="2204" y="1598"/>
                    <a:pt x="2263" y="1526"/>
                    <a:pt x="2251" y="1431"/>
                  </a:cubicBezTo>
                  <a:lnTo>
                    <a:pt x="2049" y="133"/>
                  </a:lnTo>
                  <a:cubicBezTo>
                    <a:pt x="2038" y="57"/>
                    <a:pt x="1977" y="1"/>
                    <a:pt x="18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2"/>
            <p:cNvSpPr/>
            <p:nvPr/>
          </p:nvSpPr>
          <p:spPr>
            <a:xfrm>
              <a:off x="1324250" y="1398825"/>
              <a:ext cx="22950" cy="42400"/>
            </a:xfrm>
            <a:custGeom>
              <a:avLst/>
              <a:gdLst/>
              <a:ahLst/>
              <a:cxnLst/>
              <a:rect l="l" t="t" r="r" b="b"/>
              <a:pathLst>
                <a:path w="918" h="1696" extrusionOk="0">
                  <a:moveTo>
                    <a:pt x="680" y="0"/>
                  </a:moveTo>
                  <a:cubicBezTo>
                    <a:pt x="676" y="1"/>
                    <a:pt x="673" y="1"/>
                    <a:pt x="670" y="2"/>
                  </a:cubicBezTo>
                  <a:lnTo>
                    <a:pt x="670" y="2"/>
                  </a:lnTo>
                  <a:lnTo>
                    <a:pt x="680" y="0"/>
                  </a:lnTo>
                  <a:close/>
                  <a:moveTo>
                    <a:pt x="670" y="2"/>
                  </a:moveTo>
                  <a:lnTo>
                    <a:pt x="144" y="95"/>
                  </a:lnTo>
                  <a:cubicBezTo>
                    <a:pt x="60" y="107"/>
                    <a:pt x="1" y="179"/>
                    <a:pt x="13" y="262"/>
                  </a:cubicBezTo>
                  <a:lnTo>
                    <a:pt x="203" y="1560"/>
                  </a:lnTo>
                  <a:cubicBezTo>
                    <a:pt x="213" y="1641"/>
                    <a:pt x="275" y="1696"/>
                    <a:pt x="345" y="1696"/>
                  </a:cubicBezTo>
                  <a:cubicBezTo>
                    <a:pt x="357" y="1696"/>
                    <a:pt x="369" y="1694"/>
                    <a:pt x="382" y="1691"/>
                  </a:cubicBezTo>
                  <a:lnTo>
                    <a:pt x="918" y="1607"/>
                  </a:lnTo>
                  <a:lnTo>
                    <a:pt x="918" y="1607"/>
                  </a:lnTo>
                  <a:cubicBezTo>
                    <a:pt x="911" y="1608"/>
                    <a:pt x="903" y="1609"/>
                    <a:pt x="897" y="1609"/>
                  </a:cubicBezTo>
                  <a:cubicBezTo>
                    <a:pt x="822" y="1609"/>
                    <a:pt x="761" y="1553"/>
                    <a:pt x="739" y="1476"/>
                  </a:cubicBezTo>
                  <a:lnTo>
                    <a:pt x="549" y="179"/>
                  </a:lnTo>
                  <a:cubicBezTo>
                    <a:pt x="537" y="99"/>
                    <a:pt x="592" y="18"/>
                    <a:pt x="670" y="2"/>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1296575" y="1445375"/>
              <a:ext cx="181300" cy="375125"/>
            </a:xfrm>
            <a:custGeom>
              <a:avLst/>
              <a:gdLst/>
              <a:ahLst/>
              <a:cxnLst/>
              <a:rect l="l" t="t" r="r" b="b"/>
              <a:pathLst>
                <a:path w="7252" h="15005" extrusionOk="0">
                  <a:moveTo>
                    <a:pt x="2824" y="1"/>
                  </a:moveTo>
                  <a:cubicBezTo>
                    <a:pt x="2690" y="1"/>
                    <a:pt x="2554" y="11"/>
                    <a:pt x="2418" y="31"/>
                  </a:cubicBezTo>
                  <a:cubicBezTo>
                    <a:pt x="989" y="257"/>
                    <a:pt x="1" y="1591"/>
                    <a:pt x="215" y="3020"/>
                  </a:cubicBezTo>
                  <a:lnTo>
                    <a:pt x="2013" y="14628"/>
                  </a:lnTo>
                  <a:cubicBezTo>
                    <a:pt x="2055" y="14840"/>
                    <a:pt x="2239" y="15005"/>
                    <a:pt x="2455" y="15005"/>
                  </a:cubicBezTo>
                  <a:cubicBezTo>
                    <a:pt x="2482" y="15005"/>
                    <a:pt x="2509" y="15002"/>
                    <a:pt x="2537" y="14997"/>
                  </a:cubicBezTo>
                  <a:lnTo>
                    <a:pt x="6835" y="14331"/>
                  </a:lnTo>
                  <a:cubicBezTo>
                    <a:pt x="7073" y="14283"/>
                    <a:pt x="7252" y="14057"/>
                    <a:pt x="7204" y="13830"/>
                  </a:cubicBezTo>
                  <a:lnTo>
                    <a:pt x="5406" y="2222"/>
                  </a:lnTo>
                  <a:cubicBezTo>
                    <a:pt x="5299" y="1496"/>
                    <a:pt x="4894" y="888"/>
                    <a:pt x="4358" y="507"/>
                  </a:cubicBezTo>
                  <a:cubicBezTo>
                    <a:pt x="3925" y="180"/>
                    <a:pt x="3391" y="1"/>
                    <a:pt x="2824"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1317125" y="1596450"/>
              <a:ext cx="146475" cy="133375"/>
            </a:xfrm>
            <a:custGeom>
              <a:avLst/>
              <a:gdLst/>
              <a:ahLst/>
              <a:cxnLst/>
              <a:rect l="l" t="t" r="r" b="b"/>
              <a:pathLst>
                <a:path w="5859" h="5335" extrusionOk="0">
                  <a:moveTo>
                    <a:pt x="5156" y="1"/>
                  </a:moveTo>
                  <a:lnTo>
                    <a:pt x="0" y="798"/>
                  </a:lnTo>
                  <a:lnTo>
                    <a:pt x="703" y="5335"/>
                  </a:lnTo>
                  <a:lnTo>
                    <a:pt x="5858" y="4525"/>
                  </a:lnTo>
                  <a:lnTo>
                    <a:pt x="5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2"/>
            <p:cNvSpPr/>
            <p:nvPr/>
          </p:nvSpPr>
          <p:spPr>
            <a:xfrm>
              <a:off x="1296575" y="1445250"/>
              <a:ext cx="170875" cy="375250"/>
            </a:xfrm>
            <a:custGeom>
              <a:avLst/>
              <a:gdLst/>
              <a:ahLst/>
              <a:cxnLst/>
              <a:rect l="l" t="t" r="r" b="b"/>
              <a:pathLst>
                <a:path w="6835" h="15010" extrusionOk="0">
                  <a:moveTo>
                    <a:pt x="2953" y="0"/>
                  </a:moveTo>
                  <a:cubicBezTo>
                    <a:pt x="2775" y="0"/>
                    <a:pt x="2596" y="0"/>
                    <a:pt x="2418" y="36"/>
                  </a:cubicBezTo>
                  <a:cubicBezTo>
                    <a:pt x="989" y="262"/>
                    <a:pt x="1" y="1596"/>
                    <a:pt x="215" y="3025"/>
                  </a:cubicBezTo>
                  <a:lnTo>
                    <a:pt x="2013" y="14633"/>
                  </a:lnTo>
                  <a:cubicBezTo>
                    <a:pt x="2055" y="14845"/>
                    <a:pt x="2239" y="15010"/>
                    <a:pt x="2455" y="15010"/>
                  </a:cubicBezTo>
                  <a:cubicBezTo>
                    <a:pt x="2482" y="15010"/>
                    <a:pt x="2509" y="15007"/>
                    <a:pt x="2537" y="15002"/>
                  </a:cubicBezTo>
                  <a:lnTo>
                    <a:pt x="3508" y="14852"/>
                  </a:lnTo>
                  <a:lnTo>
                    <a:pt x="3508" y="14852"/>
                  </a:lnTo>
                  <a:cubicBezTo>
                    <a:pt x="3515" y="14852"/>
                    <a:pt x="3523" y="14852"/>
                    <a:pt x="3530" y="14852"/>
                  </a:cubicBezTo>
                  <a:cubicBezTo>
                    <a:pt x="3552" y="14852"/>
                    <a:pt x="3574" y="14851"/>
                    <a:pt x="3596" y="14847"/>
                  </a:cubicBezTo>
                  <a:lnTo>
                    <a:pt x="6835" y="14336"/>
                  </a:lnTo>
                  <a:lnTo>
                    <a:pt x="3508" y="14852"/>
                  </a:lnTo>
                  <a:lnTo>
                    <a:pt x="3508" y="14852"/>
                  </a:lnTo>
                  <a:cubicBezTo>
                    <a:pt x="3287" y="14841"/>
                    <a:pt x="3115" y="14677"/>
                    <a:pt x="3072" y="14466"/>
                  </a:cubicBezTo>
                  <a:lnTo>
                    <a:pt x="1275" y="2858"/>
                  </a:lnTo>
                  <a:cubicBezTo>
                    <a:pt x="1072" y="1608"/>
                    <a:pt x="1810" y="441"/>
                    <a:pt x="295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2"/>
            <p:cNvSpPr/>
            <p:nvPr/>
          </p:nvSpPr>
          <p:spPr>
            <a:xfrm>
              <a:off x="1134350" y="1655100"/>
              <a:ext cx="178625" cy="238450"/>
            </a:xfrm>
            <a:custGeom>
              <a:avLst/>
              <a:gdLst/>
              <a:ahLst/>
              <a:cxnLst/>
              <a:rect l="l" t="t" r="r" b="b"/>
              <a:pathLst>
                <a:path w="7145" h="9538" extrusionOk="0">
                  <a:moveTo>
                    <a:pt x="4406" y="0"/>
                  </a:moveTo>
                  <a:lnTo>
                    <a:pt x="1" y="2012"/>
                  </a:lnTo>
                  <a:lnTo>
                    <a:pt x="1727" y="4679"/>
                  </a:lnTo>
                  <a:lnTo>
                    <a:pt x="3275" y="7370"/>
                  </a:lnTo>
                  <a:lnTo>
                    <a:pt x="4513" y="9537"/>
                  </a:lnTo>
                  <a:lnTo>
                    <a:pt x="7144" y="8335"/>
                  </a:lnTo>
                  <a:lnTo>
                    <a:pt x="6311" y="5989"/>
                  </a:lnTo>
                  <a:lnTo>
                    <a:pt x="5287" y="3060"/>
                  </a:lnTo>
                  <a:lnTo>
                    <a:pt x="4406"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a:off x="1175425" y="1655100"/>
              <a:ext cx="137550" cy="230100"/>
            </a:xfrm>
            <a:custGeom>
              <a:avLst/>
              <a:gdLst/>
              <a:ahLst/>
              <a:cxnLst/>
              <a:rect l="l" t="t" r="r" b="b"/>
              <a:pathLst>
                <a:path w="5502" h="9204" extrusionOk="0">
                  <a:moveTo>
                    <a:pt x="2763" y="0"/>
                  </a:moveTo>
                  <a:lnTo>
                    <a:pt x="1" y="1274"/>
                  </a:lnTo>
                  <a:lnTo>
                    <a:pt x="3596" y="9204"/>
                  </a:lnTo>
                  <a:lnTo>
                    <a:pt x="5501" y="8335"/>
                  </a:lnTo>
                  <a:lnTo>
                    <a:pt x="4668" y="5989"/>
                  </a:lnTo>
                  <a:lnTo>
                    <a:pt x="3644" y="3060"/>
                  </a:lnTo>
                  <a:lnTo>
                    <a:pt x="2763" y="0"/>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1246575" y="1862550"/>
              <a:ext cx="83075" cy="67300"/>
            </a:xfrm>
            <a:custGeom>
              <a:avLst/>
              <a:gdLst/>
              <a:ahLst/>
              <a:cxnLst/>
              <a:rect l="l" t="t" r="r" b="b"/>
              <a:pathLst>
                <a:path w="3323" h="2692" extrusionOk="0">
                  <a:moveTo>
                    <a:pt x="2644" y="1"/>
                  </a:moveTo>
                  <a:lnTo>
                    <a:pt x="0" y="1203"/>
                  </a:lnTo>
                  <a:lnTo>
                    <a:pt x="691" y="2692"/>
                  </a:lnTo>
                  <a:lnTo>
                    <a:pt x="3322" y="1489"/>
                  </a:lnTo>
                  <a:lnTo>
                    <a:pt x="2644" y="1"/>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a:off x="1262050" y="1896200"/>
              <a:ext cx="72050" cy="44000"/>
            </a:xfrm>
            <a:custGeom>
              <a:avLst/>
              <a:gdLst/>
              <a:ahLst/>
              <a:cxnLst/>
              <a:rect l="l" t="t" r="r" b="b"/>
              <a:pathLst>
                <a:path w="2882" h="1760" extrusionOk="0">
                  <a:moveTo>
                    <a:pt x="2632" y="0"/>
                  </a:moveTo>
                  <a:lnTo>
                    <a:pt x="1" y="1191"/>
                  </a:lnTo>
                  <a:lnTo>
                    <a:pt x="227" y="1691"/>
                  </a:lnTo>
                  <a:cubicBezTo>
                    <a:pt x="244" y="1735"/>
                    <a:pt x="282" y="1760"/>
                    <a:pt x="324" y="1760"/>
                  </a:cubicBezTo>
                  <a:cubicBezTo>
                    <a:pt x="339" y="1760"/>
                    <a:pt x="354" y="1757"/>
                    <a:pt x="370" y="1751"/>
                  </a:cubicBezTo>
                  <a:lnTo>
                    <a:pt x="2798" y="643"/>
                  </a:lnTo>
                  <a:cubicBezTo>
                    <a:pt x="2858" y="619"/>
                    <a:pt x="2882" y="560"/>
                    <a:pt x="2858" y="500"/>
                  </a:cubicBezTo>
                  <a:lnTo>
                    <a:pt x="2632"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1177525" y="1731600"/>
              <a:ext cx="114625" cy="107775"/>
            </a:xfrm>
            <a:custGeom>
              <a:avLst/>
              <a:gdLst/>
              <a:ahLst/>
              <a:cxnLst/>
              <a:rect l="l" t="t" r="r" b="b"/>
              <a:pathLst>
                <a:path w="4585" h="4311" extrusionOk="0">
                  <a:moveTo>
                    <a:pt x="3560" y="0"/>
                  </a:moveTo>
                  <a:lnTo>
                    <a:pt x="0" y="1619"/>
                  </a:lnTo>
                  <a:lnTo>
                    <a:pt x="286" y="2096"/>
                  </a:lnTo>
                  <a:lnTo>
                    <a:pt x="1072" y="3477"/>
                  </a:lnTo>
                  <a:lnTo>
                    <a:pt x="1548" y="4310"/>
                  </a:lnTo>
                  <a:lnTo>
                    <a:pt x="4584" y="2929"/>
                  </a:lnTo>
                  <a:lnTo>
                    <a:pt x="4263" y="2024"/>
                  </a:lnTo>
                  <a:lnTo>
                    <a:pt x="3739" y="512"/>
                  </a:lnTo>
                  <a:lnTo>
                    <a:pt x="3560"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a:off x="1129600" y="1643775"/>
              <a:ext cx="114925" cy="61650"/>
            </a:xfrm>
            <a:custGeom>
              <a:avLst/>
              <a:gdLst/>
              <a:ahLst/>
              <a:cxnLst/>
              <a:rect l="l" t="t" r="r" b="b"/>
              <a:pathLst>
                <a:path w="4597" h="2466" extrusionOk="0">
                  <a:moveTo>
                    <a:pt x="4358" y="1"/>
                  </a:moveTo>
                  <a:lnTo>
                    <a:pt x="0" y="1989"/>
                  </a:lnTo>
                  <a:lnTo>
                    <a:pt x="191" y="2465"/>
                  </a:lnTo>
                  <a:lnTo>
                    <a:pt x="4596" y="453"/>
                  </a:lnTo>
                  <a:lnTo>
                    <a:pt x="4358" y="1"/>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a:off x="1129900" y="1683975"/>
              <a:ext cx="170875" cy="256950"/>
            </a:xfrm>
            <a:custGeom>
              <a:avLst/>
              <a:gdLst/>
              <a:ahLst/>
              <a:cxnLst/>
              <a:rect l="l" t="t" r="r" b="b"/>
              <a:pathLst>
                <a:path w="6835" h="10278" extrusionOk="0">
                  <a:moveTo>
                    <a:pt x="810" y="0"/>
                  </a:moveTo>
                  <a:lnTo>
                    <a:pt x="0" y="393"/>
                  </a:lnTo>
                  <a:lnTo>
                    <a:pt x="203" y="869"/>
                  </a:lnTo>
                  <a:lnTo>
                    <a:pt x="1929" y="3536"/>
                  </a:lnTo>
                  <a:lnTo>
                    <a:pt x="2203" y="4025"/>
                  </a:lnTo>
                  <a:lnTo>
                    <a:pt x="3001" y="5394"/>
                  </a:lnTo>
                  <a:lnTo>
                    <a:pt x="3477" y="6251"/>
                  </a:lnTo>
                  <a:lnTo>
                    <a:pt x="4691" y="8394"/>
                  </a:lnTo>
                  <a:lnTo>
                    <a:pt x="5298" y="9716"/>
                  </a:lnTo>
                  <a:lnTo>
                    <a:pt x="5525" y="10204"/>
                  </a:lnTo>
                  <a:cubicBezTo>
                    <a:pt x="5551" y="10247"/>
                    <a:pt x="5589" y="10278"/>
                    <a:pt x="5631" y="10278"/>
                  </a:cubicBezTo>
                  <a:cubicBezTo>
                    <a:pt x="5647" y="10278"/>
                    <a:pt x="5663" y="10273"/>
                    <a:pt x="5679" y="10263"/>
                  </a:cubicBezTo>
                  <a:lnTo>
                    <a:pt x="6834" y="9728"/>
                  </a:lnTo>
                  <a:cubicBezTo>
                    <a:pt x="6727" y="9561"/>
                    <a:pt x="6632" y="9382"/>
                    <a:pt x="6525" y="9228"/>
                  </a:cubicBezTo>
                  <a:cubicBezTo>
                    <a:pt x="6394" y="8989"/>
                    <a:pt x="6239" y="8727"/>
                    <a:pt x="6096" y="8489"/>
                  </a:cubicBezTo>
                  <a:cubicBezTo>
                    <a:pt x="5989" y="8299"/>
                    <a:pt x="5870" y="8120"/>
                    <a:pt x="5751" y="7930"/>
                  </a:cubicBezTo>
                  <a:cubicBezTo>
                    <a:pt x="5751" y="7918"/>
                    <a:pt x="5739" y="7918"/>
                    <a:pt x="5739" y="7894"/>
                  </a:cubicBezTo>
                  <a:cubicBezTo>
                    <a:pt x="5715" y="7894"/>
                    <a:pt x="5715" y="7882"/>
                    <a:pt x="5715" y="7882"/>
                  </a:cubicBezTo>
                  <a:cubicBezTo>
                    <a:pt x="5584" y="7656"/>
                    <a:pt x="5441" y="7442"/>
                    <a:pt x="5298" y="7215"/>
                  </a:cubicBezTo>
                  <a:cubicBezTo>
                    <a:pt x="5275" y="7168"/>
                    <a:pt x="5239" y="7108"/>
                    <a:pt x="5215" y="7061"/>
                  </a:cubicBezTo>
                  <a:cubicBezTo>
                    <a:pt x="4941" y="6668"/>
                    <a:pt x="4691" y="6251"/>
                    <a:pt x="4417" y="5846"/>
                  </a:cubicBezTo>
                  <a:cubicBezTo>
                    <a:pt x="4405" y="5834"/>
                    <a:pt x="4405" y="5810"/>
                    <a:pt x="4394" y="5799"/>
                  </a:cubicBezTo>
                  <a:cubicBezTo>
                    <a:pt x="4155" y="5429"/>
                    <a:pt x="3917" y="5072"/>
                    <a:pt x="3679" y="4703"/>
                  </a:cubicBezTo>
                  <a:cubicBezTo>
                    <a:pt x="3560" y="4489"/>
                    <a:pt x="3429" y="4298"/>
                    <a:pt x="3286" y="4084"/>
                  </a:cubicBezTo>
                  <a:cubicBezTo>
                    <a:pt x="3251" y="4025"/>
                    <a:pt x="3203" y="3953"/>
                    <a:pt x="3155" y="3894"/>
                  </a:cubicBezTo>
                  <a:cubicBezTo>
                    <a:pt x="3120" y="3834"/>
                    <a:pt x="3072" y="3763"/>
                    <a:pt x="3024" y="3691"/>
                  </a:cubicBezTo>
                  <a:lnTo>
                    <a:pt x="2715" y="3191"/>
                  </a:lnTo>
                  <a:cubicBezTo>
                    <a:pt x="2417" y="2703"/>
                    <a:pt x="2108" y="2215"/>
                    <a:pt x="1810" y="1727"/>
                  </a:cubicBezTo>
                  <a:cubicBezTo>
                    <a:pt x="1548" y="1310"/>
                    <a:pt x="1298" y="893"/>
                    <a:pt x="1060" y="453"/>
                  </a:cubicBezTo>
                  <a:cubicBezTo>
                    <a:pt x="976" y="298"/>
                    <a:pt x="893" y="143"/>
                    <a:pt x="810"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a:off x="1055175" y="1601225"/>
              <a:ext cx="114325" cy="198900"/>
            </a:xfrm>
            <a:custGeom>
              <a:avLst/>
              <a:gdLst/>
              <a:ahLst/>
              <a:cxnLst/>
              <a:rect l="l" t="t" r="r" b="b"/>
              <a:pathLst>
                <a:path w="4573" h="7956" extrusionOk="0">
                  <a:moveTo>
                    <a:pt x="3251" y="0"/>
                  </a:moveTo>
                  <a:lnTo>
                    <a:pt x="536" y="226"/>
                  </a:lnTo>
                  <a:lnTo>
                    <a:pt x="572" y="572"/>
                  </a:lnTo>
                  <a:cubicBezTo>
                    <a:pt x="132" y="953"/>
                    <a:pt x="1" y="2620"/>
                    <a:pt x="48" y="3132"/>
                  </a:cubicBezTo>
                  <a:lnTo>
                    <a:pt x="405" y="7573"/>
                  </a:lnTo>
                  <a:cubicBezTo>
                    <a:pt x="417" y="7796"/>
                    <a:pt x="657" y="7956"/>
                    <a:pt x="932" y="7956"/>
                  </a:cubicBezTo>
                  <a:cubicBezTo>
                    <a:pt x="951" y="7956"/>
                    <a:pt x="970" y="7955"/>
                    <a:pt x="989" y="7954"/>
                  </a:cubicBezTo>
                  <a:lnTo>
                    <a:pt x="4049" y="7692"/>
                  </a:lnTo>
                  <a:cubicBezTo>
                    <a:pt x="4346" y="7668"/>
                    <a:pt x="4573" y="7454"/>
                    <a:pt x="4561" y="7239"/>
                  </a:cubicBezTo>
                  <a:lnTo>
                    <a:pt x="4204" y="2786"/>
                  </a:lnTo>
                  <a:cubicBezTo>
                    <a:pt x="4156" y="2274"/>
                    <a:pt x="3763" y="655"/>
                    <a:pt x="3275" y="346"/>
                  </a:cubicBezTo>
                  <a:lnTo>
                    <a:pt x="3251"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1068275" y="1599125"/>
              <a:ext cx="68475" cy="16400"/>
            </a:xfrm>
            <a:custGeom>
              <a:avLst/>
              <a:gdLst/>
              <a:ahLst/>
              <a:cxnLst/>
              <a:rect l="l" t="t" r="r" b="b"/>
              <a:pathLst>
                <a:path w="2739" h="656" extrusionOk="0">
                  <a:moveTo>
                    <a:pt x="2703" y="1"/>
                  </a:moveTo>
                  <a:lnTo>
                    <a:pt x="1" y="227"/>
                  </a:lnTo>
                  <a:lnTo>
                    <a:pt x="36" y="656"/>
                  </a:lnTo>
                  <a:lnTo>
                    <a:pt x="2739" y="430"/>
                  </a:lnTo>
                  <a:lnTo>
                    <a:pt x="27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1059650" y="1569375"/>
              <a:ext cx="82775" cy="36625"/>
            </a:xfrm>
            <a:custGeom>
              <a:avLst/>
              <a:gdLst/>
              <a:ahLst/>
              <a:cxnLst/>
              <a:rect l="l" t="t" r="r" b="b"/>
              <a:pathLst>
                <a:path w="3311" h="1465" extrusionOk="0">
                  <a:moveTo>
                    <a:pt x="3096" y="0"/>
                  </a:moveTo>
                  <a:lnTo>
                    <a:pt x="107" y="238"/>
                  </a:lnTo>
                  <a:cubicBezTo>
                    <a:pt x="48" y="238"/>
                    <a:pt x="0" y="298"/>
                    <a:pt x="0" y="358"/>
                  </a:cubicBezTo>
                  <a:lnTo>
                    <a:pt x="96" y="1370"/>
                  </a:lnTo>
                  <a:cubicBezTo>
                    <a:pt x="96" y="1429"/>
                    <a:pt x="155" y="1465"/>
                    <a:pt x="215" y="1465"/>
                  </a:cubicBezTo>
                  <a:lnTo>
                    <a:pt x="3203" y="1227"/>
                  </a:lnTo>
                  <a:cubicBezTo>
                    <a:pt x="3263" y="1227"/>
                    <a:pt x="3310" y="1167"/>
                    <a:pt x="3310" y="1108"/>
                  </a:cubicBezTo>
                  <a:lnTo>
                    <a:pt x="3215" y="96"/>
                  </a:lnTo>
                  <a:cubicBezTo>
                    <a:pt x="3215" y="36"/>
                    <a:pt x="3155"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a:off x="1060825" y="1588125"/>
              <a:ext cx="81600" cy="17875"/>
            </a:xfrm>
            <a:custGeom>
              <a:avLst/>
              <a:gdLst/>
              <a:ahLst/>
              <a:cxnLst/>
              <a:rect l="l" t="t" r="r" b="b"/>
              <a:pathLst>
                <a:path w="3264" h="715" extrusionOk="0">
                  <a:moveTo>
                    <a:pt x="1" y="0"/>
                  </a:moveTo>
                  <a:lnTo>
                    <a:pt x="49" y="620"/>
                  </a:lnTo>
                  <a:cubicBezTo>
                    <a:pt x="49" y="679"/>
                    <a:pt x="108" y="715"/>
                    <a:pt x="168" y="715"/>
                  </a:cubicBezTo>
                  <a:lnTo>
                    <a:pt x="3156" y="477"/>
                  </a:lnTo>
                  <a:cubicBezTo>
                    <a:pt x="3216" y="477"/>
                    <a:pt x="3263" y="417"/>
                    <a:pt x="3263" y="358"/>
                  </a:cubicBezTo>
                  <a:lnTo>
                    <a:pt x="3227" y="24"/>
                  </a:lnTo>
                  <a:cubicBezTo>
                    <a:pt x="2686" y="12"/>
                    <a:pt x="2147" y="12"/>
                    <a:pt x="1610" y="12"/>
                  </a:cubicBezTo>
                  <a:cubicBezTo>
                    <a:pt x="1072" y="12"/>
                    <a:pt x="537" y="12"/>
                    <a:pt x="1"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a:off x="1056075" y="1673850"/>
              <a:ext cx="112525" cy="103000"/>
            </a:xfrm>
            <a:custGeom>
              <a:avLst/>
              <a:gdLst/>
              <a:ahLst/>
              <a:cxnLst/>
              <a:rect l="l" t="t" r="r" b="b"/>
              <a:pathLst>
                <a:path w="4501" h="4120" extrusionOk="0">
                  <a:moveTo>
                    <a:pt x="4191" y="0"/>
                  </a:moveTo>
                  <a:lnTo>
                    <a:pt x="0" y="334"/>
                  </a:lnTo>
                  <a:lnTo>
                    <a:pt x="298" y="4120"/>
                  </a:lnTo>
                  <a:lnTo>
                    <a:pt x="4501" y="3775"/>
                  </a:lnTo>
                  <a:lnTo>
                    <a:pt x="4191" y="0"/>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1072450" y="1694100"/>
              <a:ext cx="81575" cy="69375"/>
            </a:xfrm>
            <a:custGeom>
              <a:avLst/>
              <a:gdLst/>
              <a:ahLst/>
              <a:cxnLst/>
              <a:rect l="l" t="t" r="r" b="b"/>
              <a:pathLst>
                <a:path w="3263" h="2775" extrusionOk="0">
                  <a:moveTo>
                    <a:pt x="3060" y="0"/>
                  </a:moveTo>
                  <a:lnTo>
                    <a:pt x="0" y="250"/>
                  </a:lnTo>
                  <a:lnTo>
                    <a:pt x="203" y="2774"/>
                  </a:lnTo>
                  <a:lnTo>
                    <a:pt x="3263" y="2524"/>
                  </a:lnTo>
                  <a:lnTo>
                    <a:pt x="3060"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1117100" y="1601225"/>
              <a:ext cx="52400" cy="194675"/>
            </a:xfrm>
            <a:custGeom>
              <a:avLst/>
              <a:gdLst/>
              <a:ahLst/>
              <a:cxnLst/>
              <a:rect l="l" t="t" r="r" b="b"/>
              <a:pathLst>
                <a:path w="2096" h="7787" extrusionOk="0">
                  <a:moveTo>
                    <a:pt x="774" y="0"/>
                  </a:moveTo>
                  <a:lnTo>
                    <a:pt x="0" y="60"/>
                  </a:lnTo>
                  <a:lnTo>
                    <a:pt x="24" y="405"/>
                  </a:lnTo>
                  <a:cubicBezTo>
                    <a:pt x="512" y="715"/>
                    <a:pt x="512" y="2370"/>
                    <a:pt x="548" y="2870"/>
                  </a:cubicBezTo>
                  <a:lnTo>
                    <a:pt x="905" y="7323"/>
                  </a:lnTo>
                  <a:cubicBezTo>
                    <a:pt x="916" y="7547"/>
                    <a:pt x="717" y="7750"/>
                    <a:pt x="445" y="7783"/>
                  </a:cubicBezTo>
                  <a:lnTo>
                    <a:pt x="445" y="7783"/>
                  </a:lnTo>
                  <a:lnTo>
                    <a:pt x="1572" y="7692"/>
                  </a:lnTo>
                  <a:cubicBezTo>
                    <a:pt x="1869" y="7668"/>
                    <a:pt x="2096" y="7454"/>
                    <a:pt x="2084" y="7239"/>
                  </a:cubicBezTo>
                  <a:lnTo>
                    <a:pt x="1727" y="2786"/>
                  </a:lnTo>
                  <a:cubicBezTo>
                    <a:pt x="1679" y="2274"/>
                    <a:pt x="1286" y="655"/>
                    <a:pt x="798" y="346"/>
                  </a:cubicBezTo>
                  <a:lnTo>
                    <a:pt x="774" y="0"/>
                  </a:lnTo>
                  <a:close/>
                  <a:moveTo>
                    <a:pt x="445" y="7783"/>
                  </a:moveTo>
                  <a:lnTo>
                    <a:pt x="393" y="7787"/>
                  </a:lnTo>
                  <a:cubicBezTo>
                    <a:pt x="411" y="7786"/>
                    <a:pt x="428" y="7785"/>
                    <a:pt x="445" y="7783"/>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974800" y="1709575"/>
              <a:ext cx="420925" cy="431925"/>
            </a:xfrm>
            <a:custGeom>
              <a:avLst/>
              <a:gdLst/>
              <a:ahLst/>
              <a:cxnLst/>
              <a:rect l="l" t="t" r="r" b="b"/>
              <a:pathLst>
                <a:path w="16837" h="17277" extrusionOk="0">
                  <a:moveTo>
                    <a:pt x="1" y="0"/>
                  </a:moveTo>
                  <a:lnTo>
                    <a:pt x="430" y="16181"/>
                  </a:lnTo>
                  <a:lnTo>
                    <a:pt x="16836" y="17276"/>
                  </a:lnTo>
                  <a:lnTo>
                    <a:pt x="16372" y="1084"/>
                  </a:lnTo>
                  <a:lnTo>
                    <a:pt x="1" y="0"/>
                  </a:lnTo>
                  <a:close/>
                </a:path>
              </a:pathLst>
            </a:custGeom>
            <a:solidFill>
              <a:srgbClr val="409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a:off x="1098625" y="1806300"/>
              <a:ext cx="131900" cy="85450"/>
            </a:xfrm>
            <a:custGeom>
              <a:avLst/>
              <a:gdLst/>
              <a:ahLst/>
              <a:cxnLst/>
              <a:rect l="l" t="t" r="r" b="b"/>
              <a:pathLst>
                <a:path w="5276" h="3418" extrusionOk="0">
                  <a:moveTo>
                    <a:pt x="2311" y="1"/>
                  </a:moveTo>
                  <a:cubicBezTo>
                    <a:pt x="2239" y="13"/>
                    <a:pt x="2180" y="13"/>
                    <a:pt x="2108" y="24"/>
                  </a:cubicBezTo>
                  <a:cubicBezTo>
                    <a:pt x="1763" y="120"/>
                    <a:pt x="1489" y="310"/>
                    <a:pt x="1311" y="620"/>
                  </a:cubicBezTo>
                  <a:cubicBezTo>
                    <a:pt x="1120" y="941"/>
                    <a:pt x="942" y="1263"/>
                    <a:pt x="751" y="1572"/>
                  </a:cubicBezTo>
                  <a:cubicBezTo>
                    <a:pt x="751" y="1572"/>
                    <a:pt x="751" y="1584"/>
                    <a:pt x="739" y="1584"/>
                  </a:cubicBezTo>
                  <a:cubicBezTo>
                    <a:pt x="501" y="1453"/>
                    <a:pt x="263" y="1310"/>
                    <a:pt x="1" y="1167"/>
                  </a:cubicBezTo>
                  <a:lnTo>
                    <a:pt x="1" y="1167"/>
                  </a:lnTo>
                  <a:cubicBezTo>
                    <a:pt x="13" y="1191"/>
                    <a:pt x="13" y="1203"/>
                    <a:pt x="13" y="1215"/>
                  </a:cubicBezTo>
                  <a:cubicBezTo>
                    <a:pt x="406" y="1918"/>
                    <a:pt x="775" y="2620"/>
                    <a:pt x="1168" y="3299"/>
                  </a:cubicBezTo>
                  <a:cubicBezTo>
                    <a:pt x="1180" y="3334"/>
                    <a:pt x="1192" y="3334"/>
                    <a:pt x="1227" y="3334"/>
                  </a:cubicBezTo>
                  <a:cubicBezTo>
                    <a:pt x="1823" y="3346"/>
                    <a:pt x="2418" y="3370"/>
                    <a:pt x="3013" y="3394"/>
                  </a:cubicBezTo>
                  <a:cubicBezTo>
                    <a:pt x="3204" y="3394"/>
                    <a:pt x="3382" y="3406"/>
                    <a:pt x="3573" y="3418"/>
                  </a:cubicBezTo>
                  <a:lnTo>
                    <a:pt x="3573" y="3406"/>
                  </a:lnTo>
                  <a:cubicBezTo>
                    <a:pt x="3370" y="3251"/>
                    <a:pt x="3156" y="3108"/>
                    <a:pt x="2930" y="2953"/>
                  </a:cubicBezTo>
                  <a:cubicBezTo>
                    <a:pt x="2989" y="2870"/>
                    <a:pt x="3037" y="2775"/>
                    <a:pt x="3097" y="2680"/>
                  </a:cubicBezTo>
                  <a:cubicBezTo>
                    <a:pt x="3382" y="2203"/>
                    <a:pt x="3668" y="1727"/>
                    <a:pt x="3966" y="1251"/>
                  </a:cubicBezTo>
                  <a:cubicBezTo>
                    <a:pt x="4132" y="977"/>
                    <a:pt x="4311" y="739"/>
                    <a:pt x="4537" y="548"/>
                  </a:cubicBezTo>
                  <a:cubicBezTo>
                    <a:pt x="4752" y="370"/>
                    <a:pt x="4978" y="239"/>
                    <a:pt x="5240" y="155"/>
                  </a:cubicBezTo>
                  <a:lnTo>
                    <a:pt x="5252" y="155"/>
                  </a:lnTo>
                  <a:lnTo>
                    <a:pt x="5275" y="144"/>
                  </a:lnTo>
                  <a:cubicBezTo>
                    <a:pt x="5061" y="132"/>
                    <a:pt x="4859" y="132"/>
                    <a:pt x="4656" y="120"/>
                  </a:cubicBezTo>
                  <a:cubicBezTo>
                    <a:pt x="4013" y="84"/>
                    <a:pt x="3370" y="60"/>
                    <a:pt x="2716" y="24"/>
                  </a:cubicBezTo>
                  <a:cubicBezTo>
                    <a:pt x="2692" y="24"/>
                    <a:pt x="2668" y="24"/>
                    <a:pt x="2656" y="13"/>
                  </a:cubicBezTo>
                  <a:cubicBezTo>
                    <a:pt x="2549" y="13"/>
                    <a:pt x="2430" y="1"/>
                    <a:pt x="2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a:off x="1231975" y="1897250"/>
              <a:ext cx="94400" cy="86475"/>
            </a:xfrm>
            <a:custGeom>
              <a:avLst/>
              <a:gdLst/>
              <a:ahLst/>
              <a:cxnLst/>
              <a:rect l="l" t="t" r="r" b="b"/>
              <a:pathLst>
                <a:path w="3776" h="3459" extrusionOk="0">
                  <a:moveTo>
                    <a:pt x="1345" y="1"/>
                  </a:moveTo>
                  <a:cubicBezTo>
                    <a:pt x="1331" y="1"/>
                    <a:pt x="1319" y="2"/>
                    <a:pt x="1311" y="6"/>
                  </a:cubicBezTo>
                  <a:cubicBezTo>
                    <a:pt x="1275" y="18"/>
                    <a:pt x="1251" y="77"/>
                    <a:pt x="1227" y="125"/>
                  </a:cubicBezTo>
                  <a:cubicBezTo>
                    <a:pt x="834" y="816"/>
                    <a:pt x="418" y="1494"/>
                    <a:pt x="13" y="2185"/>
                  </a:cubicBezTo>
                  <a:cubicBezTo>
                    <a:pt x="13" y="2185"/>
                    <a:pt x="1" y="2197"/>
                    <a:pt x="1" y="2209"/>
                  </a:cubicBezTo>
                  <a:cubicBezTo>
                    <a:pt x="239" y="2090"/>
                    <a:pt x="477" y="1971"/>
                    <a:pt x="715" y="1863"/>
                  </a:cubicBezTo>
                  <a:cubicBezTo>
                    <a:pt x="727" y="1887"/>
                    <a:pt x="727" y="1899"/>
                    <a:pt x="739" y="1911"/>
                  </a:cubicBezTo>
                  <a:cubicBezTo>
                    <a:pt x="1013" y="2399"/>
                    <a:pt x="1287" y="2911"/>
                    <a:pt x="1561" y="3399"/>
                  </a:cubicBezTo>
                  <a:cubicBezTo>
                    <a:pt x="1573" y="3423"/>
                    <a:pt x="1585" y="3447"/>
                    <a:pt x="1632" y="3447"/>
                  </a:cubicBezTo>
                  <a:cubicBezTo>
                    <a:pt x="1811" y="3447"/>
                    <a:pt x="1977" y="3459"/>
                    <a:pt x="2156" y="3459"/>
                  </a:cubicBezTo>
                  <a:cubicBezTo>
                    <a:pt x="2418" y="3459"/>
                    <a:pt x="2692" y="3447"/>
                    <a:pt x="2930" y="3340"/>
                  </a:cubicBezTo>
                  <a:cubicBezTo>
                    <a:pt x="3287" y="3197"/>
                    <a:pt x="3573" y="2935"/>
                    <a:pt x="3716" y="2566"/>
                  </a:cubicBezTo>
                  <a:cubicBezTo>
                    <a:pt x="3751" y="2506"/>
                    <a:pt x="3751" y="2447"/>
                    <a:pt x="3763" y="2387"/>
                  </a:cubicBezTo>
                  <a:cubicBezTo>
                    <a:pt x="3716" y="2340"/>
                    <a:pt x="3740" y="2316"/>
                    <a:pt x="3740" y="2268"/>
                  </a:cubicBezTo>
                  <a:cubicBezTo>
                    <a:pt x="3716" y="2209"/>
                    <a:pt x="3716" y="2149"/>
                    <a:pt x="3704" y="2101"/>
                  </a:cubicBezTo>
                  <a:cubicBezTo>
                    <a:pt x="3656" y="1971"/>
                    <a:pt x="3597" y="1851"/>
                    <a:pt x="3537" y="1720"/>
                  </a:cubicBezTo>
                  <a:cubicBezTo>
                    <a:pt x="3370" y="1375"/>
                    <a:pt x="3216" y="1030"/>
                    <a:pt x="3061" y="697"/>
                  </a:cubicBezTo>
                  <a:cubicBezTo>
                    <a:pt x="3061" y="673"/>
                    <a:pt x="3049" y="661"/>
                    <a:pt x="3049" y="649"/>
                  </a:cubicBezTo>
                  <a:cubicBezTo>
                    <a:pt x="3287" y="482"/>
                    <a:pt x="3525" y="304"/>
                    <a:pt x="3775" y="125"/>
                  </a:cubicBezTo>
                  <a:lnTo>
                    <a:pt x="3716" y="125"/>
                  </a:lnTo>
                  <a:cubicBezTo>
                    <a:pt x="2954" y="77"/>
                    <a:pt x="2204" y="54"/>
                    <a:pt x="1442" y="6"/>
                  </a:cubicBezTo>
                  <a:cubicBezTo>
                    <a:pt x="1410" y="6"/>
                    <a:pt x="1373"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a:off x="1061125" y="1889350"/>
              <a:ext cx="83375" cy="86650"/>
            </a:xfrm>
            <a:custGeom>
              <a:avLst/>
              <a:gdLst/>
              <a:ahLst/>
              <a:cxnLst/>
              <a:rect l="l" t="t" r="r" b="b"/>
              <a:pathLst>
                <a:path w="3335" h="3466" extrusionOk="0">
                  <a:moveTo>
                    <a:pt x="1132" y="1"/>
                  </a:moveTo>
                  <a:lnTo>
                    <a:pt x="1084" y="84"/>
                  </a:lnTo>
                  <a:cubicBezTo>
                    <a:pt x="739" y="679"/>
                    <a:pt x="418" y="1286"/>
                    <a:pt x="72" y="1882"/>
                  </a:cubicBezTo>
                  <a:cubicBezTo>
                    <a:pt x="48" y="1941"/>
                    <a:pt x="25" y="2025"/>
                    <a:pt x="13" y="2084"/>
                  </a:cubicBezTo>
                  <a:cubicBezTo>
                    <a:pt x="13" y="2096"/>
                    <a:pt x="13" y="2108"/>
                    <a:pt x="1" y="2120"/>
                  </a:cubicBezTo>
                  <a:lnTo>
                    <a:pt x="1" y="2251"/>
                  </a:lnTo>
                  <a:cubicBezTo>
                    <a:pt x="13" y="2310"/>
                    <a:pt x="13" y="2382"/>
                    <a:pt x="25" y="2429"/>
                  </a:cubicBezTo>
                  <a:cubicBezTo>
                    <a:pt x="72" y="2656"/>
                    <a:pt x="203" y="2834"/>
                    <a:pt x="394" y="2989"/>
                  </a:cubicBezTo>
                  <a:cubicBezTo>
                    <a:pt x="608" y="3168"/>
                    <a:pt x="858" y="3263"/>
                    <a:pt x="1144" y="3346"/>
                  </a:cubicBezTo>
                  <a:cubicBezTo>
                    <a:pt x="1453" y="3430"/>
                    <a:pt x="1787" y="3465"/>
                    <a:pt x="2108" y="3465"/>
                  </a:cubicBezTo>
                  <a:cubicBezTo>
                    <a:pt x="2144" y="3465"/>
                    <a:pt x="2156" y="3465"/>
                    <a:pt x="2180" y="3430"/>
                  </a:cubicBezTo>
                  <a:cubicBezTo>
                    <a:pt x="2561" y="2787"/>
                    <a:pt x="2942" y="2132"/>
                    <a:pt x="3323" y="1501"/>
                  </a:cubicBezTo>
                  <a:cubicBezTo>
                    <a:pt x="3323" y="1501"/>
                    <a:pt x="3323" y="1477"/>
                    <a:pt x="3335" y="1465"/>
                  </a:cubicBezTo>
                  <a:cubicBezTo>
                    <a:pt x="2608" y="977"/>
                    <a:pt x="1870" y="489"/>
                    <a:pt x="1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1065900" y="1962875"/>
              <a:ext cx="117300" cy="107475"/>
            </a:xfrm>
            <a:custGeom>
              <a:avLst/>
              <a:gdLst/>
              <a:ahLst/>
              <a:cxnLst/>
              <a:rect l="l" t="t" r="r" b="b"/>
              <a:pathLst>
                <a:path w="4692" h="4299" extrusionOk="0">
                  <a:moveTo>
                    <a:pt x="3608" y="0"/>
                  </a:moveTo>
                  <a:cubicBezTo>
                    <a:pt x="3596" y="203"/>
                    <a:pt x="3560" y="417"/>
                    <a:pt x="3548" y="631"/>
                  </a:cubicBezTo>
                  <a:cubicBezTo>
                    <a:pt x="3548" y="667"/>
                    <a:pt x="3536" y="727"/>
                    <a:pt x="3536" y="774"/>
                  </a:cubicBezTo>
                  <a:cubicBezTo>
                    <a:pt x="3536" y="786"/>
                    <a:pt x="3513" y="798"/>
                    <a:pt x="3501" y="798"/>
                  </a:cubicBezTo>
                  <a:lnTo>
                    <a:pt x="3477" y="798"/>
                  </a:lnTo>
                  <a:cubicBezTo>
                    <a:pt x="2894" y="774"/>
                    <a:pt x="2310" y="762"/>
                    <a:pt x="1727" y="727"/>
                  </a:cubicBezTo>
                  <a:cubicBezTo>
                    <a:pt x="1477" y="715"/>
                    <a:pt x="1227" y="703"/>
                    <a:pt x="989" y="643"/>
                  </a:cubicBezTo>
                  <a:cubicBezTo>
                    <a:pt x="619" y="548"/>
                    <a:pt x="298" y="381"/>
                    <a:pt x="36" y="119"/>
                  </a:cubicBezTo>
                  <a:cubicBezTo>
                    <a:pt x="36" y="119"/>
                    <a:pt x="24" y="108"/>
                    <a:pt x="0" y="108"/>
                  </a:cubicBezTo>
                  <a:cubicBezTo>
                    <a:pt x="60" y="227"/>
                    <a:pt x="107" y="346"/>
                    <a:pt x="167" y="441"/>
                  </a:cubicBezTo>
                  <a:cubicBezTo>
                    <a:pt x="536" y="1203"/>
                    <a:pt x="893" y="1965"/>
                    <a:pt x="1274" y="2727"/>
                  </a:cubicBezTo>
                  <a:cubicBezTo>
                    <a:pt x="1453" y="3084"/>
                    <a:pt x="1751" y="3286"/>
                    <a:pt x="2132" y="3382"/>
                  </a:cubicBezTo>
                  <a:cubicBezTo>
                    <a:pt x="2203" y="3394"/>
                    <a:pt x="2298" y="3394"/>
                    <a:pt x="2370" y="3394"/>
                  </a:cubicBezTo>
                  <a:lnTo>
                    <a:pt x="3394" y="3441"/>
                  </a:lnTo>
                  <a:cubicBezTo>
                    <a:pt x="3441" y="3441"/>
                    <a:pt x="3441" y="3453"/>
                    <a:pt x="3441" y="3477"/>
                  </a:cubicBezTo>
                  <a:cubicBezTo>
                    <a:pt x="3441" y="3691"/>
                    <a:pt x="3441" y="3906"/>
                    <a:pt x="3429" y="4108"/>
                  </a:cubicBezTo>
                  <a:lnTo>
                    <a:pt x="3429" y="4298"/>
                  </a:lnTo>
                  <a:cubicBezTo>
                    <a:pt x="3477" y="4227"/>
                    <a:pt x="3513" y="4168"/>
                    <a:pt x="3548" y="4096"/>
                  </a:cubicBezTo>
                  <a:cubicBezTo>
                    <a:pt x="3917" y="3465"/>
                    <a:pt x="4310" y="2846"/>
                    <a:pt x="4679" y="2215"/>
                  </a:cubicBezTo>
                  <a:cubicBezTo>
                    <a:pt x="4679" y="2203"/>
                    <a:pt x="4691" y="2191"/>
                    <a:pt x="4679" y="2167"/>
                  </a:cubicBezTo>
                  <a:lnTo>
                    <a:pt x="3608" y="36"/>
                  </a:lnTo>
                  <a:cubicBezTo>
                    <a:pt x="3620" y="12"/>
                    <a:pt x="3620" y="12"/>
                    <a:pt x="3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1202525" y="1975375"/>
              <a:ext cx="117000" cy="77125"/>
            </a:xfrm>
            <a:custGeom>
              <a:avLst/>
              <a:gdLst/>
              <a:ahLst/>
              <a:cxnLst/>
              <a:rect l="l" t="t" r="r" b="b"/>
              <a:pathLst>
                <a:path w="4680" h="3085" extrusionOk="0">
                  <a:moveTo>
                    <a:pt x="4679" y="0"/>
                  </a:moveTo>
                  <a:lnTo>
                    <a:pt x="4679" y="0"/>
                  </a:lnTo>
                  <a:cubicBezTo>
                    <a:pt x="4572" y="84"/>
                    <a:pt x="4465" y="167"/>
                    <a:pt x="4358" y="227"/>
                  </a:cubicBezTo>
                  <a:cubicBezTo>
                    <a:pt x="4156" y="358"/>
                    <a:pt x="3917" y="441"/>
                    <a:pt x="3667" y="465"/>
                  </a:cubicBezTo>
                  <a:cubicBezTo>
                    <a:pt x="3560" y="486"/>
                    <a:pt x="3453" y="490"/>
                    <a:pt x="3346" y="490"/>
                  </a:cubicBezTo>
                  <a:cubicBezTo>
                    <a:pt x="3274" y="490"/>
                    <a:pt x="3203" y="489"/>
                    <a:pt x="3132" y="489"/>
                  </a:cubicBezTo>
                  <a:cubicBezTo>
                    <a:pt x="2798" y="465"/>
                    <a:pt x="2477" y="453"/>
                    <a:pt x="2155" y="441"/>
                  </a:cubicBezTo>
                  <a:lnTo>
                    <a:pt x="1000" y="393"/>
                  </a:lnTo>
                  <a:cubicBezTo>
                    <a:pt x="715" y="381"/>
                    <a:pt x="429" y="381"/>
                    <a:pt x="155" y="370"/>
                  </a:cubicBezTo>
                  <a:lnTo>
                    <a:pt x="119" y="370"/>
                  </a:lnTo>
                  <a:cubicBezTo>
                    <a:pt x="72" y="1239"/>
                    <a:pt x="48" y="2120"/>
                    <a:pt x="0" y="3013"/>
                  </a:cubicBezTo>
                  <a:lnTo>
                    <a:pt x="60" y="3013"/>
                  </a:lnTo>
                  <a:cubicBezTo>
                    <a:pt x="548" y="3025"/>
                    <a:pt x="1048" y="3060"/>
                    <a:pt x="1536" y="3072"/>
                  </a:cubicBezTo>
                  <a:cubicBezTo>
                    <a:pt x="1691" y="3072"/>
                    <a:pt x="1870" y="3084"/>
                    <a:pt x="2036" y="3084"/>
                  </a:cubicBezTo>
                  <a:cubicBezTo>
                    <a:pt x="2322" y="3072"/>
                    <a:pt x="2608" y="3025"/>
                    <a:pt x="2858" y="2882"/>
                  </a:cubicBezTo>
                  <a:cubicBezTo>
                    <a:pt x="2977" y="2810"/>
                    <a:pt x="3060" y="2715"/>
                    <a:pt x="3144" y="2596"/>
                  </a:cubicBezTo>
                  <a:cubicBezTo>
                    <a:pt x="3644" y="1739"/>
                    <a:pt x="4167" y="881"/>
                    <a:pt x="4668" y="24"/>
                  </a:cubicBezTo>
                  <a:lnTo>
                    <a:pt x="4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a:off x="1196875" y="1812050"/>
              <a:ext cx="86925" cy="86850"/>
            </a:xfrm>
            <a:custGeom>
              <a:avLst/>
              <a:gdLst/>
              <a:ahLst/>
              <a:cxnLst/>
              <a:rect l="l" t="t" r="r" b="b"/>
              <a:pathLst>
                <a:path w="3477" h="3474" extrusionOk="0">
                  <a:moveTo>
                    <a:pt x="1690" y="0"/>
                  </a:moveTo>
                  <a:cubicBezTo>
                    <a:pt x="1556" y="0"/>
                    <a:pt x="1421" y="33"/>
                    <a:pt x="1286" y="92"/>
                  </a:cubicBezTo>
                  <a:cubicBezTo>
                    <a:pt x="1048" y="199"/>
                    <a:pt x="857" y="354"/>
                    <a:pt x="679" y="533"/>
                  </a:cubicBezTo>
                  <a:cubicBezTo>
                    <a:pt x="405" y="795"/>
                    <a:pt x="202" y="1092"/>
                    <a:pt x="24" y="1426"/>
                  </a:cubicBezTo>
                  <a:cubicBezTo>
                    <a:pt x="0" y="1449"/>
                    <a:pt x="0" y="1461"/>
                    <a:pt x="24" y="1485"/>
                  </a:cubicBezTo>
                  <a:cubicBezTo>
                    <a:pt x="393" y="2140"/>
                    <a:pt x="750" y="2795"/>
                    <a:pt x="1119" y="3450"/>
                  </a:cubicBezTo>
                  <a:cubicBezTo>
                    <a:pt x="1131" y="3462"/>
                    <a:pt x="1131" y="3474"/>
                    <a:pt x="1131" y="3474"/>
                  </a:cubicBezTo>
                  <a:cubicBezTo>
                    <a:pt x="1905" y="3057"/>
                    <a:pt x="2679" y="2640"/>
                    <a:pt x="3477" y="2223"/>
                  </a:cubicBezTo>
                  <a:cubicBezTo>
                    <a:pt x="3417" y="2140"/>
                    <a:pt x="3370" y="2033"/>
                    <a:pt x="3310" y="1938"/>
                  </a:cubicBezTo>
                  <a:cubicBezTo>
                    <a:pt x="2989" y="1402"/>
                    <a:pt x="2679" y="866"/>
                    <a:pt x="2357" y="330"/>
                  </a:cubicBezTo>
                  <a:cubicBezTo>
                    <a:pt x="2310" y="259"/>
                    <a:pt x="2238" y="199"/>
                    <a:pt x="2167" y="152"/>
                  </a:cubicBezTo>
                  <a:cubicBezTo>
                    <a:pt x="2011" y="48"/>
                    <a:pt x="1851" y="0"/>
                    <a:pt x="1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a:off x="1384100" y="1643775"/>
              <a:ext cx="135150" cy="497725"/>
            </a:xfrm>
            <a:custGeom>
              <a:avLst/>
              <a:gdLst/>
              <a:ahLst/>
              <a:cxnLst/>
              <a:rect l="l" t="t" r="r" b="b"/>
              <a:pathLst>
                <a:path w="5406" h="19909" extrusionOk="0">
                  <a:moveTo>
                    <a:pt x="4977" y="1"/>
                  </a:moveTo>
                  <a:lnTo>
                    <a:pt x="0" y="3716"/>
                  </a:lnTo>
                  <a:lnTo>
                    <a:pt x="464" y="19908"/>
                  </a:lnTo>
                  <a:lnTo>
                    <a:pt x="5406" y="14753"/>
                  </a:lnTo>
                  <a:lnTo>
                    <a:pt x="4977" y="1"/>
                  </a:lnTo>
                  <a:close/>
                </a:path>
              </a:pathLst>
            </a:custGeom>
            <a:solidFill>
              <a:srgbClr val="5EB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a:off x="1224850" y="1888125"/>
              <a:ext cx="186050" cy="94225"/>
            </a:xfrm>
            <a:custGeom>
              <a:avLst/>
              <a:gdLst/>
              <a:ahLst/>
              <a:cxnLst/>
              <a:rect l="l" t="t" r="r" b="b"/>
              <a:pathLst>
                <a:path w="7442" h="3769" extrusionOk="0">
                  <a:moveTo>
                    <a:pt x="4745" y="1"/>
                  </a:moveTo>
                  <a:cubicBezTo>
                    <a:pt x="4553" y="1"/>
                    <a:pt x="4266" y="143"/>
                    <a:pt x="4036" y="240"/>
                  </a:cubicBezTo>
                  <a:cubicBezTo>
                    <a:pt x="3715" y="371"/>
                    <a:pt x="3120" y="859"/>
                    <a:pt x="2941" y="1038"/>
                  </a:cubicBezTo>
                  <a:cubicBezTo>
                    <a:pt x="2703" y="1276"/>
                    <a:pt x="2215" y="1276"/>
                    <a:pt x="1989" y="1383"/>
                  </a:cubicBezTo>
                  <a:cubicBezTo>
                    <a:pt x="1597" y="1549"/>
                    <a:pt x="907" y="1732"/>
                    <a:pt x="430" y="1732"/>
                  </a:cubicBezTo>
                  <a:cubicBezTo>
                    <a:pt x="327" y="1732"/>
                    <a:pt x="233" y="1724"/>
                    <a:pt x="155" y="1704"/>
                  </a:cubicBezTo>
                  <a:cubicBezTo>
                    <a:pt x="155" y="1704"/>
                    <a:pt x="0" y="2264"/>
                    <a:pt x="72" y="2871"/>
                  </a:cubicBezTo>
                  <a:cubicBezTo>
                    <a:pt x="84" y="3502"/>
                    <a:pt x="250" y="3514"/>
                    <a:pt x="250" y="3514"/>
                  </a:cubicBezTo>
                  <a:cubicBezTo>
                    <a:pt x="374" y="3502"/>
                    <a:pt x="515" y="3496"/>
                    <a:pt x="668" y="3496"/>
                  </a:cubicBezTo>
                  <a:cubicBezTo>
                    <a:pt x="1744" y="3496"/>
                    <a:pt x="3431" y="3768"/>
                    <a:pt x="3899" y="3768"/>
                  </a:cubicBezTo>
                  <a:cubicBezTo>
                    <a:pt x="3931" y="3768"/>
                    <a:pt x="3957" y="3767"/>
                    <a:pt x="3977" y="3764"/>
                  </a:cubicBezTo>
                  <a:cubicBezTo>
                    <a:pt x="4346" y="3705"/>
                    <a:pt x="6275" y="3228"/>
                    <a:pt x="6561" y="3121"/>
                  </a:cubicBezTo>
                  <a:cubicBezTo>
                    <a:pt x="6846" y="3026"/>
                    <a:pt x="6953" y="2800"/>
                    <a:pt x="6977" y="2586"/>
                  </a:cubicBezTo>
                  <a:cubicBezTo>
                    <a:pt x="7001" y="2383"/>
                    <a:pt x="7215" y="2324"/>
                    <a:pt x="7299" y="2145"/>
                  </a:cubicBezTo>
                  <a:cubicBezTo>
                    <a:pt x="7370" y="1966"/>
                    <a:pt x="7394" y="1728"/>
                    <a:pt x="7430" y="1514"/>
                  </a:cubicBezTo>
                  <a:cubicBezTo>
                    <a:pt x="7442" y="1312"/>
                    <a:pt x="7192" y="1062"/>
                    <a:pt x="7192" y="1062"/>
                  </a:cubicBezTo>
                  <a:cubicBezTo>
                    <a:pt x="7192" y="1062"/>
                    <a:pt x="7161" y="661"/>
                    <a:pt x="6909" y="661"/>
                  </a:cubicBezTo>
                  <a:cubicBezTo>
                    <a:pt x="6889" y="661"/>
                    <a:pt x="6868" y="664"/>
                    <a:pt x="6846" y="669"/>
                  </a:cubicBezTo>
                  <a:cubicBezTo>
                    <a:pt x="6537" y="740"/>
                    <a:pt x="5882" y="1181"/>
                    <a:pt x="5346" y="1312"/>
                  </a:cubicBezTo>
                  <a:cubicBezTo>
                    <a:pt x="5093" y="1368"/>
                    <a:pt x="4805" y="1392"/>
                    <a:pt x="4576" y="1392"/>
                  </a:cubicBezTo>
                  <a:cubicBezTo>
                    <a:pt x="4320" y="1392"/>
                    <a:pt x="4137" y="1362"/>
                    <a:pt x="4156" y="1312"/>
                  </a:cubicBezTo>
                  <a:cubicBezTo>
                    <a:pt x="4167" y="1204"/>
                    <a:pt x="4548" y="621"/>
                    <a:pt x="4763" y="490"/>
                  </a:cubicBezTo>
                  <a:cubicBezTo>
                    <a:pt x="4953" y="371"/>
                    <a:pt x="5060" y="204"/>
                    <a:pt x="4906" y="61"/>
                  </a:cubicBezTo>
                  <a:cubicBezTo>
                    <a:pt x="4868" y="18"/>
                    <a:pt x="4813" y="1"/>
                    <a:pt x="4745"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739950" y="1611175"/>
              <a:ext cx="522725" cy="401725"/>
            </a:xfrm>
            <a:custGeom>
              <a:avLst/>
              <a:gdLst/>
              <a:ahLst/>
              <a:cxnLst/>
              <a:rect l="l" t="t" r="r" b="b"/>
              <a:pathLst>
                <a:path w="20909" h="16069" extrusionOk="0">
                  <a:moveTo>
                    <a:pt x="1992" y="0"/>
                  </a:moveTo>
                  <a:cubicBezTo>
                    <a:pt x="1172" y="0"/>
                    <a:pt x="403" y="726"/>
                    <a:pt x="239" y="2376"/>
                  </a:cubicBezTo>
                  <a:cubicBezTo>
                    <a:pt x="1" y="4770"/>
                    <a:pt x="4561" y="12390"/>
                    <a:pt x="7359" y="15211"/>
                  </a:cubicBezTo>
                  <a:cubicBezTo>
                    <a:pt x="7621" y="15485"/>
                    <a:pt x="7788" y="15640"/>
                    <a:pt x="8657" y="15807"/>
                  </a:cubicBezTo>
                  <a:cubicBezTo>
                    <a:pt x="9623" y="15994"/>
                    <a:pt x="10860" y="16068"/>
                    <a:pt x="12207" y="16068"/>
                  </a:cubicBezTo>
                  <a:cubicBezTo>
                    <a:pt x="15142" y="16068"/>
                    <a:pt x="18599" y="15716"/>
                    <a:pt x="20908" y="15414"/>
                  </a:cubicBezTo>
                  <a:cubicBezTo>
                    <a:pt x="20908" y="15414"/>
                    <a:pt x="20218" y="14187"/>
                    <a:pt x="20396" y="12735"/>
                  </a:cubicBezTo>
                  <a:lnTo>
                    <a:pt x="20396" y="12735"/>
                  </a:lnTo>
                  <a:cubicBezTo>
                    <a:pt x="20396" y="12735"/>
                    <a:pt x="20355" y="12735"/>
                    <a:pt x="20278" y="12735"/>
                  </a:cubicBezTo>
                  <a:cubicBezTo>
                    <a:pt x="19179" y="12735"/>
                    <a:pt x="10770" y="12714"/>
                    <a:pt x="9836" y="12080"/>
                  </a:cubicBezTo>
                  <a:cubicBezTo>
                    <a:pt x="9836" y="12080"/>
                    <a:pt x="8228" y="9818"/>
                    <a:pt x="6859" y="6091"/>
                  </a:cubicBezTo>
                  <a:cubicBezTo>
                    <a:pt x="5740" y="2996"/>
                    <a:pt x="4263" y="1388"/>
                    <a:pt x="3097" y="436"/>
                  </a:cubicBezTo>
                  <a:cubicBezTo>
                    <a:pt x="2753" y="152"/>
                    <a:pt x="2367" y="0"/>
                    <a:pt x="1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32"/>
          <p:cNvSpPr/>
          <p:nvPr/>
        </p:nvSpPr>
        <p:spPr>
          <a:xfrm>
            <a:off x="3246025" y="1038225"/>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txBox="1">
            <a:spLocks noGrp="1"/>
          </p:cNvSpPr>
          <p:nvPr>
            <p:ph type="title" idx="2"/>
          </p:nvPr>
        </p:nvSpPr>
        <p:spPr>
          <a:xfrm>
            <a:off x="3246025" y="1220625"/>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03</a:t>
            </a:r>
            <a:endParaRPr/>
          </a:p>
        </p:txBody>
      </p:sp>
      <p:grpSp>
        <p:nvGrpSpPr>
          <p:cNvPr id="1316" name="Google Shape;1316;p32"/>
          <p:cNvGrpSpPr/>
          <p:nvPr/>
        </p:nvGrpSpPr>
        <p:grpSpPr>
          <a:xfrm rot="-898866" flipH="1">
            <a:off x="2107616" y="2549115"/>
            <a:ext cx="1083550" cy="1428571"/>
            <a:chOff x="4326425" y="5583250"/>
            <a:chExt cx="744150" cy="981100"/>
          </a:xfrm>
        </p:grpSpPr>
        <p:sp>
          <p:nvSpPr>
            <p:cNvPr id="1317" name="Google Shape;1317;p3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32"/>
          <p:cNvGrpSpPr/>
          <p:nvPr/>
        </p:nvGrpSpPr>
        <p:grpSpPr>
          <a:xfrm rot="872858" flipH="1">
            <a:off x="2822954" y="2971417"/>
            <a:ext cx="1247406" cy="2528100"/>
            <a:chOff x="1803775" y="5029925"/>
            <a:chExt cx="655775" cy="1329050"/>
          </a:xfrm>
        </p:grpSpPr>
        <p:sp>
          <p:nvSpPr>
            <p:cNvPr id="1343" name="Google Shape;1343;p3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32"/>
          <p:cNvSpPr/>
          <p:nvPr/>
        </p:nvSpPr>
        <p:spPr>
          <a:xfrm rot="-1801446" flipH="1">
            <a:off x="2153218" y="248343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32"/>
          <p:cNvGrpSpPr/>
          <p:nvPr/>
        </p:nvGrpSpPr>
        <p:grpSpPr>
          <a:xfrm rot="884614">
            <a:off x="6675236" y="2899365"/>
            <a:ext cx="1594893" cy="4630963"/>
            <a:chOff x="6512942" y="2975639"/>
            <a:chExt cx="1594852" cy="4630843"/>
          </a:xfrm>
        </p:grpSpPr>
        <p:grpSp>
          <p:nvGrpSpPr>
            <p:cNvPr id="1358" name="Google Shape;1358;p32"/>
            <p:cNvGrpSpPr/>
            <p:nvPr/>
          </p:nvGrpSpPr>
          <p:grpSpPr>
            <a:xfrm>
              <a:off x="6512942" y="2975639"/>
              <a:ext cx="1594852" cy="4630843"/>
              <a:chOff x="1460575" y="5630575"/>
              <a:chExt cx="645350" cy="1873775"/>
            </a:xfrm>
          </p:grpSpPr>
          <p:sp>
            <p:nvSpPr>
              <p:cNvPr id="1359" name="Google Shape;1359;p3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32"/>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68CD541B-5C99-8603-3C26-99292CDACF74}"/>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4507819" y="2327629"/>
            <a:ext cx="3554140" cy="1999692"/>
          </a:xfrm>
          <a:prstGeom prst="rect">
            <a:avLst/>
          </a:prstGeom>
        </p:spPr>
      </p:pic>
    </p:spTree>
    <p:extLst>
      <p:ext uri="{BB962C8B-B14F-4D97-AF65-F5344CB8AC3E}">
        <p14:creationId xmlns:p14="http://schemas.microsoft.com/office/powerpoint/2010/main" val="388720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984D-ED20-8969-A906-8E91CEE2B239}"/>
              </a:ext>
            </a:extLst>
          </p:cNvPr>
          <p:cNvSpPr>
            <a:spLocks noGrp="1"/>
          </p:cNvSpPr>
          <p:nvPr>
            <p:ph type="title"/>
          </p:nvPr>
        </p:nvSpPr>
        <p:spPr>
          <a:xfrm>
            <a:off x="155602" y="156216"/>
            <a:ext cx="4185546" cy="971315"/>
          </a:xfrm>
          <a:ln>
            <a:noFill/>
          </a:ln>
        </p:spPr>
        <p:txBody>
          <a:bodyPr/>
          <a:lstStyle/>
          <a:p>
            <a:r>
              <a:rPr lang="en-US" sz="2800" u="sng"/>
              <a:t>Supply Chain of Plastic Resin </a:t>
            </a:r>
          </a:p>
        </p:txBody>
      </p:sp>
      <p:sp>
        <p:nvSpPr>
          <p:cNvPr id="3" name="Text Placeholder 2">
            <a:extLst>
              <a:ext uri="{FF2B5EF4-FFF2-40B4-BE49-F238E27FC236}">
                <a16:creationId xmlns:a16="http://schemas.microsoft.com/office/drawing/2014/main" id="{9B615510-B3AD-28EF-86B2-CA6715A03F3A}"/>
              </a:ext>
            </a:extLst>
          </p:cNvPr>
          <p:cNvSpPr>
            <a:spLocks noGrp="1"/>
          </p:cNvSpPr>
          <p:nvPr>
            <p:ph type="body" idx="1"/>
          </p:nvPr>
        </p:nvSpPr>
        <p:spPr>
          <a:xfrm>
            <a:off x="155602" y="1487595"/>
            <a:ext cx="3682200" cy="2960652"/>
          </a:xfrm>
        </p:spPr>
        <p:txBody>
          <a:bodyPr/>
          <a:lstStyle/>
          <a:p>
            <a:r>
              <a:rPr lang="en-US"/>
              <a:t>We have based our plastic supply chain analysis by looking the largest plastic resin producer.</a:t>
            </a:r>
          </a:p>
          <a:p>
            <a:r>
              <a:rPr lang="en-US"/>
              <a:t>Since the refinery and the plastic resin plant are usually regionally based,  we can predict which pipeline system is used for a particular plastic resin production. Hence estimate the transportation distance for different plastic resin production.</a:t>
            </a:r>
          </a:p>
          <a:p>
            <a:r>
              <a:rPr lang="en-US"/>
              <a:t>INEOS (uses forties pipeline system) and </a:t>
            </a:r>
            <a:r>
              <a:rPr lang="en-US" err="1"/>
              <a:t>Alpek</a:t>
            </a:r>
            <a:r>
              <a:rPr lang="en-US"/>
              <a:t> (uses </a:t>
            </a:r>
            <a:r>
              <a:rPr lang="en-US" err="1"/>
              <a:t>norpipe</a:t>
            </a:r>
            <a:r>
              <a:rPr lang="en-US"/>
              <a:t> system) </a:t>
            </a:r>
            <a:r>
              <a:rPr lang="en-US" sz="700" b="1"/>
              <a:t>[3]</a:t>
            </a:r>
          </a:p>
        </p:txBody>
      </p:sp>
      <p:pic>
        <p:nvPicPr>
          <p:cNvPr id="4" name="Picture 3" descr="A map of united kingdom with blue labels&#10;&#10;Description automatically generated">
            <a:extLst>
              <a:ext uri="{FF2B5EF4-FFF2-40B4-BE49-F238E27FC236}">
                <a16:creationId xmlns:a16="http://schemas.microsoft.com/office/drawing/2014/main" id="{9B1E26E8-A796-CBD0-698B-95ED0B9F9855}"/>
              </a:ext>
            </a:extLst>
          </p:cNvPr>
          <p:cNvPicPr>
            <a:picLocks noChangeAspect="1"/>
          </p:cNvPicPr>
          <p:nvPr/>
        </p:nvPicPr>
        <p:blipFill>
          <a:blip r:embed="rId3"/>
          <a:stretch>
            <a:fillRect/>
          </a:stretch>
        </p:blipFill>
        <p:spPr>
          <a:xfrm>
            <a:off x="4185546" y="0"/>
            <a:ext cx="4957762" cy="5143500"/>
          </a:xfrm>
          <a:prstGeom prst="rect">
            <a:avLst/>
          </a:prstGeom>
        </p:spPr>
      </p:pic>
      <p:sp>
        <p:nvSpPr>
          <p:cNvPr id="8" name="TextBox 7">
            <a:extLst>
              <a:ext uri="{FF2B5EF4-FFF2-40B4-BE49-F238E27FC236}">
                <a16:creationId xmlns:a16="http://schemas.microsoft.com/office/drawing/2014/main" id="{6047FE2B-5ADB-1278-7BF7-3B47C9D74D09}"/>
              </a:ext>
            </a:extLst>
          </p:cNvPr>
          <p:cNvSpPr txBox="1"/>
          <p:nvPr/>
        </p:nvSpPr>
        <p:spPr>
          <a:xfrm>
            <a:off x="1798826" y="5195787"/>
            <a:ext cx="4572000" cy="307777"/>
          </a:xfrm>
          <a:prstGeom prst="rect">
            <a:avLst/>
          </a:prstGeom>
          <a:noFill/>
        </p:spPr>
        <p:txBody>
          <a:bodyPr wrap="square">
            <a:spAutoFit/>
          </a:bodyPr>
          <a:lstStyle/>
          <a:p>
            <a:pPr algn="l"/>
            <a:r>
              <a:rPr lang="en-GB" sz="700" b="0" i="0" u="none" strike="noStrike">
                <a:solidFill>
                  <a:srgbClr val="000000"/>
                </a:solidFill>
                <a:effectLst/>
              </a:rPr>
              <a:t>[7] British Plastics Federation (2020) ”</a:t>
            </a:r>
            <a:r>
              <a:rPr lang="en-GB" sz="700" b="0" i="1" u="none" strike="noStrike">
                <a:solidFill>
                  <a:srgbClr val="000000"/>
                </a:solidFill>
                <a:effectLst/>
              </a:rPr>
              <a:t>About the British Plastics Industry” [online]</a:t>
            </a:r>
            <a:r>
              <a:rPr lang="en-GB" sz="700" b="0" i="0" u="none" strike="noStrike">
                <a:solidFill>
                  <a:srgbClr val="000000"/>
                </a:solidFill>
                <a:effectLst/>
              </a:rPr>
              <a:t>, Available at: https://</a:t>
            </a:r>
            <a:r>
              <a:rPr lang="en-GB" sz="700" b="0" i="0" u="none" strike="noStrike" err="1">
                <a:solidFill>
                  <a:srgbClr val="000000"/>
                </a:solidFill>
                <a:effectLst/>
              </a:rPr>
              <a:t>www.bpf.co.uk</a:t>
            </a:r>
            <a:r>
              <a:rPr lang="en-GB" sz="700" b="0" i="0" u="none" strike="noStrike">
                <a:solidFill>
                  <a:srgbClr val="000000"/>
                </a:solidFill>
                <a:effectLst/>
              </a:rPr>
              <a:t>/industry/</a:t>
            </a:r>
            <a:r>
              <a:rPr lang="en-GB" sz="700" b="0" i="0" u="none" strike="noStrike" err="1">
                <a:solidFill>
                  <a:srgbClr val="000000"/>
                </a:solidFill>
                <a:effectLst/>
              </a:rPr>
              <a:t>Default.aspx</a:t>
            </a:r>
            <a:r>
              <a:rPr lang="en-GB" sz="700" b="0" i="0" u="none" strike="noStrike">
                <a:solidFill>
                  <a:srgbClr val="000000"/>
                </a:solidFill>
                <a:effectLst/>
              </a:rPr>
              <a:t>. </a:t>
            </a:r>
          </a:p>
        </p:txBody>
      </p:sp>
      <p:sp>
        <p:nvSpPr>
          <p:cNvPr id="12" name="TextBox 11">
            <a:extLst>
              <a:ext uri="{FF2B5EF4-FFF2-40B4-BE49-F238E27FC236}">
                <a16:creationId xmlns:a16="http://schemas.microsoft.com/office/drawing/2014/main" id="{1E7030D5-692C-2D01-948C-99D95F08A49C}"/>
              </a:ext>
            </a:extLst>
          </p:cNvPr>
          <p:cNvSpPr txBox="1"/>
          <p:nvPr/>
        </p:nvSpPr>
        <p:spPr>
          <a:xfrm>
            <a:off x="8261497" y="4796529"/>
            <a:ext cx="4572000" cy="215444"/>
          </a:xfrm>
          <a:prstGeom prst="rect">
            <a:avLst/>
          </a:prstGeom>
          <a:noFill/>
        </p:spPr>
        <p:txBody>
          <a:bodyPr wrap="square">
            <a:spAutoFit/>
          </a:bodyPr>
          <a:lstStyle/>
          <a:p>
            <a:r>
              <a:rPr lang="en-GB" sz="800" b="1" i="0" u="none" strike="noStrike">
                <a:solidFill>
                  <a:srgbClr val="000000"/>
                </a:solidFill>
                <a:effectLst/>
              </a:rPr>
              <a:t>[7] </a:t>
            </a:r>
            <a:endParaRPr lang="en-US" b="1"/>
          </a:p>
        </p:txBody>
      </p:sp>
      <p:sp>
        <p:nvSpPr>
          <p:cNvPr id="14" name="TextBox 13">
            <a:extLst>
              <a:ext uri="{FF2B5EF4-FFF2-40B4-BE49-F238E27FC236}">
                <a16:creationId xmlns:a16="http://schemas.microsoft.com/office/drawing/2014/main" id="{807C860C-51E1-9DD1-6226-3617B7571B9A}"/>
              </a:ext>
            </a:extLst>
          </p:cNvPr>
          <p:cNvSpPr txBox="1"/>
          <p:nvPr/>
        </p:nvSpPr>
        <p:spPr>
          <a:xfrm>
            <a:off x="1810653" y="5503564"/>
            <a:ext cx="6418520" cy="338554"/>
          </a:xfrm>
          <a:prstGeom prst="rect">
            <a:avLst/>
          </a:prstGeom>
          <a:noFill/>
        </p:spPr>
        <p:txBody>
          <a:bodyPr wrap="square">
            <a:spAutoFit/>
          </a:bodyPr>
          <a:lstStyle/>
          <a:p>
            <a:pPr algn="l"/>
            <a:r>
              <a:rPr lang="en-GB" sz="800" i="1"/>
              <a:t>[3] </a:t>
            </a:r>
            <a:r>
              <a:rPr lang="en-GB" sz="800" b="0" i="1" u="none" strike="noStrike">
                <a:solidFill>
                  <a:srgbClr val="000000"/>
                </a:solidFill>
                <a:effectLst/>
              </a:rPr>
              <a:t>Oil and gas fields in Norway</a:t>
            </a:r>
            <a:r>
              <a:rPr lang="en-GB" sz="800"/>
              <a:t>, </a:t>
            </a:r>
            <a:r>
              <a:rPr lang="en-GB" sz="800" err="1"/>
              <a:t>Norsk</a:t>
            </a:r>
            <a:r>
              <a:rPr lang="en-GB" sz="800"/>
              <a:t> </a:t>
            </a:r>
            <a:r>
              <a:rPr lang="en-GB" sz="800" err="1"/>
              <a:t>OljeMesuem</a:t>
            </a:r>
            <a:r>
              <a:rPr lang="en-GB" sz="800"/>
              <a:t>,</a:t>
            </a:r>
            <a:r>
              <a:rPr lang="en-GB" sz="800" b="0" i="0" u="none" strike="noStrike">
                <a:solidFill>
                  <a:srgbClr val="000000"/>
                </a:solidFill>
                <a:effectLst/>
              </a:rPr>
              <a:t> Available at: https://</a:t>
            </a:r>
            <a:r>
              <a:rPr lang="en-GB" sz="800" b="0" i="0" u="none" strike="noStrike" err="1">
                <a:solidFill>
                  <a:srgbClr val="000000"/>
                </a:solidFill>
                <a:effectLst/>
              </a:rPr>
              <a:t>www.norskolje.museum.no</a:t>
            </a:r>
            <a:r>
              <a:rPr lang="en-GB" sz="800" b="0" i="0" u="none" strike="noStrike">
                <a:solidFill>
                  <a:srgbClr val="000000"/>
                </a:solidFill>
                <a:effectLst/>
              </a:rPr>
              <a:t>/</a:t>
            </a:r>
            <a:r>
              <a:rPr lang="en-GB" sz="800" b="0" i="0" u="none" strike="noStrike" err="1">
                <a:solidFill>
                  <a:srgbClr val="000000"/>
                </a:solidFill>
                <a:effectLst/>
              </a:rPr>
              <a:t>wp</a:t>
            </a:r>
            <a:r>
              <a:rPr lang="en-GB" sz="800" b="0" i="0" u="none" strike="noStrike">
                <a:solidFill>
                  <a:srgbClr val="000000"/>
                </a:solidFill>
                <a:effectLst/>
              </a:rPr>
              <a:t>-content/uploads/2016/02/3467_5d1078cee8a64731bc1cf2bb04005f0e.pdf</a:t>
            </a:r>
          </a:p>
        </p:txBody>
      </p:sp>
    </p:spTree>
    <p:extLst>
      <p:ext uri="{BB962C8B-B14F-4D97-AF65-F5344CB8AC3E}">
        <p14:creationId xmlns:p14="http://schemas.microsoft.com/office/powerpoint/2010/main" val="395321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984D-ED20-8969-A906-8E91CEE2B239}"/>
              </a:ext>
            </a:extLst>
          </p:cNvPr>
          <p:cNvSpPr>
            <a:spLocks noGrp="1"/>
          </p:cNvSpPr>
          <p:nvPr>
            <p:ph type="title"/>
          </p:nvPr>
        </p:nvSpPr>
        <p:spPr>
          <a:xfrm>
            <a:off x="215517" y="259344"/>
            <a:ext cx="3682200" cy="572700"/>
          </a:xfrm>
        </p:spPr>
        <p:txBody>
          <a:bodyPr/>
          <a:lstStyle/>
          <a:p>
            <a:r>
              <a:rPr lang="en-US" sz="2800"/>
              <a:t>Plastic Distribution</a:t>
            </a:r>
            <a:endParaRPr lang="en-US"/>
          </a:p>
        </p:txBody>
      </p:sp>
      <p:sp>
        <p:nvSpPr>
          <p:cNvPr id="6" name="Text Placeholder 5">
            <a:extLst>
              <a:ext uri="{FF2B5EF4-FFF2-40B4-BE49-F238E27FC236}">
                <a16:creationId xmlns:a16="http://schemas.microsoft.com/office/drawing/2014/main" id="{B3FDA70F-ED9A-05EB-3CBB-B73F5AB2E271}"/>
              </a:ext>
            </a:extLst>
          </p:cNvPr>
          <p:cNvSpPr>
            <a:spLocks noGrp="1"/>
          </p:cNvSpPr>
          <p:nvPr>
            <p:ph type="body" idx="1"/>
          </p:nvPr>
        </p:nvSpPr>
        <p:spPr>
          <a:xfrm>
            <a:off x="149604" y="828274"/>
            <a:ext cx="4339816" cy="1321241"/>
          </a:xfrm>
        </p:spPr>
        <p:txBody>
          <a:bodyPr/>
          <a:lstStyle/>
          <a:p>
            <a:r>
              <a:rPr lang="en-US"/>
              <a:t>From Sabic onwards plastic travels via HGV</a:t>
            </a:r>
          </a:p>
          <a:p>
            <a:endParaRPr lang="en-US"/>
          </a:p>
          <a:p>
            <a:r>
              <a:rPr lang="en-US"/>
              <a:t>On avg produce:</a:t>
            </a:r>
          </a:p>
          <a:p>
            <a:pPr lvl="1"/>
            <a:r>
              <a:rPr lang="en-US" sz="1400"/>
              <a:t>0.072 KgCO</a:t>
            </a:r>
            <a:r>
              <a:rPr lang="en-US" sz="1400" baseline="-25000"/>
              <a:t>2</a:t>
            </a:r>
            <a:r>
              <a:rPr lang="en-US" sz="1400"/>
              <a:t>e per Km-Tonne</a:t>
            </a:r>
          </a:p>
          <a:p>
            <a:pPr lvl="1"/>
            <a:r>
              <a:rPr lang="en-US" sz="1400"/>
              <a:t>1008 KJ per Km-Tonne[4]</a:t>
            </a:r>
          </a:p>
        </p:txBody>
      </p:sp>
      <p:graphicFrame>
        <p:nvGraphicFramePr>
          <p:cNvPr id="8" name="Table 7">
            <a:extLst>
              <a:ext uri="{FF2B5EF4-FFF2-40B4-BE49-F238E27FC236}">
                <a16:creationId xmlns:a16="http://schemas.microsoft.com/office/drawing/2014/main" id="{72A8839D-3C08-E677-CA5D-3B570BAEAA81}"/>
              </a:ext>
            </a:extLst>
          </p:cNvPr>
          <p:cNvGraphicFramePr>
            <a:graphicFrameLocks noGrp="1"/>
          </p:cNvGraphicFramePr>
          <p:nvPr>
            <p:extLst>
              <p:ext uri="{D42A27DB-BD31-4B8C-83A1-F6EECF244321}">
                <p14:modId xmlns:p14="http://schemas.microsoft.com/office/powerpoint/2010/main" val="3316933769"/>
              </p:ext>
            </p:extLst>
          </p:nvPr>
        </p:nvGraphicFramePr>
        <p:xfrm>
          <a:off x="148746" y="2223369"/>
          <a:ext cx="4235960" cy="2372360"/>
        </p:xfrm>
        <a:graphic>
          <a:graphicData uri="http://schemas.openxmlformats.org/drawingml/2006/table">
            <a:tbl>
              <a:tblPr firstRow="1" bandRow="1">
                <a:tableStyleId>{554DAB06-0973-4A23-BAA4-5C38498758B8}</a:tableStyleId>
              </a:tblPr>
              <a:tblGrid>
                <a:gridCol w="2117980">
                  <a:extLst>
                    <a:ext uri="{9D8B030D-6E8A-4147-A177-3AD203B41FA5}">
                      <a16:colId xmlns:a16="http://schemas.microsoft.com/office/drawing/2014/main" val="3145946422"/>
                    </a:ext>
                  </a:extLst>
                </a:gridCol>
                <a:gridCol w="2117980">
                  <a:extLst>
                    <a:ext uri="{9D8B030D-6E8A-4147-A177-3AD203B41FA5}">
                      <a16:colId xmlns:a16="http://schemas.microsoft.com/office/drawing/2014/main" val="3367203793"/>
                    </a:ext>
                  </a:extLst>
                </a:gridCol>
              </a:tblGrid>
              <a:tr h="370840">
                <a:tc>
                  <a:txBody>
                    <a:bodyPr/>
                    <a:lstStyle/>
                    <a:p>
                      <a:r>
                        <a:rPr lang="en-US"/>
                        <a:t>Location</a:t>
                      </a:r>
                    </a:p>
                  </a:txBody>
                  <a:tcPr/>
                </a:tc>
                <a:tc>
                  <a:txBody>
                    <a:bodyPr/>
                    <a:lstStyle/>
                    <a:p>
                      <a:r>
                        <a:rPr lang="en-US"/>
                        <a:t>Cumulative Distance [km]</a:t>
                      </a:r>
                    </a:p>
                  </a:txBody>
                  <a:tcPr/>
                </a:tc>
                <a:extLst>
                  <a:ext uri="{0D108BD9-81ED-4DB2-BD59-A6C34878D82A}">
                    <a16:rowId xmlns:a16="http://schemas.microsoft.com/office/drawing/2014/main" val="4287108834"/>
                  </a:ext>
                </a:extLst>
              </a:tr>
              <a:tr h="370840">
                <a:tc>
                  <a:txBody>
                    <a:bodyPr/>
                    <a:lstStyle/>
                    <a:p>
                      <a:r>
                        <a:rPr lang="en-US"/>
                        <a:t>Sabic Petrochemicals</a:t>
                      </a:r>
                    </a:p>
                  </a:txBody>
                  <a:tcPr/>
                </a:tc>
                <a:tc>
                  <a:txBody>
                    <a:bodyPr/>
                    <a:lstStyle/>
                    <a:p>
                      <a:r>
                        <a:rPr lang="en-US"/>
                        <a:t>0</a:t>
                      </a:r>
                    </a:p>
                  </a:txBody>
                  <a:tcPr/>
                </a:tc>
                <a:extLst>
                  <a:ext uri="{0D108BD9-81ED-4DB2-BD59-A6C34878D82A}">
                    <a16:rowId xmlns:a16="http://schemas.microsoft.com/office/drawing/2014/main" val="2383337309"/>
                  </a:ext>
                </a:extLst>
              </a:tr>
              <a:tr h="370840">
                <a:tc>
                  <a:txBody>
                    <a:bodyPr/>
                    <a:lstStyle/>
                    <a:p>
                      <a:r>
                        <a:rPr lang="en-US"/>
                        <a:t>ProAmpac</a:t>
                      </a:r>
                      <a:endParaRPr lang="en-US" err="1"/>
                    </a:p>
                  </a:txBody>
                  <a:tcPr/>
                </a:tc>
                <a:tc>
                  <a:txBody>
                    <a:bodyPr/>
                    <a:lstStyle/>
                    <a:p>
                      <a:r>
                        <a:rPr lang="en-US"/>
                        <a:t>190</a:t>
                      </a:r>
                    </a:p>
                  </a:txBody>
                  <a:tcPr/>
                </a:tc>
                <a:extLst>
                  <a:ext uri="{0D108BD9-81ED-4DB2-BD59-A6C34878D82A}">
                    <a16:rowId xmlns:a16="http://schemas.microsoft.com/office/drawing/2014/main" val="2602561352"/>
                  </a:ext>
                </a:extLst>
              </a:tr>
              <a:tr h="370840">
                <a:tc>
                  <a:txBody>
                    <a:bodyPr/>
                    <a:lstStyle/>
                    <a:p>
                      <a:r>
                        <a:rPr lang="en-US"/>
                        <a:t>Greencore</a:t>
                      </a:r>
                    </a:p>
                  </a:txBody>
                  <a:tcPr/>
                </a:tc>
                <a:tc>
                  <a:txBody>
                    <a:bodyPr/>
                    <a:lstStyle/>
                    <a:p>
                      <a:r>
                        <a:rPr lang="en-US"/>
                        <a:t>480</a:t>
                      </a:r>
                    </a:p>
                  </a:txBody>
                  <a:tcPr/>
                </a:tc>
                <a:extLst>
                  <a:ext uri="{0D108BD9-81ED-4DB2-BD59-A6C34878D82A}">
                    <a16:rowId xmlns:a16="http://schemas.microsoft.com/office/drawing/2014/main" val="307202992"/>
                  </a:ext>
                </a:extLst>
              </a:tr>
              <a:tr h="370840">
                <a:tc>
                  <a:txBody>
                    <a:bodyPr/>
                    <a:lstStyle/>
                    <a:p>
                      <a:r>
                        <a:rPr lang="en-US"/>
                        <a:t>Tesco DC Dartford*</a:t>
                      </a:r>
                    </a:p>
                  </a:txBody>
                  <a:tcPr/>
                </a:tc>
                <a:tc>
                  <a:txBody>
                    <a:bodyPr/>
                    <a:lstStyle/>
                    <a:p>
                      <a:r>
                        <a:rPr lang="en-US"/>
                        <a:t>498</a:t>
                      </a:r>
                    </a:p>
                  </a:txBody>
                  <a:tcPr/>
                </a:tc>
                <a:extLst>
                  <a:ext uri="{0D108BD9-81ED-4DB2-BD59-A6C34878D82A}">
                    <a16:rowId xmlns:a16="http://schemas.microsoft.com/office/drawing/2014/main" val="1593182309"/>
                  </a:ext>
                </a:extLst>
              </a:tr>
              <a:tr h="370840">
                <a:tc>
                  <a:txBody>
                    <a:bodyPr/>
                    <a:lstStyle/>
                    <a:p>
                      <a:r>
                        <a:rPr lang="en-US"/>
                        <a:t>Tesco Warren St.*</a:t>
                      </a:r>
                    </a:p>
                  </a:txBody>
                  <a:tcPr/>
                </a:tc>
                <a:tc>
                  <a:txBody>
                    <a:bodyPr/>
                    <a:lstStyle/>
                    <a:p>
                      <a:r>
                        <a:rPr lang="en-US"/>
                        <a:t>525</a:t>
                      </a:r>
                    </a:p>
                  </a:txBody>
                  <a:tcPr/>
                </a:tc>
                <a:extLst>
                  <a:ext uri="{0D108BD9-81ED-4DB2-BD59-A6C34878D82A}">
                    <a16:rowId xmlns:a16="http://schemas.microsoft.com/office/drawing/2014/main" val="2840442485"/>
                  </a:ext>
                </a:extLst>
              </a:tr>
            </a:tbl>
          </a:graphicData>
        </a:graphic>
      </p:graphicFrame>
      <p:sp>
        <p:nvSpPr>
          <p:cNvPr id="11" name="TextBox 10">
            <a:extLst>
              <a:ext uri="{FF2B5EF4-FFF2-40B4-BE49-F238E27FC236}">
                <a16:creationId xmlns:a16="http://schemas.microsoft.com/office/drawing/2014/main" id="{4A487C15-051C-786F-9CC0-43AF4D196B3E}"/>
              </a:ext>
            </a:extLst>
          </p:cNvPr>
          <p:cNvSpPr txBox="1"/>
          <p:nvPr/>
        </p:nvSpPr>
        <p:spPr>
          <a:xfrm>
            <a:off x="156575" y="4736403"/>
            <a:ext cx="42118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*Indicates usage of refrigerated HGV emissions</a:t>
            </a:r>
          </a:p>
        </p:txBody>
      </p:sp>
      <p:pic>
        <p:nvPicPr>
          <p:cNvPr id="12" name="Picture 11" descr="A map of england with a route&#10;&#10;Description automatically generated">
            <a:extLst>
              <a:ext uri="{FF2B5EF4-FFF2-40B4-BE49-F238E27FC236}">
                <a16:creationId xmlns:a16="http://schemas.microsoft.com/office/drawing/2014/main" id="{C09318B6-809B-7366-AF85-79F2A4027F2D}"/>
              </a:ext>
            </a:extLst>
          </p:cNvPr>
          <p:cNvPicPr>
            <a:picLocks noChangeAspect="1"/>
          </p:cNvPicPr>
          <p:nvPr/>
        </p:nvPicPr>
        <p:blipFill rotWithShape="1">
          <a:blip r:embed="rId3"/>
          <a:srcRect l="17071" r="-3842" b="-37"/>
          <a:stretch/>
        </p:blipFill>
        <p:spPr>
          <a:xfrm>
            <a:off x="4574100" y="-76171"/>
            <a:ext cx="5657867" cy="5670552"/>
          </a:xfrm>
          <a:prstGeom prst="rect">
            <a:avLst/>
          </a:prstGeom>
        </p:spPr>
      </p:pic>
    </p:spTree>
    <p:extLst>
      <p:ext uri="{BB962C8B-B14F-4D97-AF65-F5344CB8AC3E}">
        <p14:creationId xmlns:p14="http://schemas.microsoft.com/office/powerpoint/2010/main" val="917856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with a blue line&#10;&#10;Description automatically generated">
            <a:extLst>
              <a:ext uri="{FF2B5EF4-FFF2-40B4-BE49-F238E27FC236}">
                <a16:creationId xmlns:a16="http://schemas.microsoft.com/office/drawing/2014/main" id="{815AAE1D-B316-FDC3-AE16-924851FE1701}"/>
              </a:ext>
            </a:extLst>
          </p:cNvPr>
          <p:cNvPicPr>
            <a:picLocks noChangeAspect="1"/>
          </p:cNvPicPr>
          <p:nvPr/>
        </p:nvPicPr>
        <p:blipFill>
          <a:blip r:embed="rId3"/>
          <a:stretch>
            <a:fillRect/>
          </a:stretch>
        </p:blipFill>
        <p:spPr>
          <a:xfrm>
            <a:off x="4572001" y="-292102"/>
            <a:ext cx="4807324" cy="2959268"/>
          </a:xfrm>
          <a:prstGeom prst="rect">
            <a:avLst/>
          </a:prstGeom>
        </p:spPr>
      </p:pic>
      <p:sp>
        <p:nvSpPr>
          <p:cNvPr id="9" name="Rectangle 8">
            <a:extLst>
              <a:ext uri="{FF2B5EF4-FFF2-40B4-BE49-F238E27FC236}">
                <a16:creationId xmlns:a16="http://schemas.microsoft.com/office/drawing/2014/main" id="{A10C710C-0202-9956-5D6E-B0B1A6BE4DFB}"/>
              </a:ext>
            </a:extLst>
          </p:cNvPr>
          <p:cNvSpPr/>
          <p:nvPr/>
        </p:nvSpPr>
        <p:spPr>
          <a:xfrm>
            <a:off x="4572000" y="2571750"/>
            <a:ext cx="4699221" cy="30260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FEA1E18-344F-3A25-8F08-2193BC7DA078}"/>
              </a:ext>
            </a:extLst>
          </p:cNvPr>
          <p:cNvSpPr/>
          <p:nvPr/>
        </p:nvSpPr>
        <p:spPr>
          <a:xfrm>
            <a:off x="1367039" y="1892332"/>
            <a:ext cx="1771616" cy="530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700" b="1">
                <a:solidFill>
                  <a:schemeClr val="tx1"/>
                </a:solidFill>
                <a:ea typeface="+mn-lt"/>
                <a:cs typeface="+mn-lt"/>
              </a:rPr>
              <a:t>Central London Waste</a:t>
            </a:r>
            <a:endParaRPr lang="en-US" sz="700" b="1">
              <a:solidFill>
                <a:schemeClr val="tx1"/>
              </a:solidFill>
            </a:endParaRPr>
          </a:p>
        </p:txBody>
      </p:sp>
      <p:sp>
        <p:nvSpPr>
          <p:cNvPr id="15" name="Rectangle 14">
            <a:extLst>
              <a:ext uri="{FF2B5EF4-FFF2-40B4-BE49-F238E27FC236}">
                <a16:creationId xmlns:a16="http://schemas.microsoft.com/office/drawing/2014/main" id="{B403E756-424A-2747-8947-0B50E9F40C0C}"/>
              </a:ext>
            </a:extLst>
          </p:cNvPr>
          <p:cNvSpPr/>
          <p:nvPr/>
        </p:nvSpPr>
        <p:spPr>
          <a:xfrm>
            <a:off x="1367039" y="2817910"/>
            <a:ext cx="1771616" cy="530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err="1">
                <a:solidFill>
                  <a:schemeClr val="tx1"/>
                </a:solidFill>
                <a:cs typeface="Arial"/>
              </a:rPr>
              <a:t>Veoila</a:t>
            </a:r>
            <a:r>
              <a:rPr lang="en-GB" sz="700" b="1">
                <a:solidFill>
                  <a:schemeClr val="tx1"/>
                </a:solidFill>
                <a:cs typeface="Arial"/>
              </a:rPr>
              <a:t> MRF Plant</a:t>
            </a:r>
          </a:p>
        </p:txBody>
      </p:sp>
      <p:cxnSp>
        <p:nvCxnSpPr>
          <p:cNvPr id="16" name="Straight Arrow Connector 15">
            <a:extLst>
              <a:ext uri="{FF2B5EF4-FFF2-40B4-BE49-F238E27FC236}">
                <a16:creationId xmlns:a16="http://schemas.microsoft.com/office/drawing/2014/main" id="{AB3EF4D1-0751-AEAD-A9F3-00699E00920F}"/>
              </a:ext>
            </a:extLst>
          </p:cNvPr>
          <p:cNvCxnSpPr>
            <a:cxnSpLocks/>
            <a:endCxn id="15" idx="0"/>
          </p:cNvCxnSpPr>
          <p:nvPr/>
        </p:nvCxnSpPr>
        <p:spPr>
          <a:xfrm>
            <a:off x="2252847" y="2416371"/>
            <a:ext cx="0" cy="40153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88" name="Google Shape;1788;p35"/>
          <p:cNvSpPr txBox="1">
            <a:spLocks noGrp="1"/>
          </p:cNvSpPr>
          <p:nvPr>
            <p:ph type="title"/>
          </p:nvPr>
        </p:nvSpPr>
        <p:spPr>
          <a:xfrm>
            <a:off x="465326" y="311719"/>
            <a:ext cx="3683000" cy="1078727"/>
          </a:xfrm>
          <a:prstGeom prst="rect">
            <a:avLst/>
          </a:prstGeom>
        </p:spPr>
        <p:txBody>
          <a:bodyPr spcFirstLastPara="1" wrap="square" lIns="91425" tIns="91425" rIns="91425" bIns="91425" anchor="b" anchorCtr="0">
            <a:noAutofit/>
          </a:bodyPr>
          <a:lstStyle/>
          <a:p>
            <a:pPr algn="ctr"/>
            <a:r>
              <a:rPr lang="en"/>
              <a:t>Transport to Waste Management</a:t>
            </a:r>
          </a:p>
        </p:txBody>
      </p:sp>
      <p:cxnSp>
        <p:nvCxnSpPr>
          <p:cNvPr id="17" name="Connector: Elbow 16">
            <a:extLst>
              <a:ext uri="{FF2B5EF4-FFF2-40B4-BE49-F238E27FC236}">
                <a16:creationId xmlns:a16="http://schemas.microsoft.com/office/drawing/2014/main" id="{16306838-81EA-F9AA-51D8-83B573142F72}"/>
              </a:ext>
            </a:extLst>
          </p:cNvPr>
          <p:cNvCxnSpPr>
            <a:cxnSpLocks/>
            <a:stCxn id="15" idx="3"/>
            <a:endCxn id="31" idx="0"/>
          </p:cNvCxnSpPr>
          <p:nvPr/>
        </p:nvCxnSpPr>
        <p:spPr>
          <a:xfrm>
            <a:off x="3138655" y="3083202"/>
            <a:ext cx="547537" cy="537869"/>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7" name="Connector: Elbow 26">
            <a:extLst>
              <a:ext uri="{FF2B5EF4-FFF2-40B4-BE49-F238E27FC236}">
                <a16:creationId xmlns:a16="http://schemas.microsoft.com/office/drawing/2014/main" id="{8F2B4877-BE1D-657A-E703-4772DCD983DE}"/>
              </a:ext>
            </a:extLst>
          </p:cNvPr>
          <p:cNvCxnSpPr>
            <a:cxnSpLocks/>
            <a:stCxn id="15" idx="1"/>
            <a:endCxn id="30" idx="0"/>
          </p:cNvCxnSpPr>
          <p:nvPr/>
        </p:nvCxnSpPr>
        <p:spPr>
          <a:xfrm rot="10800000" flipV="1">
            <a:off x="949567" y="3083202"/>
            <a:ext cx="417473" cy="543472"/>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30" name="Rectangle 29">
            <a:extLst>
              <a:ext uri="{FF2B5EF4-FFF2-40B4-BE49-F238E27FC236}">
                <a16:creationId xmlns:a16="http://schemas.microsoft.com/office/drawing/2014/main" id="{BB2451F8-6784-F2BB-0268-80BE660657C2}"/>
              </a:ext>
            </a:extLst>
          </p:cNvPr>
          <p:cNvSpPr/>
          <p:nvPr/>
        </p:nvSpPr>
        <p:spPr>
          <a:xfrm>
            <a:off x="63758" y="3626674"/>
            <a:ext cx="1771616" cy="530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a:solidFill>
                  <a:schemeClr val="tx1"/>
                </a:solidFill>
                <a:cs typeface="Arial"/>
              </a:rPr>
              <a:t>Veolia Landfill Rainham</a:t>
            </a:r>
          </a:p>
        </p:txBody>
      </p:sp>
      <p:sp>
        <p:nvSpPr>
          <p:cNvPr id="31" name="Rectangle 30">
            <a:extLst>
              <a:ext uri="{FF2B5EF4-FFF2-40B4-BE49-F238E27FC236}">
                <a16:creationId xmlns:a16="http://schemas.microsoft.com/office/drawing/2014/main" id="{F0BDD157-156A-E87E-A058-D58160C39CE7}"/>
              </a:ext>
            </a:extLst>
          </p:cNvPr>
          <p:cNvSpPr/>
          <p:nvPr/>
        </p:nvSpPr>
        <p:spPr>
          <a:xfrm>
            <a:off x="2800384" y="3621071"/>
            <a:ext cx="1771616" cy="530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a:solidFill>
                  <a:schemeClr val="tx1"/>
                </a:solidFill>
                <a:cs typeface="Arial"/>
              </a:rPr>
              <a:t>London </a:t>
            </a:r>
            <a:r>
              <a:rPr lang="en-GB" sz="700" b="1" err="1">
                <a:solidFill>
                  <a:schemeClr val="tx1"/>
                </a:solidFill>
                <a:cs typeface="Arial"/>
              </a:rPr>
              <a:t>EcoEnergy</a:t>
            </a:r>
            <a:endParaRPr lang="en-GB" sz="700" b="1">
              <a:solidFill>
                <a:schemeClr val="tx1"/>
              </a:solidFill>
              <a:cs typeface="Arial"/>
            </a:endParaRPr>
          </a:p>
        </p:txBody>
      </p:sp>
      <p:graphicFrame>
        <p:nvGraphicFramePr>
          <p:cNvPr id="2" name="Table 1">
            <a:extLst>
              <a:ext uri="{FF2B5EF4-FFF2-40B4-BE49-F238E27FC236}">
                <a16:creationId xmlns:a16="http://schemas.microsoft.com/office/drawing/2014/main" id="{EA173C5C-7120-3376-655B-3E500E3CAB52}"/>
              </a:ext>
            </a:extLst>
          </p:cNvPr>
          <p:cNvGraphicFramePr>
            <a:graphicFrameLocks noGrp="1"/>
          </p:cNvGraphicFramePr>
          <p:nvPr>
            <p:extLst>
              <p:ext uri="{D42A27DB-BD31-4B8C-83A1-F6EECF244321}">
                <p14:modId xmlns:p14="http://schemas.microsoft.com/office/powerpoint/2010/main" val="3706502481"/>
              </p:ext>
            </p:extLst>
          </p:nvPr>
        </p:nvGraphicFramePr>
        <p:xfrm>
          <a:off x="0" y="4732435"/>
          <a:ext cx="4598493" cy="426720"/>
        </p:xfrm>
        <a:graphic>
          <a:graphicData uri="http://schemas.openxmlformats.org/drawingml/2006/table">
            <a:tbl>
              <a:tblPr firstRow="1" bandRow="1">
                <a:tableStyleId>{554DAB06-0973-4A23-BAA4-5C38498758B8}</a:tableStyleId>
              </a:tblPr>
              <a:tblGrid>
                <a:gridCol w="1516370">
                  <a:extLst>
                    <a:ext uri="{9D8B030D-6E8A-4147-A177-3AD203B41FA5}">
                      <a16:colId xmlns:a16="http://schemas.microsoft.com/office/drawing/2014/main" val="242369365"/>
                    </a:ext>
                  </a:extLst>
                </a:gridCol>
                <a:gridCol w="1516370">
                  <a:extLst>
                    <a:ext uri="{9D8B030D-6E8A-4147-A177-3AD203B41FA5}">
                      <a16:colId xmlns:a16="http://schemas.microsoft.com/office/drawing/2014/main" val="2282215487"/>
                    </a:ext>
                  </a:extLst>
                </a:gridCol>
                <a:gridCol w="1565753">
                  <a:extLst>
                    <a:ext uri="{9D8B030D-6E8A-4147-A177-3AD203B41FA5}">
                      <a16:colId xmlns:a16="http://schemas.microsoft.com/office/drawing/2014/main" val="3051280445"/>
                    </a:ext>
                  </a:extLst>
                </a:gridCol>
              </a:tblGrid>
              <a:tr h="383490">
                <a:tc>
                  <a:txBody>
                    <a:bodyPr/>
                    <a:lstStyle/>
                    <a:p>
                      <a:pPr lvl="0">
                        <a:buNone/>
                      </a:pPr>
                      <a:r>
                        <a:rPr lang="en-US" sz="1100" b="0" i="0" u="none" strike="noStrike" noProof="0">
                          <a:solidFill>
                            <a:srgbClr val="000000"/>
                          </a:solidFill>
                          <a:latin typeface="Arial"/>
                        </a:rPr>
                        <a:t>Total from Transport</a:t>
                      </a:r>
                      <a:endParaRPr lang="en-US"/>
                    </a:p>
                  </a:txBody>
                  <a:tcPr/>
                </a:tc>
                <a:tc>
                  <a:txBody>
                    <a:bodyPr/>
                    <a:lstStyle/>
                    <a:p>
                      <a:pPr lvl="0">
                        <a:buNone/>
                      </a:pPr>
                      <a:r>
                        <a:rPr lang="en-US" sz="1100" b="0" i="0" u="none" strike="noStrike" noProof="0">
                          <a:solidFill>
                            <a:srgbClr val="000000"/>
                          </a:solidFill>
                          <a:latin typeface="Arial"/>
                        </a:rPr>
                        <a:t>0.7967 </a:t>
                      </a:r>
                      <a:r>
                        <a:rPr lang="en-US" sz="1100" b="0" i="0" u="none" strike="noStrike" noProof="0">
                          <a:solidFill>
                            <a:srgbClr val="000000"/>
                          </a:solidFill>
                        </a:rPr>
                        <a:t>gCO</a:t>
                      </a:r>
                      <a:r>
                        <a:rPr lang="en-US" sz="1100" b="0" i="0" u="none" strike="noStrike" baseline="-25000" noProof="0">
                          <a:solidFill>
                            <a:srgbClr val="000000"/>
                          </a:solidFill>
                        </a:rPr>
                        <a:t>2</a:t>
                      </a:r>
                      <a:r>
                        <a:rPr lang="en-US" sz="1100" b="0" i="0" u="none" strike="noStrike" noProof="0">
                          <a:solidFill>
                            <a:srgbClr val="000000"/>
                          </a:solidFill>
                        </a:rPr>
                        <a:t>e </a:t>
                      </a:r>
                      <a:r>
                        <a:rPr lang="en-US" sz="1100" b="0" i="0" u="none" strike="noStrike" noProof="0">
                          <a:solidFill>
                            <a:srgbClr val="000000"/>
                          </a:solidFill>
                          <a:latin typeface="Arial"/>
                        </a:rPr>
                        <a:t>per package</a:t>
                      </a:r>
                      <a:endParaRPr lang="en-US"/>
                    </a:p>
                  </a:txBody>
                  <a:tcPr/>
                </a:tc>
                <a:tc>
                  <a:txBody>
                    <a:bodyPr/>
                    <a:lstStyle/>
                    <a:p>
                      <a:pPr lvl="0">
                        <a:buNone/>
                      </a:pPr>
                      <a:r>
                        <a:rPr lang="en-US" sz="1100" b="0" i="0" u="none" strike="noStrike" noProof="0">
                          <a:solidFill>
                            <a:srgbClr val="000000"/>
                          </a:solidFill>
                          <a:latin typeface="Arial"/>
                        </a:rPr>
                        <a:t>9.342kJ per package</a:t>
                      </a:r>
                      <a:endParaRPr lang="en-US"/>
                    </a:p>
                  </a:txBody>
                  <a:tcPr/>
                </a:tc>
                <a:extLst>
                  <a:ext uri="{0D108BD9-81ED-4DB2-BD59-A6C34878D82A}">
                    <a16:rowId xmlns:a16="http://schemas.microsoft.com/office/drawing/2014/main" val="357850498"/>
                  </a:ext>
                </a:extLst>
              </a:tr>
            </a:tbl>
          </a:graphicData>
        </a:graphic>
      </p:graphicFrame>
      <p:pic>
        <p:nvPicPr>
          <p:cNvPr id="5" name="Picture 4" descr="A map of a city&#10;&#10;Description automatically generated">
            <a:extLst>
              <a:ext uri="{FF2B5EF4-FFF2-40B4-BE49-F238E27FC236}">
                <a16:creationId xmlns:a16="http://schemas.microsoft.com/office/drawing/2014/main" id="{8B23CD78-ED8B-58DE-4485-8D29B3624A76}"/>
              </a:ext>
            </a:extLst>
          </p:cNvPr>
          <p:cNvPicPr>
            <a:picLocks noChangeAspect="1"/>
          </p:cNvPicPr>
          <p:nvPr/>
        </p:nvPicPr>
        <p:blipFill rotWithShape="1">
          <a:blip r:embed="rId4"/>
          <a:srcRect t="23344"/>
          <a:stretch/>
        </p:blipFill>
        <p:spPr>
          <a:xfrm>
            <a:off x="4572000" y="2874357"/>
            <a:ext cx="4807325" cy="2364559"/>
          </a:xfrm>
          <a:prstGeom prst="rect">
            <a:avLst/>
          </a:prstGeom>
        </p:spPr>
      </p:pic>
      <p:sp>
        <p:nvSpPr>
          <p:cNvPr id="3" name="TextBox 2">
            <a:extLst>
              <a:ext uri="{FF2B5EF4-FFF2-40B4-BE49-F238E27FC236}">
                <a16:creationId xmlns:a16="http://schemas.microsoft.com/office/drawing/2014/main" id="{0567C1BD-FA53-6235-1620-2B4D0098D05A}"/>
              </a:ext>
            </a:extLst>
          </p:cNvPr>
          <p:cNvSpPr txBox="1"/>
          <p:nvPr/>
        </p:nvSpPr>
        <p:spPr>
          <a:xfrm>
            <a:off x="3683183" y="3080767"/>
            <a:ext cx="880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30 Km</a:t>
            </a:r>
          </a:p>
        </p:txBody>
      </p:sp>
      <p:sp>
        <p:nvSpPr>
          <p:cNvPr id="4" name="TextBox 3">
            <a:extLst>
              <a:ext uri="{FF2B5EF4-FFF2-40B4-BE49-F238E27FC236}">
                <a16:creationId xmlns:a16="http://schemas.microsoft.com/office/drawing/2014/main" id="{7D6654EE-B3F5-167D-7D88-ACE28DBF8F1A}"/>
              </a:ext>
            </a:extLst>
          </p:cNvPr>
          <p:cNvSpPr txBox="1"/>
          <p:nvPr/>
        </p:nvSpPr>
        <p:spPr>
          <a:xfrm>
            <a:off x="352961" y="3080768"/>
            <a:ext cx="880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27 Km</a:t>
            </a:r>
          </a:p>
        </p:txBody>
      </p:sp>
      <p:sp>
        <p:nvSpPr>
          <p:cNvPr id="6" name="TextBox 5">
            <a:extLst>
              <a:ext uri="{FF2B5EF4-FFF2-40B4-BE49-F238E27FC236}">
                <a16:creationId xmlns:a16="http://schemas.microsoft.com/office/drawing/2014/main" id="{92565469-DD41-6D62-AF10-8D9B27C59482}"/>
              </a:ext>
            </a:extLst>
          </p:cNvPr>
          <p:cNvSpPr txBox="1"/>
          <p:nvPr/>
        </p:nvSpPr>
        <p:spPr>
          <a:xfrm>
            <a:off x="2301240" y="246507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 Km</a:t>
            </a:r>
          </a:p>
        </p:txBody>
      </p:sp>
    </p:spTree>
    <p:extLst>
      <p:ext uri="{BB962C8B-B14F-4D97-AF65-F5344CB8AC3E}">
        <p14:creationId xmlns:p14="http://schemas.microsoft.com/office/powerpoint/2010/main" val="875639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2"/>
          <p:cNvSpPr txBox="1">
            <a:spLocks noGrp="1"/>
          </p:cNvSpPr>
          <p:nvPr>
            <p:ph type="ctrTitle"/>
          </p:nvPr>
        </p:nvSpPr>
        <p:spPr>
          <a:xfrm>
            <a:off x="4348349" y="1183897"/>
            <a:ext cx="4658148" cy="752375"/>
          </a:xfrm>
          <a:prstGeom prst="rect">
            <a:avLst/>
          </a:prstGeom>
        </p:spPr>
        <p:txBody>
          <a:bodyPr spcFirstLastPara="1" wrap="square" lIns="91425" tIns="91425" rIns="91425" bIns="91425" anchor="b" anchorCtr="0">
            <a:noAutofit/>
          </a:bodyPr>
          <a:lstStyle/>
          <a:p>
            <a:r>
              <a:rPr lang="en" sz="4000"/>
              <a:t>Waste Management</a:t>
            </a:r>
          </a:p>
        </p:txBody>
      </p:sp>
      <p:grpSp>
        <p:nvGrpSpPr>
          <p:cNvPr id="1246" name="Google Shape;1246;p32"/>
          <p:cNvGrpSpPr/>
          <p:nvPr/>
        </p:nvGrpSpPr>
        <p:grpSpPr>
          <a:xfrm>
            <a:off x="803811" y="507059"/>
            <a:ext cx="2126275" cy="4116251"/>
            <a:chOff x="458075" y="1274800"/>
            <a:chExt cx="1061175" cy="2054325"/>
          </a:xfrm>
        </p:grpSpPr>
        <p:sp>
          <p:nvSpPr>
            <p:cNvPr id="1247" name="Google Shape;1247;p32"/>
            <p:cNvSpPr/>
            <p:nvPr/>
          </p:nvSpPr>
          <p:spPr>
            <a:xfrm>
              <a:off x="493800" y="2272725"/>
              <a:ext cx="453350" cy="907875"/>
            </a:xfrm>
            <a:custGeom>
              <a:avLst/>
              <a:gdLst/>
              <a:ahLst/>
              <a:cxnLst/>
              <a:rect l="l" t="t" r="r" b="b"/>
              <a:pathLst>
                <a:path w="18134" h="36315" extrusionOk="0">
                  <a:moveTo>
                    <a:pt x="9311" y="1"/>
                  </a:moveTo>
                  <a:lnTo>
                    <a:pt x="9311" y="1"/>
                  </a:lnTo>
                  <a:cubicBezTo>
                    <a:pt x="9430" y="1477"/>
                    <a:pt x="8894" y="16110"/>
                    <a:pt x="9002" y="17253"/>
                  </a:cubicBezTo>
                  <a:cubicBezTo>
                    <a:pt x="9049" y="17860"/>
                    <a:pt x="7549" y="18979"/>
                    <a:pt x="6299" y="21003"/>
                  </a:cubicBezTo>
                  <a:cubicBezTo>
                    <a:pt x="4394" y="24099"/>
                    <a:pt x="1989" y="30635"/>
                    <a:pt x="0" y="32040"/>
                  </a:cubicBezTo>
                  <a:cubicBezTo>
                    <a:pt x="0" y="32040"/>
                    <a:pt x="191" y="33707"/>
                    <a:pt x="858" y="34838"/>
                  </a:cubicBezTo>
                  <a:cubicBezTo>
                    <a:pt x="1524" y="35958"/>
                    <a:pt x="3930" y="36315"/>
                    <a:pt x="3930" y="36315"/>
                  </a:cubicBezTo>
                  <a:cubicBezTo>
                    <a:pt x="3930" y="36315"/>
                    <a:pt x="2322" y="34088"/>
                    <a:pt x="2763" y="32779"/>
                  </a:cubicBezTo>
                  <a:cubicBezTo>
                    <a:pt x="3215" y="31469"/>
                    <a:pt x="12419" y="21730"/>
                    <a:pt x="13490" y="19896"/>
                  </a:cubicBezTo>
                  <a:cubicBezTo>
                    <a:pt x="13847" y="19277"/>
                    <a:pt x="14121" y="18253"/>
                    <a:pt x="14145" y="17955"/>
                  </a:cubicBezTo>
                  <a:cubicBezTo>
                    <a:pt x="14324" y="16300"/>
                    <a:pt x="18134" y="2442"/>
                    <a:pt x="18134" y="2442"/>
                  </a:cubicBezTo>
                  <a:lnTo>
                    <a:pt x="9311"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458075" y="3062700"/>
              <a:ext cx="192025" cy="205125"/>
            </a:xfrm>
            <a:custGeom>
              <a:avLst/>
              <a:gdLst/>
              <a:ahLst/>
              <a:cxnLst/>
              <a:rect l="l" t="t" r="r" b="b"/>
              <a:pathLst>
                <a:path w="7681" h="8205" extrusionOk="0">
                  <a:moveTo>
                    <a:pt x="1799" y="1"/>
                  </a:moveTo>
                  <a:cubicBezTo>
                    <a:pt x="1799" y="1"/>
                    <a:pt x="2322" y="1965"/>
                    <a:pt x="3156" y="3311"/>
                  </a:cubicBezTo>
                  <a:cubicBezTo>
                    <a:pt x="3989" y="4644"/>
                    <a:pt x="5228" y="4418"/>
                    <a:pt x="5228" y="4418"/>
                  </a:cubicBezTo>
                  <a:cubicBezTo>
                    <a:pt x="5228" y="4418"/>
                    <a:pt x="5859" y="5990"/>
                    <a:pt x="6775" y="6668"/>
                  </a:cubicBezTo>
                  <a:cubicBezTo>
                    <a:pt x="7680" y="7359"/>
                    <a:pt x="7311" y="7990"/>
                    <a:pt x="7311" y="7990"/>
                  </a:cubicBezTo>
                  <a:cubicBezTo>
                    <a:pt x="7311" y="7990"/>
                    <a:pt x="5430" y="8204"/>
                    <a:pt x="3382" y="6311"/>
                  </a:cubicBezTo>
                  <a:cubicBezTo>
                    <a:pt x="1334" y="4406"/>
                    <a:pt x="1" y="1668"/>
                    <a:pt x="1" y="1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819150" y="2280175"/>
              <a:ext cx="397075" cy="1012150"/>
            </a:xfrm>
            <a:custGeom>
              <a:avLst/>
              <a:gdLst/>
              <a:ahLst/>
              <a:cxnLst/>
              <a:rect l="l" t="t" r="r" b="b"/>
              <a:pathLst>
                <a:path w="15883" h="40486" extrusionOk="0">
                  <a:moveTo>
                    <a:pt x="8025" y="0"/>
                  </a:moveTo>
                  <a:lnTo>
                    <a:pt x="0" y="1429"/>
                  </a:lnTo>
                  <a:cubicBezTo>
                    <a:pt x="0" y="1429"/>
                    <a:pt x="4012" y="13871"/>
                    <a:pt x="6537" y="19705"/>
                  </a:cubicBezTo>
                  <a:cubicBezTo>
                    <a:pt x="7132" y="21074"/>
                    <a:pt x="7537" y="23396"/>
                    <a:pt x="7632" y="26944"/>
                  </a:cubicBezTo>
                  <a:cubicBezTo>
                    <a:pt x="7715" y="30623"/>
                    <a:pt x="10323" y="36731"/>
                    <a:pt x="10001" y="39208"/>
                  </a:cubicBezTo>
                  <a:cubicBezTo>
                    <a:pt x="10001" y="39208"/>
                    <a:pt x="11394" y="40184"/>
                    <a:pt x="12704" y="40458"/>
                  </a:cubicBezTo>
                  <a:cubicBezTo>
                    <a:pt x="12801" y="40476"/>
                    <a:pt x="12901" y="40485"/>
                    <a:pt x="13004" y="40485"/>
                  </a:cubicBezTo>
                  <a:cubicBezTo>
                    <a:pt x="14272" y="40485"/>
                    <a:pt x="15883" y="39160"/>
                    <a:pt x="15883" y="39160"/>
                  </a:cubicBezTo>
                  <a:cubicBezTo>
                    <a:pt x="15883" y="39160"/>
                    <a:pt x="13109" y="38850"/>
                    <a:pt x="12430" y="37624"/>
                  </a:cubicBezTo>
                  <a:cubicBezTo>
                    <a:pt x="11751" y="36410"/>
                    <a:pt x="12180" y="22313"/>
                    <a:pt x="11216" y="19419"/>
                  </a:cubicBezTo>
                  <a:cubicBezTo>
                    <a:pt x="10989" y="18741"/>
                    <a:pt x="8025" y="0"/>
                    <a:pt x="802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2"/>
            <p:cNvSpPr/>
            <p:nvPr/>
          </p:nvSpPr>
          <p:spPr>
            <a:xfrm>
              <a:off x="1067375" y="3245475"/>
              <a:ext cx="264350" cy="83650"/>
            </a:xfrm>
            <a:custGeom>
              <a:avLst/>
              <a:gdLst/>
              <a:ahLst/>
              <a:cxnLst/>
              <a:rect l="l" t="t" r="r" b="b"/>
              <a:pathLst>
                <a:path w="10574" h="3346" extrusionOk="0">
                  <a:moveTo>
                    <a:pt x="1" y="0"/>
                  </a:moveTo>
                  <a:cubicBezTo>
                    <a:pt x="1" y="0"/>
                    <a:pt x="1834" y="941"/>
                    <a:pt x="3394" y="1215"/>
                  </a:cubicBezTo>
                  <a:cubicBezTo>
                    <a:pt x="4978" y="1500"/>
                    <a:pt x="5644" y="417"/>
                    <a:pt x="5644" y="417"/>
                  </a:cubicBezTo>
                  <a:cubicBezTo>
                    <a:pt x="5644" y="417"/>
                    <a:pt x="8204" y="977"/>
                    <a:pt x="9288" y="1358"/>
                  </a:cubicBezTo>
                  <a:cubicBezTo>
                    <a:pt x="10574" y="1786"/>
                    <a:pt x="7478" y="2870"/>
                    <a:pt x="4668" y="3108"/>
                  </a:cubicBezTo>
                  <a:cubicBezTo>
                    <a:pt x="1846" y="3346"/>
                    <a:pt x="298" y="3036"/>
                    <a:pt x="298" y="3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2"/>
            <p:cNvSpPr/>
            <p:nvPr/>
          </p:nvSpPr>
          <p:spPr>
            <a:xfrm>
              <a:off x="696500" y="2012225"/>
              <a:ext cx="192025" cy="140575"/>
            </a:xfrm>
            <a:custGeom>
              <a:avLst/>
              <a:gdLst/>
              <a:ahLst/>
              <a:cxnLst/>
              <a:rect l="l" t="t" r="r" b="b"/>
              <a:pathLst>
                <a:path w="7681" h="5623" extrusionOk="0">
                  <a:moveTo>
                    <a:pt x="7572" y="0"/>
                  </a:moveTo>
                  <a:cubicBezTo>
                    <a:pt x="6861" y="0"/>
                    <a:pt x="2827" y="149"/>
                    <a:pt x="834" y="2348"/>
                  </a:cubicBezTo>
                  <a:cubicBezTo>
                    <a:pt x="1" y="3253"/>
                    <a:pt x="727" y="5420"/>
                    <a:pt x="3965" y="5623"/>
                  </a:cubicBezTo>
                  <a:lnTo>
                    <a:pt x="7680" y="3"/>
                  </a:lnTo>
                  <a:cubicBezTo>
                    <a:pt x="7680" y="2"/>
                    <a:pt x="7642" y="0"/>
                    <a:pt x="7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a:off x="692325" y="1958700"/>
              <a:ext cx="314650" cy="697425"/>
            </a:xfrm>
            <a:custGeom>
              <a:avLst/>
              <a:gdLst/>
              <a:ahLst/>
              <a:cxnLst/>
              <a:rect l="l" t="t" r="r" b="b"/>
              <a:pathLst>
                <a:path w="12586" h="27897" extrusionOk="0">
                  <a:moveTo>
                    <a:pt x="10836" y="16967"/>
                  </a:moveTo>
                  <a:cubicBezTo>
                    <a:pt x="10705" y="17027"/>
                    <a:pt x="12586" y="26552"/>
                    <a:pt x="12431" y="26599"/>
                  </a:cubicBezTo>
                  <a:cubicBezTo>
                    <a:pt x="7704" y="27897"/>
                    <a:pt x="942" y="26242"/>
                    <a:pt x="513" y="26278"/>
                  </a:cubicBezTo>
                  <a:cubicBezTo>
                    <a:pt x="1168" y="23646"/>
                    <a:pt x="1715" y="12919"/>
                    <a:pt x="1096" y="10359"/>
                  </a:cubicBezTo>
                  <a:cubicBezTo>
                    <a:pt x="1" y="5894"/>
                    <a:pt x="2370" y="4465"/>
                    <a:pt x="4525" y="2239"/>
                  </a:cubicBezTo>
                  <a:cubicBezTo>
                    <a:pt x="6692" y="1"/>
                    <a:pt x="9585" y="501"/>
                    <a:pt x="9585" y="501"/>
                  </a:cubicBezTo>
                  <a:lnTo>
                    <a:pt x="10574" y="7025"/>
                  </a:lnTo>
                  <a:cubicBezTo>
                    <a:pt x="10574" y="7025"/>
                    <a:pt x="11836" y="9311"/>
                    <a:pt x="11895" y="11835"/>
                  </a:cubicBezTo>
                  <a:cubicBezTo>
                    <a:pt x="11931" y="12764"/>
                    <a:pt x="11848" y="14574"/>
                    <a:pt x="11729" y="16574"/>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2"/>
            <p:cNvSpPr/>
            <p:nvPr/>
          </p:nvSpPr>
          <p:spPr>
            <a:xfrm>
              <a:off x="696800" y="1285400"/>
              <a:ext cx="347825" cy="453400"/>
            </a:xfrm>
            <a:custGeom>
              <a:avLst/>
              <a:gdLst/>
              <a:ahLst/>
              <a:cxnLst/>
              <a:rect l="l" t="t" r="r" b="b"/>
              <a:pathLst>
                <a:path w="13913" h="18136" extrusionOk="0">
                  <a:moveTo>
                    <a:pt x="9359" y="1"/>
                  </a:moveTo>
                  <a:cubicBezTo>
                    <a:pt x="9351" y="1"/>
                    <a:pt x="9347" y="1"/>
                    <a:pt x="9347" y="1"/>
                  </a:cubicBezTo>
                  <a:lnTo>
                    <a:pt x="5037" y="5882"/>
                  </a:lnTo>
                  <a:lnTo>
                    <a:pt x="1" y="12943"/>
                  </a:lnTo>
                  <a:cubicBezTo>
                    <a:pt x="1" y="12943"/>
                    <a:pt x="2108" y="13443"/>
                    <a:pt x="5823" y="16848"/>
                  </a:cubicBezTo>
                  <a:cubicBezTo>
                    <a:pt x="6808" y="17752"/>
                    <a:pt x="7858" y="18136"/>
                    <a:pt x="8849" y="18136"/>
                  </a:cubicBezTo>
                  <a:cubicBezTo>
                    <a:pt x="11606" y="18136"/>
                    <a:pt x="13913" y="15163"/>
                    <a:pt x="13133" y="12133"/>
                  </a:cubicBezTo>
                  <a:cubicBezTo>
                    <a:pt x="12073" y="8026"/>
                    <a:pt x="12966" y="5740"/>
                    <a:pt x="12478" y="2846"/>
                  </a:cubicBezTo>
                  <a:cubicBezTo>
                    <a:pt x="12009" y="56"/>
                    <a:pt x="9552" y="1"/>
                    <a:pt x="9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2"/>
            <p:cNvSpPr/>
            <p:nvPr/>
          </p:nvSpPr>
          <p:spPr>
            <a:xfrm>
              <a:off x="809625" y="1545850"/>
              <a:ext cx="204200" cy="283850"/>
            </a:xfrm>
            <a:custGeom>
              <a:avLst/>
              <a:gdLst/>
              <a:ahLst/>
              <a:cxnLst/>
              <a:rect l="l" t="t" r="r" b="b"/>
              <a:pathLst>
                <a:path w="8168" h="11354" extrusionOk="0">
                  <a:moveTo>
                    <a:pt x="2143" y="1"/>
                  </a:moveTo>
                  <a:cubicBezTo>
                    <a:pt x="2143" y="1"/>
                    <a:pt x="1667" y="1429"/>
                    <a:pt x="833" y="2549"/>
                  </a:cubicBezTo>
                  <a:cubicBezTo>
                    <a:pt x="0" y="3656"/>
                    <a:pt x="3381" y="10978"/>
                    <a:pt x="5417" y="11324"/>
                  </a:cubicBezTo>
                  <a:cubicBezTo>
                    <a:pt x="5542" y="11344"/>
                    <a:pt x="5661" y="11353"/>
                    <a:pt x="5776" y="11353"/>
                  </a:cubicBezTo>
                  <a:cubicBezTo>
                    <a:pt x="7538" y="11353"/>
                    <a:pt x="8168" y="9097"/>
                    <a:pt x="8168" y="9097"/>
                  </a:cubicBezTo>
                  <a:lnTo>
                    <a:pt x="6715" y="4049"/>
                  </a:lnTo>
                  <a:lnTo>
                    <a:pt x="5751" y="2549"/>
                  </a:lnTo>
                  <a:cubicBezTo>
                    <a:pt x="5429" y="2037"/>
                    <a:pt x="4417" y="1846"/>
                    <a:pt x="4929" y="596"/>
                  </a:cubicBezTo>
                  <a:lnTo>
                    <a:pt x="2143"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2"/>
            <p:cNvSpPr/>
            <p:nvPr/>
          </p:nvSpPr>
          <p:spPr>
            <a:xfrm>
              <a:off x="809900" y="1444950"/>
              <a:ext cx="142600" cy="199750"/>
            </a:xfrm>
            <a:custGeom>
              <a:avLst/>
              <a:gdLst/>
              <a:ahLst/>
              <a:cxnLst/>
              <a:rect l="l" t="t" r="r" b="b"/>
              <a:pathLst>
                <a:path w="5704" h="7990" extrusionOk="0">
                  <a:moveTo>
                    <a:pt x="1406" y="1"/>
                  </a:moveTo>
                  <a:lnTo>
                    <a:pt x="1406" y="1"/>
                  </a:lnTo>
                  <a:cubicBezTo>
                    <a:pt x="1406" y="1"/>
                    <a:pt x="1846" y="905"/>
                    <a:pt x="1418" y="3037"/>
                  </a:cubicBezTo>
                  <a:cubicBezTo>
                    <a:pt x="965" y="5168"/>
                    <a:pt x="1" y="7990"/>
                    <a:pt x="1" y="7990"/>
                  </a:cubicBezTo>
                  <a:lnTo>
                    <a:pt x="4382" y="7085"/>
                  </a:lnTo>
                  <a:cubicBezTo>
                    <a:pt x="4347" y="6013"/>
                    <a:pt x="5025" y="4037"/>
                    <a:pt x="5704" y="3489"/>
                  </a:cubicBezTo>
                  <a:lnTo>
                    <a:pt x="1406"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2"/>
            <p:cNvSpPr/>
            <p:nvPr/>
          </p:nvSpPr>
          <p:spPr>
            <a:xfrm>
              <a:off x="826575" y="1308625"/>
              <a:ext cx="217625" cy="226425"/>
            </a:xfrm>
            <a:custGeom>
              <a:avLst/>
              <a:gdLst/>
              <a:ahLst/>
              <a:cxnLst/>
              <a:rect l="l" t="t" r="r" b="b"/>
              <a:pathLst>
                <a:path w="8705" h="9057" extrusionOk="0">
                  <a:moveTo>
                    <a:pt x="2763" y="0"/>
                  </a:moveTo>
                  <a:cubicBezTo>
                    <a:pt x="584" y="24"/>
                    <a:pt x="1" y="1941"/>
                    <a:pt x="1" y="1941"/>
                  </a:cubicBezTo>
                  <a:lnTo>
                    <a:pt x="727" y="5442"/>
                  </a:lnTo>
                  <a:cubicBezTo>
                    <a:pt x="727" y="5442"/>
                    <a:pt x="1525" y="7216"/>
                    <a:pt x="2072" y="7537"/>
                  </a:cubicBezTo>
                  <a:cubicBezTo>
                    <a:pt x="2632" y="7870"/>
                    <a:pt x="4073" y="8680"/>
                    <a:pt x="5037" y="8918"/>
                  </a:cubicBezTo>
                  <a:cubicBezTo>
                    <a:pt x="5395" y="9004"/>
                    <a:pt x="5815" y="9056"/>
                    <a:pt x="6211" y="9056"/>
                  </a:cubicBezTo>
                  <a:cubicBezTo>
                    <a:pt x="6908" y="9056"/>
                    <a:pt x="7528" y="8895"/>
                    <a:pt x="7597" y="8478"/>
                  </a:cubicBezTo>
                  <a:cubicBezTo>
                    <a:pt x="7704" y="7823"/>
                    <a:pt x="7954" y="6537"/>
                    <a:pt x="8014" y="6382"/>
                  </a:cubicBezTo>
                  <a:cubicBezTo>
                    <a:pt x="8073" y="6227"/>
                    <a:pt x="8704" y="5751"/>
                    <a:pt x="8609" y="5525"/>
                  </a:cubicBezTo>
                  <a:cubicBezTo>
                    <a:pt x="8526" y="5311"/>
                    <a:pt x="7609" y="4668"/>
                    <a:pt x="7347" y="4275"/>
                  </a:cubicBezTo>
                  <a:cubicBezTo>
                    <a:pt x="7073" y="3906"/>
                    <a:pt x="7275" y="3477"/>
                    <a:pt x="7228" y="3048"/>
                  </a:cubicBezTo>
                  <a:cubicBezTo>
                    <a:pt x="7180" y="2632"/>
                    <a:pt x="7002" y="1691"/>
                    <a:pt x="6525" y="1084"/>
                  </a:cubicBezTo>
                  <a:cubicBezTo>
                    <a:pt x="5942" y="346"/>
                    <a:pt x="4954" y="24"/>
                    <a:pt x="2763"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2"/>
            <p:cNvSpPr/>
            <p:nvPr/>
          </p:nvSpPr>
          <p:spPr>
            <a:xfrm>
              <a:off x="660475" y="1274800"/>
              <a:ext cx="315250" cy="486100"/>
            </a:xfrm>
            <a:custGeom>
              <a:avLst/>
              <a:gdLst/>
              <a:ahLst/>
              <a:cxnLst/>
              <a:rect l="l" t="t" r="r" b="b"/>
              <a:pathLst>
                <a:path w="12610" h="19444" extrusionOk="0">
                  <a:moveTo>
                    <a:pt x="9305" y="1"/>
                  </a:moveTo>
                  <a:cubicBezTo>
                    <a:pt x="8293" y="1"/>
                    <a:pt x="7062" y="407"/>
                    <a:pt x="5633" y="1603"/>
                  </a:cubicBezTo>
                  <a:cubicBezTo>
                    <a:pt x="2978" y="3842"/>
                    <a:pt x="3430" y="7199"/>
                    <a:pt x="2751" y="9378"/>
                  </a:cubicBezTo>
                  <a:cubicBezTo>
                    <a:pt x="2061" y="11569"/>
                    <a:pt x="1" y="13522"/>
                    <a:pt x="1561" y="16820"/>
                  </a:cubicBezTo>
                  <a:cubicBezTo>
                    <a:pt x="2711" y="19275"/>
                    <a:pt x="4801" y="19443"/>
                    <a:pt x="5353" y="19443"/>
                  </a:cubicBezTo>
                  <a:cubicBezTo>
                    <a:pt x="5441" y="19443"/>
                    <a:pt x="5490" y="19439"/>
                    <a:pt x="5490" y="19439"/>
                  </a:cubicBezTo>
                  <a:cubicBezTo>
                    <a:pt x="4906" y="17736"/>
                    <a:pt x="4859" y="15439"/>
                    <a:pt x="6799" y="13391"/>
                  </a:cubicBezTo>
                  <a:cubicBezTo>
                    <a:pt x="6799" y="13391"/>
                    <a:pt x="7301" y="13663"/>
                    <a:pt x="7865" y="13663"/>
                  </a:cubicBezTo>
                  <a:cubicBezTo>
                    <a:pt x="8356" y="13663"/>
                    <a:pt x="8894" y="13458"/>
                    <a:pt x="9193" y="12688"/>
                  </a:cubicBezTo>
                  <a:cubicBezTo>
                    <a:pt x="10050" y="10533"/>
                    <a:pt x="9538" y="7140"/>
                    <a:pt x="9538" y="7140"/>
                  </a:cubicBezTo>
                  <a:cubicBezTo>
                    <a:pt x="11717" y="6223"/>
                    <a:pt x="12610" y="1818"/>
                    <a:pt x="12610" y="1818"/>
                  </a:cubicBezTo>
                  <a:cubicBezTo>
                    <a:pt x="12610" y="1818"/>
                    <a:pt x="11446" y="1"/>
                    <a:pt x="9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2"/>
            <p:cNvSpPr/>
            <p:nvPr/>
          </p:nvSpPr>
          <p:spPr>
            <a:xfrm>
              <a:off x="742350" y="2042950"/>
              <a:ext cx="343800" cy="581050"/>
            </a:xfrm>
            <a:custGeom>
              <a:avLst/>
              <a:gdLst/>
              <a:ahLst/>
              <a:cxnLst/>
              <a:rect l="l" t="t" r="r" b="b"/>
              <a:pathLst>
                <a:path w="13752" h="23242" extrusionOk="0">
                  <a:moveTo>
                    <a:pt x="2643" y="20955"/>
                  </a:moveTo>
                  <a:cubicBezTo>
                    <a:pt x="1560" y="18895"/>
                    <a:pt x="0" y="8715"/>
                    <a:pt x="119" y="6691"/>
                  </a:cubicBezTo>
                  <a:cubicBezTo>
                    <a:pt x="310" y="3381"/>
                    <a:pt x="2155" y="1441"/>
                    <a:pt x="4763" y="643"/>
                  </a:cubicBezTo>
                  <a:cubicBezTo>
                    <a:pt x="6811" y="0"/>
                    <a:pt x="9894" y="1238"/>
                    <a:pt x="9894" y="1238"/>
                  </a:cubicBezTo>
                  <a:lnTo>
                    <a:pt x="10799" y="6251"/>
                  </a:lnTo>
                  <a:cubicBezTo>
                    <a:pt x="10799" y="6251"/>
                    <a:pt x="12883" y="16931"/>
                    <a:pt x="13752" y="22134"/>
                  </a:cubicBezTo>
                  <a:cubicBezTo>
                    <a:pt x="13526" y="22253"/>
                    <a:pt x="6311" y="23241"/>
                    <a:pt x="2643" y="20955"/>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2"/>
            <p:cNvSpPr/>
            <p:nvPr/>
          </p:nvSpPr>
          <p:spPr>
            <a:xfrm>
              <a:off x="717350" y="1608950"/>
              <a:ext cx="345000" cy="515100"/>
            </a:xfrm>
            <a:custGeom>
              <a:avLst/>
              <a:gdLst/>
              <a:ahLst/>
              <a:cxnLst/>
              <a:rect l="l" t="t" r="r" b="b"/>
              <a:pathLst>
                <a:path w="13800" h="20604" extrusionOk="0">
                  <a:moveTo>
                    <a:pt x="9454" y="1"/>
                  </a:moveTo>
                  <a:lnTo>
                    <a:pt x="9454" y="1"/>
                  </a:lnTo>
                  <a:cubicBezTo>
                    <a:pt x="10251" y="644"/>
                    <a:pt x="11001" y="4882"/>
                    <a:pt x="10537" y="5085"/>
                  </a:cubicBezTo>
                  <a:cubicBezTo>
                    <a:pt x="10514" y="5094"/>
                    <a:pt x="10488" y="5099"/>
                    <a:pt x="10459" y="5099"/>
                  </a:cubicBezTo>
                  <a:cubicBezTo>
                    <a:pt x="9906" y="5099"/>
                    <a:pt x="8321" y="3418"/>
                    <a:pt x="7156" y="2061"/>
                  </a:cubicBezTo>
                  <a:cubicBezTo>
                    <a:pt x="5941" y="632"/>
                    <a:pt x="4536" y="25"/>
                    <a:pt x="4536" y="25"/>
                  </a:cubicBezTo>
                  <a:cubicBezTo>
                    <a:pt x="4536" y="25"/>
                    <a:pt x="2393" y="537"/>
                    <a:pt x="1536" y="1775"/>
                  </a:cubicBezTo>
                  <a:cubicBezTo>
                    <a:pt x="643" y="3037"/>
                    <a:pt x="1238" y="4454"/>
                    <a:pt x="1691" y="6990"/>
                  </a:cubicBezTo>
                  <a:cubicBezTo>
                    <a:pt x="2155" y="9514"/>
                    <a:pt x="3417" y="11848"/>
                    <a:pt x="2488" y="13931"/>
                  </a:cubicBezTo>
                  <a:cubicBezTo>
                    <a:pt x="1548" y="16015"/>
                    <a:pt x="0" y="18455"/>
                    <a:pt x="0" y="18455"/>
                  </a:cubicBezTo>
                  <a:cubicBezTo>
                    <a:pt x="111" y="18390"/>
                    <a:pt x="242" y="18360"/>
                    <a:pt x="390" y="18360"/>
                  </a:cubicBezTo>
                  <a:cubicBezTo>
                    <a:pt x="1609" y="18360"/>
                    <a:pt x="4032" y="20351"/>
                    <a:pt x="6834" y="20563"/>
                  </a:cubicBezTo>
                  <a:cubicBezTo>
                    <a:pt x="7206" y="20591"/>
                    <a:pt x="7569" y="20604"/>
                    <a:pt x="7921" y="20604"/>
                  </a:cubicBezTo>
                  <a:cubicBezTo>
                    <a:pt x="10524" y="20604"/>
                    <a:pt x="12502" y="19920"/>
                    <a:pt x="12502" y="19920"/>
                  </a:cubicBezTo>
                  <a:cubicBezTo>
                    <a:pt x="12502" y="19920"/>
                    <a:pt x="12811" y="15515"/>
                    <a:pt x="12728" y="14253"/>
                  </a:cubicBezTo>
                  <a:cubicBezTo>
                    <a:pt x="12633" y="12979"/>
                    <a:pt x="13621" y="10931"/>
                    <a:pt x="13704" y="9454"/>
                  </a:cubicBezTo>
                  <a:cubicBezTo>
                    <a:pt x="13799" y="8002"/>
                    <a:pt x="12859" y="6430"/>
                    <a:pt x="12252" y="5323"/>
                  </a:cubicBezTo>
                  <a:cubicBezTo>
                    <a:pt x="11632" y="4192"/>
                    <a:pt x="10668" y="739"/>
                    <a:pt x="10668" y="739"/>
                  </a:cubicBezTo>
                  <a:lnTo>
                    <a:pt x="94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2"/>
            <p:cNvSpPr/>
            <p:nvPr/>
          </p:nvSpPr>
          <p:spPr>
            <a:xfrm>
              <a:off x="974800" y="1626825"/>
              <a:ext cx="533725" cy="109850"/>
            </a:xfrm>
            <a:custGeom>
              <a:avLst/>
              <a:gdLst/>
              <a:ahLst/>
              <a:cxnLst/>
              <a:rect l="l" t="t" r="r" b="b"/>
              <a:pathLst>
                <a:path w="21349" h="4394" extrusionOk="0">
                  <a:moveTo>
                    <a:pt x="5275" y="0"/>
                  </a:moveTo>
                  <a:lnTo>
                    <a:pt x="1" y="3310"/>
                  </a:lnTo>
                  <a:lnTo>
                    <a:pt x="16372" y="4394"/>
                  </a:lnTo>
                  <a:lnTo>
                    <a:pt x="21349" y="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974800" y="1626825"/>
              <a:ext cx="134875" cy="92000"/>
            </a:xfrm>
            <a:custGeom>
              <a:avLst/>
              <a:gdLst/>
              <a:ahLst/>
              <a:cxnLst/>
              <a:rect l="l" t="t" r="r" b="b"/>
              <a:pathLst>
                <a:path w="5395" h="3680" extrusionOk="0">
                  <a:moveTo>
                    <a:pt x="5275" y="0"/>
                  </a:moveTo>
                  <a:lnTo>
                    <a:pt x="1" y="3310"/>
                  </a:lnTo>
                  <a:lnTo>
                    <a:pt x="5395" y="3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1137325" y="1565800"/>
              <a:ext cx="219400" cy="248825"/>
            </a:xfrm>
            <a:custGeom>
              <a:avLst/>
              <a:gdLst/>
              <a:ahLst/>
              <a:cxnLst/>
              <a:rect l="l" t="t" r="r" b="b"/>
              <a:pathLst>
                <a:path w="8776" h="9953" extrusionOk="0">
                  <a:moveTo>
                    <a:pt x="3454" y="0"/>
                  </a:moveTo>
                  <a:lnTo>
                    <a:pt x="3370" y="227"/>
                  </a:lnTo>
                  <a:lnTo>
                    <a:pt x="3335" y="286"/>
                  </a:lnTo>
                  <a:lnTo>
                    <a:pt x="3215" y="560"/>
                  </a:lnTo>
                  <a:lnTo>
                    <a:pt x="3001" y="1072"/>
                  </a:lnTo>
                  <a:lnTo>
                    <a:pt x="3001" y="1096"/>
                  </a:lnTo>
                  <a:lnTo>
                    <a:pt x="1811" y="3846"/>
                  </a:lnTo>
                  <a:lnTo>
                    <a:pt x="1668" y="4144"/>
                  </a:lnTo>
                  <a:lnTo>
                    <a:pt x="1465" y="4620"/>
                  </a:lnTo>
                  <a:lnTo>
                    <a:pt x="346" y="6954"/>
                  </a:lnTo>
                  <a:lnTo>
                    <a:pt x="120" y="7489"/>
                  </a:lnTo>
                  <a:cubicBezTo>
                    <a:pt x="1" y="7823"/>
                    <a:pt x="513" y="8418"/>
                    <a:pt x="1334" y="8954"/>
                  </a:cubicBezTo>
                  <a:cubicBezTo>
                    <a:pt x="1525" y="9073"/>
                    <a:pt x="1727" y="9192"/>
                    <a:pt x="1942" y="9311"/>
                  </a:cubicBezTo>
                  <a:cubicBezTo>
                    <a:pt x="2697" y="9712"/>
                    <a:pt x="3441" y="9952"/>
                    <a:pt x="3929" y="9952"/>
                  </a:cubicBezTo>
                  <a:cubicBezTo>
                    <a:pt x="4179" y="9952"/>
                    <a:pt x="4361" y="9889"/>
                    <a:pt x="4442" y="9752"/>
                  </a:cubicBezTo>
                  <a:lnTo>
                    <a:pt x="4680" y="9383"/>
                  </a:lnTo>
                  <a:lnTo>
                    <a:pt x="5001" y="8871"/>
                  </a:lnTo>
                  <a:lnTo>
                    <a:pt x="6418" y="6585"/>
                  </a:lnTo>
                  <a:lnTo>
                    <a:pt x="6585" y="6311"/>
                  </a:lnTo>
                  <a:lnTo>
                    <a:pt x="7561" y="4703"/>
                  </a:lnTo>
                  <a:lnTo>
                    <a:pt x="8145" y="3799"/>
                  </a:lnTo>
                  <a:lnTo>
                    <a:pt x="8454" y="3310"/>
                  </a:lnTo>
                  <a:lnTo>
                    <a:pt x="8609" y="3072"/>
                  </a:lnTo>
                  <a:lnTo>
                    <a:pt x="8669" y="3001"/>
                  </a:lnTo>
                  <a:lnTo>
                    <a:pt x="8776" y="2834"/>
                  </a:lnTo>
                  <a:lnTo>
                    <a:pt x="8752" y="2834"/>
                  </a:lnTo>
                  <a:lnTo>
                    <a:pt x="8335" y="2608"/>
                  </a:lnTo>
                  <a:cubicBezTo>
                    <a:pt x="8299" y="2525"/>
                    <a:pt x="8240" y="2429"/>
                    <a:pt x="8157" y="2346"/>
                  </a:cubicBezTo>
                  <a:cubicBezTo>
                    <a:pt x="8133" y="2298"/>
                    <a:pt x="8097" y="2251"/>
                    <a:pt x="8061" y="2203"/>
                  </a:cubicBezTo>
                  <a:cubicBezTo>
                    <a:pt x="7823" y="1929"/>
                    <a:pt x="7490" y="1643"/>
                    <a:pt x="7085" y="1358"/>
                  </a:cubicBezTo>
                  <a:cubicBezTo>
                    <a:pt x="7002" y="1286"/>
                    <a:pt x="6883" y="1227"/>
                    <a:pt x="6775" y="1155"/>
                  </a:cubicBezTo>
                  <a:lnTo>
                    <a:pt x="6371" y="929"/>
                  </a:lnTo>
                  <a:cubicBezTo>
                    <a:pt x="6228" y="858"/>
                    <a:pt x="6073" y="774"/>
                    <a:pt x="5942" y="715"/>
                  </a:cubicBezTo>
                  <a:cubicBezTo>
                    <a:pt x="5382" y="453"/>
                    <a:pt x="4823" y="298"/>
                    <a:pt x="4370" y="239"/>
                  </a:cubicBezTo>
                  <a:cubicBezTo>
                    <a:pt x="4311" y="239"/>
                    <a:pt x="4263" y="227"/>
                    <a:pt x="4204" y="227"/>
                  </a:cubicBezTo>
                  <a:cubicBezTo>
                    <a:pt x="4144" y="221"/>
                    <a:pt x="4088" y="218"/>
                    <a:pt x="4033" y="218"/>
                  </a:cubicBezTo>
                  <a:cubicBezTo>
                    <a:pt x="3977" y="218"/>
                    <a:pt x="3924" y="221"/>
                    <a:pt x="3870" y="227"/>
                  </a:cubicBezTo>
                  <a:lnTo>
                    <a:pt x="3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1181975" y="1590800"/>
              <a:ext cx="162550" cy="135000"/>
            </a:xfrm>
            <a:custGeom>
              <a:avLst/>
              <a:gdLst/>
              <a:ahLst/>
              <a:cxnLst/>
              <a:rect l="l" t="t" r="r" b="b"/>
              <a:pathLst>
                <a:path w="6502" h="5400" extrusionOk="0">
                  <a:moveTo>
                    <a:pt x="1120" y="1"/>
                  </a:moveTo>
                  <a:lnTo>
                    <a:pt x="25" y="2596"/>
                  </a:lnTo>
                  <a:cubicBezTo>
                    <a:pt x="1" y="2632"/>
                    <a:pt x="1" y="2668"/>
                    <a:pt x="1" y="2715"/>
                  </a:cubicBezTo>
                  <a:cubicBezTo>
                    <a:pt x="1" y="2751"/>
                    <a:pt x="25" y="2810"/>
                    <a:pt x="36" y="2870"/>
                  </a:cubicBezTo>
                  <a:cubicBezTo>
                    <a:pt x="167" y="3215"/>
                    <a:pt x="644" y="3691"/>
                    <a:pt x="1322" y="4156"/>
                  </a:cubicBezTo>
                  <a:cubicBezTo>
                    <a:pt x="1572" y="4323"/>
                    <a:pt x="1834" y="4477"/>
                    <a:pt x="2120" y="4632"/>
                  </a:cubicBezTo>
                  <a:cubicBezTo>
                    <a:pt x="3027" y="5120"/>
                    <a:pt x="3935" y="5400"/>
                    <a:pt x="4488" y="5400"/>
                  </a:cubicBezTo>
                  <a:cubicBezTo>
                    <a:pt x="4610" y="5400"/>
                    <a:pt x="4715" y="5386"/>
                    <a:pt x="4799" y="5358"/>
                  </a:cubicBezTo>
                  <a:cubicBezTo>
                    <a:pt x="4847" y="5346"/>
                    <a:pt x="4870" y="5335"/>
                    <a:pt x="4882" y="5311"/>
                  </a:cubicBezTo>
                  <a:cubicBezTo>
                    <a:pt x="4930" y="5299"/>
                    <a:pt x="4954" y="5263"/>
                    <a:pt x="4978" y="5239"/>
                  </a:cubicBezTo>
                  <a:lnTo>
                    <a:pt x="6502" y="2870"/>
                  </a:lnTo>
                  <a:lnTo>
                    <a:pt x="6478" y="2870"/>
                  </a:lnTo>
                  <a:cubicBezTo>
                    <a:pt x="6454" y="2870"/>
                    <a:pt x="6406" y="2858"/>
                    <a:pt x="6359" y="2858"/>
                  </a:cubicBezTo>
                  <a:cubicBezTo>
                    <a:pt x="5692" y="2751"/>
                    <a:pt x="4680" y="2382"/>
                    <a:pt x="3620" y="1822"/>
                  </a:cubicBezTo>
                  <a:cubicBezTo>
                    <a:pt x="3382" y="1691"/>
                    <a:pt x="3180" y="1560"/>
                    <a:pt x="2965" y="1441"/>
                  </a:cubicBezTo>
                  <a:cubicBezTo>
                    <a:pt x="2203" y="989"/>
                    <a:pt x="1584" y="501"/>
                    <a:pt x="1227" y="120"/>
                  </a:cubicBezTo>
                  <a:lnTo>
                    <a:pt x="1132" y="36"/>
                  </a:lnTo>
                  <a:cubicBezTo>
                    <a:pt x="1132" y="12"/>
                    <a:pt x="1120" y="12"/>
                    <a:pt x="1120" y="1"/>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1138225" y="1545300"/>
              <a:ext cx="132775" cy="244650"/>
            </a:xfrm>
            <a:custGeom>
              <a:avLst/>
              <a:gdLst/>
              <a:ahLst/>
              <a:cxnLst/>
              <a:rect l="l" t="t" r="r" b="b"/>
              <a:pathLst>
                <a:path w="5311" h="9786" extrusionOk="0">
                  <a:moveTo>
                    <a:pt x="3993" y="0"/>
                  </a:moveTo>
                  <a:cubicBezTo>
                    <a:pt x="3664" y="0"/>
                    <a:pt x="3433" y="81"/>
                    <a:pt x="3346" y="249"/>
                  </a:cubicBezTo>
                  <a:lnTo>
                    <a:pt x="3215" y="499"/>
                  </a:lnTo>
                  <a:lnTo>
                    <a:pt x="3084" y="737"/>
                  </a:lnTo>
                  <a:cubicBezTo>
                    <a:pt x="3001" y="868"/>
                    <a:pt x="3037" y="1047"/>
                    <a:pt x="3144" y="1261"/>
                  </a:cubicBezTo>
                  <a:lnTo>
                    <a:pt x="2906" y="1821"/>
                  </a:lnTo>
                  <a:cubicBezTo>
                    <a:pt x="2906" y="1809"/>
                    <a:pt x="2882" y="1809"/>
                    <a:pt x="2882" y="1797"/>
                  </a:cubicBezTo>
                  <a:lnTo>
                    <a:pt x="1786" y="4380"/>
                  </a:lnTo>
                  <a:cubicBezTo>
                    <a:pt x="1775" y="4416"/>
                    <a:pt x="1775" y="4452"/>
                    <a:pt x="1775" y="4499"/>
                  </a:cubicBezTo>
                  <a:lnTo>
                    <a:pt x="1667" y="4738"/>
                  </a:lnTo>
                  <a:cubicBezTo>
                    <a:pt x="1632" y="4797"/>
                    <a:pt x="1632" y="4892"/>
                    <a:pt x="1667" y="4976"/>
                  </a:cubicBezTo>
                  <a:lnTo>
                    <a:pt x="1453" y="5452"/>
                  </a:lnTo>
                  <a:lnTo>
                    <a:pt x="346" y="7786"/>
                  </a:lnTo>
                  <a:lnTo>
                    <a:pt x="120" y="8321"/>
                  </a:lnTo>
                  <a:cubicBezTo>
                    <a:pt x="1" y="8655"/>
                    <a:pt x="501" y="9238"/>
                    <a:pt x="1322" y="9786"/>
                  </a:cubicBezTo>
                  <a:cubicBezTo>
                    <a:pt x="1679" y="8821"/>
                    <a:pt x="4656" y="1856"/>
                    <a:pt x="5311" y="261"/>
                  </a:cubicBezTo>
                  <a:cubicBezTo>
                    <a:pt x="4797" y="90"/>
                    <a:pt x="4341" y="0"/>
                    <a:pt x="399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1212925" y="1550925"/>
              <a:ext cx="158400" cy="98825"/>
            </a:xfrm>
            <a:custGeom>
              <a:avLst/>
              <a:gdLst/>
              <a:ahLst/>
              <a:cxnLst/>
              <a:rect l="l" t="t" r="r" b="b"/>
              <a:pathLst>
                <a:path w="6336" h="3953" extrusionOk="0">
                  <a:moveTo>
                    <a:pt x="346" y="0"/>
                  </a:moveTo>
                  <a:lnTo>
                    <a:pt x="203" y="262"/>
                  </a:lnTo>
                  <a:lnTo>
                    <a:pt x="72" y="500"/>
                  </a:lnTo>
                  <a:cubicBezTo>
                    <a:pt x="1" y="631"/>
                    <a:pt x="37" y="810"/>
                    <a:pt x="132" y="1012"/>
                  </a:cubicBezTo>
                  <a:cubicBezTo>
                    <a:pt x="156" y="1060"/>
                    <a:pt x="180" y="1107"/>
                    <a:pt x="203" y="1155"/>
                  </a:cubicBezTo>
                  <a:cubicBezTo>
                    <a:pt x="501" y="1607"/>
                    <a:pt x="1132" y="2167"/>
                    <a:pt x="1966" y="2667"/>
                  </a:cubicBezTo>
                  <a:cubicBezTo>
                    <a:pt x="1966" y="2679"/>
                    <a:pt x="1977" y="2679"/>
                    <a:pt x="1977" y="2679"/>
                  </a:cubicBezTo>
                  <a:cubicBezTo>
                    <a:pt x="2180" y="2798"/>
                    <a:pt x="2370" y="2917"/>
                    <a:pt x="2573" y="3024"/>
                  </a:cubicBezTo>
                  <a:cubicBezTo>
                    <a:pt x="2787" y="3143"/>
                    <a:pt x="2989" y="3251"/>
                    <a:pt x="3204" y="3334"/>
                  </a:cubicBezTo>
                  <a:lnTo>
                    <a:pt x="3216" y="3334"/>
                  </a:lnTo>
                  <a:cubicBezTo>
                    <a:pt x="4109" y="3739"/>
                    <a:pt x="4918" y="3953"/>
                    <a:pt x="5454" y="3953"/>
                  </a:cubicBezTo>
                  <a:cubicBezTo>
                    <a:pt x="5514" y="3953"/>
                    <a:pt x="5549" y="3929"/>
                    <a:pt x="5597" y="3929"/>
                  </a:cubicBezTo>
                  <a:cubicBezTo>
                    <a:pt x="5823" y="3905"/>
                    <a:pt x="5990" y="3834"/>
                    <a:pt x="6085" y="3703"/>
                  </a:cubicBezTo>
                  <a:lnTo>
                    <a:pt x="6204" y="3465"/>
                  </a:lnTo>
                  <a:lnTo>
                    <a:pt x="6335" y="3215"/>
                  </a:lnTo>
                  <a:lnTo>
                    <a:pt x="6335" y="3203"/>
                  </a:lnTo>
                  <a:lnTo>
                    <a:pt x="5859" y="2953"/>
                  </a:lnTo>
                  <a:cubicBezTo>
                    <a:pt x="5847" y="2941"/>
                    <a:pt x="5823" y="2905"/>
                    <a:pt x="5799" y="2881"/>
                  </a:cubicBezTo>
                  <a:cubicBezTo>
                    <a:pt x="5740" y="2822"/>
                    <a:pt x="5704" y="2762"/>
                    <a:pt x="5645" y="2703"/>
                  </a:cubicBezTo>
                  <a:cubicBezTo>
                    <a:pt x="5549" y="2596"/>
                    <a:pt x="5442" y="2500"/>
                    <a:pt x="5347" y="2405"/>
                  </a:cubicBezTo>
                  <a:cubicBezTo>
                    <a:pt x="5073" y="2167"/>
                    <a:pt x="4763" y="1929"/>
                    <a:pt x="4406" y="1691"/>
                  </a:cubicBezTo>
                  <a:cubicBezTo>
                    <a:pt x="4299" y="1607"/>
                    <a:pt x="4192" y="1548"/>
                    <a:pt x="4073" y="1477"/>
                  </a:cubicBezTo>
                  <a:cubicBezTo>
                    <a:pt x="3918" y="1369"/>
                    <a:pt x="3751" y="1274"/>
                    <a:pt x="3573" y="1179"/>
                  </a:cubicBezTo>
                  <a:cubicBezTo>
                    <a:pt x="3406" y="1096"/>
                    <a:pt x="3239" y="1012"/>
                    <a:pt x="3097" y="941"/>
                  </a:cubicBezTo>
                  <a:cubicBezTo>
                    <a:pt x="2549" y="679"/>
                    <a:pt x="2025" y="500"/>
                    <a:pt x="1573" y="381"/>
                  </a:cubicBezTo>
                  <a:cubicBezTo>
                    <a:pt x="1430" y="334"/>
                    <a:pt x="1299" y="298"/>
                    <a:pt x="1156" y="286"/>
                  </a:cubicBezTo>
                  <a:cubicBezTo>
                    <a:pt x="1084" y="274"/>
                    <a:pt x="1001" y="262"/>
                    <a:pt x="918" y="262"/>
                  </a:cubicBezTo>
                  <a:lnTo>
                    <a:pt x="823" y="262"/>
                  </a:lnTo>
                  <a:lnTo>
                    <a:pt x="3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D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1219475" y="1544875"/>
              <a:ext cx="157200" cy="92100"/>
            </a:xfrm>
            <a:custGeom>
              <a:avLst/>
              <a:gdLst/>
              <a:ahLst/>
              <a:cxnLst/>
              <a:rect l="l" t="t" r="r" b="b"/>
              <a:pathLst>
                <a:path w="6288" h="3684" extrusionOk="0">
                  <a:moveTo>
                    <a:pt x="735" y="0"/>
                  </a:moveTo>
                  <a:cubicBezTo>
                    <a:pt x="411" y="0"/>
                    <a:pt x="185" y="78"/>
                    <a:pt x="96" y="242"/>
                  </a:cubicBezTo>
                  <a:cubicBezTo>
                    <a:pt x="1" y="397"/>
                    <a:pt x="49" y="599"/>
                    <a:pt x="203" y="837"/>
                  </a:cubicBezTo>
                  <a:lnTo>
                    <a:pt x="203" y="861"/>
                  </a:lnTo>
                  <a:cubicBezTo>
                    <a:pt x="489" y="1338"/>
                    <a:pt x="1156" y="1909"/>
                    <a:pt x="2025" y="2445"/>
                  </a:cubicBezTo>
                  <a:cubicBezTo>
                    <a:pt x="2204" y="2552"/>
                    <a:pt x="2382" y="2659"/>
                    <a:pt x="2585" y="2766"/>
                  </a:cubicBezTo>
                  <a:cubicBezTo>
                    <a:pt x="3418" y="3207"/>
                    <a:pt x="4216" y="3504"/>
                    <a:pt x="4859" y="3623"/>
                  </a:cubicBezTo>
                  <a:cubicBezTo>
                    <a:pt x="5073" y="3671"/>
                    <a:pt x="5263" y="3683"/>
                    <a:pt x="5430" y="3683"/>
                  </a:cubicBezTo>
                  <a:lnTo>
                    <a:pt x="5502" y="3683"/>
                  </a:lnTo>
                  <a:cubicBezTo>
                    <a:pt x="5787" y="3671"/>
                    <a:pt x="5978" y="3600"/>
                    <a:pt x="6073" y="3445"/>
                  </a:cubicBezTo>
                  <a:lnTo>
                    <a:pt x="6073" y="3433"/>
                  </a:lnTo>
                  <a:cubicBezTo>
                    <a:pt x="6287" y="3028"/>
                    <a:pt x="5644" y="2266"/>
                    <a:pt x="4573" y="1528"/>
                  </a:cubicBezTo>
                  <a:cubicBezTo>
                    <a:pt x="4454" y="1457"/>
                    <a:pt x="4347" y="1373"/>
                    <a:pt x="4228" y="1302"/>
                  </a:cubicBezTo>
                  <a:cubicBezTo>
                    <a:pt x="4025" y="1171"/>
                    <a:pt x="3811" y="1040"/>
                    <a:pt x="3573" y="921"/>
                  </a:cubicBezTo>
                  <a:cubicBezTo>
                    <a:pt x="3382" y="814"/>
                    <a:pt x="3192" y="718"/>
                    <a:pt x="3001" y="635"/>
                  </a:cubicBezTo>
                  <a:cubicBezTo>
                    <a:pt x="2104" y="224"/>
                    <a:pt x="1281" y="0"/>
                    <a:pt x="735" y="0"/>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1234975" y="1557250"/>
              <a:ext cx="122650" cy="67550"/>
            </a:xfrm>
            <a:custGeom>
              <a:avLst/>
              <a:gdLst/>
              <a:ahLst/>
              <a:cxnLst/>
              <a:rect l="l" t="t" r="r" b="b"/>
              <a:pathLst>
                <a:path w="4906" h="2702" extrusionOk="0">
                  <a:moveTo>
                    <a:pt x="548" y="0"/>
                  </a:moveTo>
                  <a:cubicBezTo>
                    <a:pt x="360" y="0"/>
                    <a:pt x="229" y="45"/>
                    <a:pt x="179" y="140"/>
                  </a:cubicBezTo>
                  <a:cubicBezTo>
                    <a:pt x="0" y="462"/>
                    <a:pt x="881" y="1271"/>
                    <a:pt x="2143" y="1938"/>
                  </a:cubicBezTo>
                  <a:cubicBezTo>
                    <a:pt x="3044" y="2418"/>
                    <a:pt x="3896" y="2701"/>
                    <a:pt x="4368" y="2701"/>
                  </a:cubicBezTo>
                  <a:cubicBezTo>
                    <a:pt x="4551" y="2701"/>
                    <a:pt x="4677" y="2659"/>
                    <a:pt x="4727" y="2569"/>
                  </a:cubicBezTo>
                  <a:cubicBezTo>
                    <a:pt x="4905" y="2236"/>
                    <a:pt x="4036" y="1438"/>
                    <a:pt x="2762" y="759"/>
                  </a:cubicBezTo>
                  <a:cubicBezTo>
                    <a:pt x="1868" y="282"/>
                    <a:pt x="1023" y="0"/>
                    <a:pt x="548"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1301650" y="1533650"/>
              <a:ext cx="76500" cy="71700"/>
            </a:xfrm>
            <a:custGeom>
              <a:avLst/>
              <a:gdLst/>
              <a:ahLst/>
              <a:cxnLst/>
              <a:rect l="l" t="t" r="r" b="b"/>
              <a:pathLst>
                <a:path w="3060" h="2868" extrusionOk="0">
                  <a:moveTo>
                    <a:pt x="2750" y="1"/>
                  </a:moveTo>
                  <a:lnTo>
                    <a:pt x="24" y="2656"/>
                  </a:lnTo>
                  <a:cubicBezTo>
                    <a:pt x="24" y="2656"/>
                    <a:pt x="0" y="2739"/>
                    <a:pt x="155" y="2822"/>
                  </a:cubicBezTo>
                  <a:cubicBezTo>
                    <a:pt x="215" y="2857"/>
                    <a:pt x="260" y="2868"/>
                    <a:pt x="293" y="2868"/>
                  </a:cubicBezTo>
                  <a:cubicBezTo>
                    <a:pt x="350" y="2868"/>
                    <a:pt x="369" y="2834"/>
                    <a:pt x="369" y="2834"/>
                  </a:cubicBezTo>
                  <a:lnTo>
                    <a:pt x="3060" y="310"/>
                  </a:lnTo>
                  <a:lnTo>
                    <a:pt x="2750" y="1"/>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1337650" y="1578600"/>
              <a:ext cx="158075" cy="194250"/>
            </a:xfrm>
            <a:custGeom>
              <a:avLst/>
              <a:gdLst/>
              <a:ahLst/>
              <a:cxnLst/>
              <a:rect l="l" t="t" r="r" b="b"/>
              <a:pathLst>
                <a:path w="6323" h="7770" extrusionOk="0">
                  <a:moveTo>
                    <a:pt x="4013" y="0"/>
                  </a:moveTo>
                  <a:lnTo>
                    <a:pt x="3846" y="286"/>
                  </a:lnTo>
                  <a:cubicBezTo>
                    <a:pt x="3299" y="358"/>
                    <a:pt x="2346" y="1608"/>
                    <a:pt x="2120" y="2024"/>
                  </a:cubicBezTo>
                  <a:lnTo>
                    <a:pt x="96" y="5715"/>
                  </a:lnTo>
                  <a:cubicBezTo>
                    <a:pt x="1" y="5906"/>
                    <a:pt x="120" y="6180"/>
                    <a:pt x="358" y="6311"/>
                  </a:cubicBezTo>
                  <a:lnTo>
                    <a:pt x="2894" y="7692"/>
                  </a:lnTo>
                  <a:cubicBezTo>
                    <a:pt x="2997" y="7743"/>
                    <a:pt x="3102" y="7769"/>
                    <a:pt x="3197" y="7769"/>
                  </a:cubicBezTo>
                  <a:cubicBezTo>
                    <a:pt x="3345" y="7769"/>
                    <a:pt x="3472" y="7708"/>
                    <a:pt x="3537" y="7585"/>
                  </a:cubicBezTo>
                  <a:lnTo>
                    <a:pt x="5561" y="3894"/>
                  </a:lnTo>
                  <a:cubicBezTo>
                    <a:pt x="5787" y="3477"/>
                    <a:pt x="6323" y="2013"/>
                    <a:pt x="6097" y="1501"/>
                  </a:cubicBezTo>
                  <a:lnTo>
                    <a:pt x="6263" y="1215"/>
                  </a:lnTo>
                  <a:lnTo>
                    <a:pt x="4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1433800" y="1576800"/>
              <a:ext cx="61050" cy="39625"/>
            </a:xfrm>
            <a:custGeom>
              <a:avLst/>
              <a:gdLst/>
              <a:ahLst/>
              <a:cxnLst/>
              <a:rect l="l" t="t" r="r" b="b"/>
              <a:pathLst>
                <a:path w="2442" h="1585" extrusionOk="0">
                  <a:moveTo>
                    <a:pt x="203" y="1"/>
                  </a:moveTo>
                  <a:lnTo>
                    <a:pt x="0" y="358"/>
                  </a:lnTo>
                  <a:lnTo>
                    <a:pt x="2251" y="1584"/>
                  </a:lnTo>
                  <a:lnTo>
                    <a:pt x="2441" y="1227"/>
                  </a:lnTo>
                  <a:lnTo>
                    <a:pt x="2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1433500" y="1550375"/>
              <a:ext cx="79800" cy="60225"/>
            </a:xfrm>
            <a:custGeom>
              <a:avLst/>
              <a:gdLst/>
              <a:ahLst/>
              <a:cxnLst/>
              <a:rect l="l" t="t" r="r" b="b"/>
              <a:pathLst>
                <a:path w="3192" h="2409" extrusionOk="0">
                  <a:moveTo>
                    <a:pt x="596" y="1"/>
                  </a:moveTo>
                  <a:cubicBezTo>
                    <a:pt x="554" y="1"/>
                    <a:pt x="515" y="23"/>
                    <a:pt x="489" y="58"/>
                  </a:cubicBezTo>
                  <a:lnTo>
                    <a:pt x="36" y="891"/>
                  </a:lnTo>
                  <a:cubicBezTo>
                    <a:pt x="1" y="951"/>
                    <a:pt x="36" y="1010"/>
                    <a:pt x="72" y="1034"/>
                  </a:cubicBezTo>
                  <a:lnTo>
                    <a:pt x="2548" y="2391"/>
                  </a:lnTo>
                  <a:cubicBezTo>
                    <a:pt x="2564" y="2403"/>
                    <a:pt x="2581" y="2408"/>
                    <a:pt x="2600" y="2408"/>
                  </a:cubicBezTo>
                  <a:cubicBezTo>
                    <a:pt x="2638" y="2408"/>
                    <a:pt x="2679" y="2384"/>
                    <a:pt x="2703" y="2344"/>
                  </a:cubicBezTo>
                  <a:lnTo>
                    <a:pt x="3156" y="1510"/>
                  </a:lnTo>
                  <a:cubicBezTo>
                    <a:pt x="3191" y="1451"/>
                    <a:pt x="3156" y="1391"/>
                    <a:pt x="3120" y="1368"/>
                  </a:cubicBezTo>
                  <a:lnTo>
                    <a:pt x="643" y="10"/>
                  </a:lnTo>
                  <a:cubicBezTo>
                    <a:pt x="627" y="4"/>
                    <a:pt x="612" y="1"/>
                    <a:pt x="596"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1346000" y="1631275"/>
              <a:ext cx="130100" cy="125950"/>
            </a:xfrm>
            <a:custGeom>
              <a:avLst/>
              <a:gdLst/>
              <a:ahLst/>
              <a:cxnLst/>
              <a:rect l="l" t="t" r="r" b="b"/>
              <a:pathLst>
                <a:path w="5204" h="5038" extrusionOk="0">
                  <a:moveTo>
                    <a:pt x="1715" y="1"/>
                  </a:moveTo>
                  <a:lnTo>
                    <a:pt x="0" y="3132"/>
                  </a:lnTo>
                  <a:lnTo>
                    <a:pt x="3489" y="5037"/>
                  </a:lnTo>
                  <a:lnTo>
                    <a:pt x="5203" y="1906"/>
                  </a:lnTo>
                  <a:lnTo>
                    <a:pt x="1715"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1364150" y="1654200"/>
              <a:ext cx="92000" cy="86650"/>
            </a:xfrm>
            <a:custGeom>
              <a:avLst/>
              <a:gdLst/>
              <a:ahLst/>
              <a:cxnLst/>
              <a:rect l="l" t="t" r="r" b="b"/>
              <a:pathLst>
                <a:path w="3680" h="3466" extrusionOk="0">
                  <a:moveTo>
                    <a:pt x="1143" y="1"/>
                  </a:moveTo>
                  <a:lnTo>
                    <a:pt x="0" y="2084"/>
                  </a:lnTo>
                  <a:lnTo>
                    <a:pt x="2536" y="3465"/>
                  </a:lnTo>
                  <a:lnTo>
                    <a:pt x="3679" y="1394"/>
                  </a:lnTo>
                  <a:lnTo>
                    <a:pt x="1143" y="1"/>
                  </a:ln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1385988" y="1600025"/>
              <a:ext cx="109850" cy="172825"/>
            </a:xfrm>
            <a:custGeom>
              <a:avLst/>
              <a:gdLst/>
              <a:ahLst/>
              <a:cxnLst/>
              <a:rect l="l" t="t" r="r" b="b"/>
              <a:pathLst>
                <a:path w="4394" h="6913" extrusionOk="0">
                  <a:moveTo>
                    <a:pt x="3691" y="1"/>
                  </a:moveTo>
                  <a:lnTo>
                    <a:pt x="3537" y="286"/>
                  </a:lnTo>
                  <a:cubicBezTo>
                    <a:pt x="3751" y="798"/>
                    <a:pt x="2894" y="2084"/>
                    <a:pt x="2668" y="2501"/>
                  </a:cubicBezTo>
                  <a:lnTo>
                    <a:pt x="643" y="6192"/>
                  </a:lnTo>
                  <a:cubicBezTo>
                    <a:pt x="578" y="6315"/>
                    <a:pt x="447" y="6376"/>
                    <a:pt x="299" y="6376"/>
                  </a:cubicBezTo>
                  <a:cubicBezTo>
                    <a:pt x="202" y="6376"/>
                    <a:pt x="99" y="6351"/>
                    <a:pt x="1" y="6299"/>
                  </a:cubicBezTo>
                  <a:lnTo>
                    <a:pt x="1" y="6299"/>
                  </a:lnTo>
                  <a:lnTo>
                    <a:pt x="965" y="6835"/>
                  </a:lnTo>
                  <a:cubicBezTo>
                    <a:pt x="1068" y="6886"/>
                    <a:pt x="1173" y="6912"/>
                    <a:pt x="1268" y="6912"/>
                  </a:cubicBezTo>
                  <a:cubicBezTo>
                    <a:pt x="1416" y="6912"/>
                    <a:pt x="1543" y="6851"/>
                    <a:pt x="1608" y="6728"/>
                  </a:cubicBezTo>
                  <a:lnTo>
                    <a:pt x="3632" y="3037"/>
                  </a:lnTo>
                  <a:cubicBezTo>
                    <a:pt x="3858" y="2620"/>
                    <a:pt x="4394" y="1156"/>
                    <a:pt x="4168" y="644"/>
                  </a:cubicBezTo>
                  <a:lnTo>
                    <a:pt x="4334" y="358"/>
                  </a:lnTo>
                  <a:lnTo>
                    <a:pt x="3691"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978375" y="1544375"/>
              <a:ext cx="213150" cy="423225"/>
            </a:xfrm>
            <a:custGeom>
              <a:avLst/>
              <a:gdLst/>
              <a:ahLst/>
              <a:cxnLst/>
              <a:rect l="l" t="t" r="r" b="b"/>
              <a:pathLst>
                <a:path w="8526" h="16929" extrusionOk="0">
                  <a:moveTo>
                    <a:pt x="5621" y="0"/>
                  </a:moveTo>
                  <a:cubicBezTo>
                    <a:pt x="3466" y="2405"/>
                    <a:pt x="2001" y="5370"/>
                    <a:pt x="1358" y="8537"/>
                  </a:cubicBezTo>
                  <a:lnTo>
                    <a:pt x="132" y="14764"/>
                  </a:lnTo>
                  <a:cubicBezTo>
                    <a:pt x="1" y="15335"/>
                    <a:pt x="394" y="15907"/>
                    <a:pt x="977" y="16026"/>
                  </a:cubicBezTo>
                  <a:lnTo>
                    <a:pt x="5406" y="16907"/>
                  </a:lnTo>
                  <a:cubicBezTo>
                    <a:pt x="5477" y="16921"/>
                    <a:pt x="5547" y="16928"/>
                    <a:pt x="5616" y="16928"/>
                  </a:cubicBezTo>
                  <a:cubicBezTo>
                    <a:pt x="6119" y="16928"/>
                    <a:pt x="6565" y="16563"/>
                    <a:pt x="6680" y="16050"/>
                  </a:cubicBezTo>
                  <a:lnTo>
                    <a:pt x="7907" y="9835"/>
                  </a:lnTo>
                  <a:cubicBezTo>
                    <a:pt x="8526" y="6680"/>
                    <a:pt x="8300" y="3393"/>
                    <a:pt x="7228" y="322"/>
                  </a:cubicBezTo>
                  <a:lnTo>
                    <a:pt x="6537" y="191"/>
                  </a:lnTo>
                  <a:lnTo>
                    <a:pt x="5906" y="60"/>
                  </a:lnTo>
                  <a:lnTo>
                    <a:pt x="5621"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2"/>
            <p:cNvSpPr/>
            <p:nvPr/>
          </p:nvSpPr>
          <p:spPr>
            <a:xfrm>
              <a:off x="984625" y="1760475"/>
              <a:ext cx="190525" cy="170275"/>
            </a:xfrm>
            <a:custGeom>
              <a:avLst/>
              <a:gdLst/>
              <a:ahLst/>
              <a:cxnLst/>
              <a:rect l="l" t="t" r="r" b="b"/>
              <a:pathLst>
                <a:path w="7621" h="6811" extrusionOk="0">
                  <a:moveTo>
                    <a:pt x="1096" y="0"/>
                  </a:moveTo>
                  <a:lnTo>
                    <a:pt x="1" y="5513"/>
                  </a:lnTo>
                  <a:lnTo>
                    <a:pt x="6526" y="6810"/>
                  </a:lnTo>
                  <a:lnTo>
                    <a:pt x="7621" y="1298"/>
                  </a:lnTo>
                  <a:lnTo>
                    <a:pt x="1096"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1083150" y="1549425"/>
              <a:ext cx="108375" cy="418175"/>
            </a:xfrm>
            <a:custGeom>
              <a:avLst/>
              <a:gdLst/>
              <a:ahLst/>
              <a:cxnLst/>
              <a:rect l="l" t="t" r="r" b="b"/>
              <a:pathLst>
                <a:path w="4335" h="16727" extrusionOk="0">
                  <a:moveTo>
                    <a:pt x="1" y="16467"/>
                  </a:moveTo>
                  <a:cubicBezTo>
                    <a:pt x="6" y="16468"/>
                    <a:pt x="11" y="16469"/>
                    <a:pt x="16" y="16470"/>
                  </a:cubicBezTo>
                  <a:lnTo>
                    <a:pt x="16" y="16470"/>
                  </a:lnTo>
                  <a:lnTo>
                    <a:pt x="1" y="16467"/>
                  </a:lnTo>
                  <a:close/>
                  <a:moveTo>
                    <a:pt x="2430" y="1"/>
                  </a:moveTo>
                  <a:cubicBezTo>
                    <a:pt x="3120" y="2894"/>
                    <a:pt x="2787" y="5835"/>
                    <a:pt x="2204" y="8799"/>
                  </a:cubicBezTo>
                  <a:lnTo>
                    <a:pt x="882" y="15467"/>
                  </a:lnTo>
                  <a:cubicBezTo>
                    <a:pt x="775" y="16024"/>
                    <a:pt x="619" y="16485"/>
                    <a:pt x="164" y="16485"/>
                  </a:cubicBezTo>
                  <a:cubicBezTo>
                    <a:pt x="118" y="16485"/>
                    <a:pt x="69" y="16480"/>
                    <a:pt x="16" y="16470"/>
                  </a:cubicBezTo>
                  <a:lnTo>
                    <a:pt x="16" y="16470"/>
                  </a:lnTo>
                  <a:lnTo>
                    <a:pt x="1215" y="16705"/>
                  </a:lnTo>
                  <a:cubicBezTo>
                    <a:pt x="1286" y="16719"/>
                    <a:pt x="1356" y="16726"/>
                    <a:pt x="1425" y="16726"/>
                  </a:cubicBezTo>
                  <a:cubicBezTo>
                    <a:pt x="1928" y="16726"/>
                    <a:pt x="2374" y="16361"/>
                    <a:pt x="2489" y="15848"/>
                  </a:cubicBezTo>
                  <a:lnTo>
                    <a:pt x="3716" y="9633"/>
                  </a:lnTo>
                  <a:cubicBezTo>
                    <a:pt x="4335" y="6478"/>
                    <a:pt x="4109" y="3191"/>
                    <a:pt x="3037" y="120"/>
                  </a:cubicBezTo>
                  <a:lnTo>
                    <a:pt x="2430"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1114425" y="1505225"/>
              <a:ext cx="57150" cy="47850"/>
            </a:xfrm>
            <a:custGeom>
              <a:avLst/>
              <a:gdLst/>
              <a:ahLst/>
              <a:cxnLst/>
              <a:rect l="l" t="t" r="r" b="b"/>
              <a:pathLst>
                <a:path w="2286" h="1914" extrusionOk="0">
                  <a:moveTo>
                    <a:pt x="399" y="0"/>
                  </a:moveTo>
                  <a:cubicBezTo>
                    <a:pt x="334" y="0"/>
                    <a:pt x="282" y="47"/>
                    <a:pt x="262" y="126"/>
                  </a:cubicBezTo>
                  <a:lnTo>
                    <a:pt x="12" y="1388"/>
                  </a:lnTo>
                  <a:cubicBezTo>
                    <a:pt x="0" y="1471"/>
                    <a:pt x="48" y="1554"/>
                    <a:pt x="131" y="1566"/>
                  </a:cubicBezTo>
                  <a:lnTo>
                    <a:pt x="1834" y="1911"/>
                  </a:lnTo>
                  <a:cubicBezTo>
                    <a:pt x="1842" y="1913"/>
                    <a:pt x="1850" y="1913"/>
                    <a:pt x="1859" y="1913"/>
                  </a:cubicBezTo>
                  <a:cubicBezTo>
                    <a:pt x="1931" y="1913"/>
                    <a:pt x="1991" y="1867"/>
                    <a:pt x="2012" y="1792"/>
                  </a:cubicBezTo>
                  <a:lnTo>
                    <a:pt x="2262" y="518"/>
                  </a:lnTo>
                  <a:cubicBezTo>
                    <a:pt x="2286" y="435"/>
                    <a:pt x="2226" y="364"/>
                    <a:pt x="2143" y="340"/>
                  </a:cubicBezTo>
                  <a:lnTo>
                    <a:pt x="441" y="6"/>
                  </a:lnTo>
                  <a:cubicBezTo>
                    <a:pt x="426" y="2"/>
                    <a:pt x="412"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1144175" y="1510425"/>
              <a:ext cx="27400" cy="42650"/>
            </a:xfrm>
            <a:custGeom>
              <a:avLst/>
              <a:gdLst/>
              <a:ahLst/>
              <a:cxnLst/>
              <a:rect l="l" t="t" r="r" b="b"/>
              <a:pathLst>
                <a:path w="1096" h="1706" extrusionOk="0">
                  <a:moveTo>
                    <a:pt x="310" y="1"/>
                  </a:moveTo>
                  <a:lnTo>
                    <a:pt x="335" y="6"/>
                  </a:lnTo>
                  <a:lnTo>
                    <a:pt x="335" y="6"/>
                  </a:lnTo>
                  <a:cubicBezTo>
                    <a:pt x="327" y="4"/>
                    <a:pt x="319" y="2"/>
                    <a:pt x="310" y="1"/>
                  </a:cubicBezTo>
                  <a:close/>
                  <a:moveTo>
                    <a:pt x="1" y="1561"/>
                  </a:moveTo>
                  <a:cubicBezTo>
                    <a:pt x="7" y="1562"/>
                    <a:pt x="13" y="1564"/>
                    <a:pt x="19" y="1565"/>
                  </a:cubicBezTo>
                  <a:lnTo>
                    <a:pt x="19" y="1565"/>
                  </a:lnTo>
                  <a:lnTo>
                    <a:pt x="1" y="1561"/>
                  </a:lnTo>
                  <a:close/>
                  <a:moveTo>
                    <a:pt x="335" y="6"/>
                  </a:moveTo>
                  <a:cubicBezTo>
                    <a:pt x="412" y="28"/>
                    <a:pt x="440" y="104"/>
                    <a:pt x="429" y="179"/>
                  </a:cubicBezTo>
                  <a:lnTo>
                    <a:pt x="179" y="1442"/>
                  </a:lnTo>
                  <a:cubicBezTo>
                    <a:pt x="169" y="1520"/>
                    <a:pt x="110" y="1567"/>
                    <a:pt x="43" y="1567"/>
                  </a:cubicBezTo>
                  <a:cubicBezTo>
                    <a:pt x="35" y="1567"/>
                    <a:pt x="27" y="1566"/>
                    <a:pt x="19" y="1565"/>
                  </a:cubicBezTo>
                  <a:lnTo>
                    <a:pt x="19" y="1565"/>
                  </a:lnTo>
                  <a:lnTo>
                    <a:pt x="644" y="1703"/>
                  </a:lnTo>
                  <a:cubicBezTo>
                    <a:pt x="652" y="1705"/>
                    <a:pt x="660" y="1705"/>
                    <a:pt x="669" y="1705"/>
                  </a:cubicBezTo>
                  <a:cubicBezTo>
                    <a:pt x="741" y="1705"/>
                    <a:pt x="801" y="1659"/>
                    <a:pt x="822" y="1584"/>
                  </a:cubicBezTo>
                  <a:lnTo>
                    <a:pt x="1072" y="310"/>
                  </a:lnTo>
                  <a:cubicBezTo>
                    <a:pt x="1096" y="227"/>
                    <a:pt x="1036" y="156"/>
                    <a:pt x="953" y="132"/>
                  </a:cubicBezTo>
                  <a:lnTo>
                    <a:pt x="335" y="6"/>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1333500" y="1422625"/>
              <a:ext cx="45550" cy="38425"/>
            </a:xfrm>
            <a:custGeom>
              <a:avLst/>
              <a:gdLst/>
              <a:ahLst/>
              <a:cxnLst/>
              <a:rect l="l" t="t" r="r" b="b"/>
              <a:pathLst>
                <a:path w="1822" h="1537" extrusionOk="0">
                  <a:moveTo>
                    <a:pt x="1619" y="1"/>
                  </a:moveTo>
                  <a:lnTo>
                    <a:pt x="0" y="251"/>
                  </a:lnTo>
                  <a:lnTo>
                    <a:pt x="202" y="1536"/>
                  </a:lnTo>
                  <a:lnTo>
                    <a:pt x="1822" y="1286"/>
                  </a:lnTo>
                  <a:lnTo>
                    <a:pt x="1619" y="1"/>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2"/>
            <p:cNvSpPr/>
            <p:nvPr/>
          </p:nvSpPr>
          <p:spPr>
            <a:xfrm>
              <a:off x="1324250" y="1394600"/>
              <a:ext cx="56600" cy="47150"/>
            </a:xfrm>
            <a:custGeom>
              <a:avLst/>
              <a:gdLst/>
              <a:ahLst/>
              <a:cxnLst/>
              <a:rect l="l" t="t" r="r" b="b"/>
              <a:pathLst>
                <a:path w="2264" h="1886" extrusionOk="0">
                  <a:moveTo>
                    <a:pt x="1894" y="1"/>
                  </a:moveTo>
                  <a:cubicBezTo>
                    <a:pt x="1886" y="1"/>
                    <a:pt x="1878" y="1"/>
                    <a:pt x="1870" y="2"/>
                  </a:cubicBezTo>
                  <a:lnTo>
                    <a:pt x="132" y="276"/>
                  </a:lnTo>
                  <a:cubicBezTo>
                    <a:pt x="60" y="276"/>
                    <a:pt x="1" y="360"/>
                    <a:pt x="1" y="455"/>
                  </a:cubicBezTo>
                  <a:lnTo>
                    <a:pt x="191" y="1741"/>
                  </a:lnTo>
                  <a:cubicBezTo>
                    <a:pt x="202" y="1828"/>
                    <a:pt x="273" y="1885"/>
                    <a:pt x="349" y="1885"/>
                  </a:cubicBezTo>
                  <a:cubicBezTo>
                    <a:pt x="356" y="1885"/>
                    <a:pt x="363" y="1885"/>
                    <a:pt x="370" y="1884"/>
                  </a:cubicBezTo>
                  <a:lnTo>
                    <a:pt x="2108" y="1610"/>
                  </a:lnTo>
                  <a:cubicBezTo>
                    <a:pt x="2204" y="1598"/>
                    <a:pt x="2263" y="1526"/>
                    <a:pt x="2251" y="1431"/>
                  </a:cubicBezTo>
                  <a:lnTo>
                    <a:pt x="2049" y="133"/>
                  </a:lnTo>
                  <a:cubicBezTo>
                    <a:pt x="2038" y="57"/>
                    <a:pt x="1977" y="1"/>
                    <a:pt x="18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2"/>
            <p:cNvSpPr/>
            <p:nvPr/>
          </p:nvSpPr>
          <p:spPr>
            <a:xfrm>
              <a:off x="1324250" y="1398825"/>
              <a:ext cx="22950" cy="42400"/>
            </a:xfrm>
            <a:custGeom>
              <a:avLst/>
              <a:gdLst/>
              <a:ahLst/>
              <a:cxnLst/>
              <a:rect l="l" t="t" r="r" b="b"/>
              <a:pathLst>
                <a:path w="918" h="1696" extrusionOk="0">
                  <a:moveTo>
                    <a:pt x="680" y="0"/>
                  </a:moveTo>
                  <a:cubicBezTo>
                    <a:pt x="676" y="1"/>
                    <a:pt x="673" y="1"/>
                    <a:pt x="670" y="2"/>
                  </a:cubicBezTo>
                  <a:lnTo>
                    <a:pt x="670" y="2"/>
                  </a:lnTo>
                  <a:lnTo>
                    <a:pt x="680" y="0"/>
                  </a:lnTo>
                  <a:close/>
                  <a:moveTo>
                    <a:pt x="670" y="2"/>
                  </a:moveTo>
                  <a:lnTo>
                    <a:pt x="144" y="95"/>
                  </a:lnTo>
                  <a:cubicBezTo>
                    <a:pt x="60" y="107"/>
                    <a:pt x="1" y="179"/>
                    <a:pt x="13" y="262"/>
                  </a:cubicBezTo>
                  <a:lnTo>
                    <a:pt x="203" y="1560"/>
                  </a:lnTo>
                  <a:cubicBezTo>
                    <a:pt x="213" y="1641"/>
                    <a:pt x="275" y="1696"/>
                    <a:pt x="345" y="1696"/>
                  </a:cubicBezTo>
                  <a:cubicBezTo>
                    <a:pt x="357" y="1696"/>
                    <a:pt x="369" y="1694"/>
                    <a:pt x="382" y="1691"/>
                  </a:cubicBezTo>
                  <a:lnTo>
                    <a:pt x="918" y="1607"/>
                  </a:lnTo>
                  <a:lnTo>
                    <a:pt x="918" y="1607"/>
                  </a:lnTo>
                  <a:cubicBezTo>
                    <a:pt x="911" y="1608"/>
                    <a:pt x="903" y="1609"/>
                    <a:pt x="897" y="1609"/>
                  </a:cubicBezTo>
                  <a:cubicBezTo>
                    <a:pt x="822" y="1609"/>
                    <a:pt x="761" y="1553"/>
                    <a:pt x="739" y="1476"/>
                  </a:cubicBezTo>
                  <a:lnTo>
                    <a:pt x="549" y="179"/>
                  </a:lnTo>
                  <a:cubicBezTo>
                    <a:pt x="537" y="99"/>
                    <a:pt x="592" y="18"/>
                    <a:pt x="670" y="2"/>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1296575" y="1445375"/>
              <a:ext cx="181300" cy="375125"/>
            </a:xfrm>
            <a:custGeom>
              <a:avLst/>
              <a:gdLst/>
              <a:ahLst/>
              <a:cxnLst/>
              <a:rect l="l" t="t" r="r" b="b"/>
              <a:pathLst>
                <a:path w="7252" h="15005" extrusionOk="0">
                  <a:moveTo>
                    <a:pt x="2824" y="1"/>
                  </a:moveTo>
                  <a:cubicBezTo>
                    <a:pt x="2690" y="1"/>
                    <a:pt x="2554" y="11"/>
                    <a:pt x="2418" y="31"/>
                  </a:cubicBezTo>
                  <a:cubicBezTo>
                    <a:pt x="989" y="257"/>
                    <a:pt x="1" y="1591"/>
                    <a:pt x="215" y="3020"/>
                  </a:cubicBezTo>
                  <a:lnTo>
                    <a:pt x="2013" y="14628"/>
                  </a:lnTo>
                  <a:cubicBezTo>
                    <a:pt x="2055" y="14840"/>
                    <a:pt x="2239" y="15005"/>
                    <a:pt x="2455" y="15005"/>
                  </a:cubicBezTo>
                  <a:cubicBezTo>
                    <a:pt x="2482" y="15005"/>
                    <a:pt x="2509" y="15002"/>
                    <a:pt x="2537" y="14997"/>
                  </a:cubicBezTo>
                  <a:lnTo>
                    <a:pt x="6835" y="14331"/>
                  </a:lnTo>
                  <a:cubicBezTo>
                    <a:pt x="7073" y="14283"/>
                    <a:pt x="7252" y="14057"/>
                    <a:pt x="7204" y="13830"/>
                  </a:cubicBezTo>
                  <a:lnTo>
                    <a:pt x="5406" y="2222"/>
                  </a:lnTo>
                  <a:cubicBezTo>
                    <a:pt x="5299" y="1496"/>
                    <a:pt x="4894" y="888"/>
                    <a:pt x="4358" y="507"/>
                  </a:cubicBezTo>
                  <a:cubicBezTo>
                    <a:pt x="3925" y="180"/>
                    <a:pt x="3391" y="1"/>
                    <a:pt x="2824"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1317125" y="1596450"/>
              <a:ext cx="146475" cy="133375"/>
            </a:xfrm>
            <a:custGeom>
              <a:avLst/>
              <a:gdLst/>
              <a:ahLst/>
              <a:cxnLst/>
              <a:rect l="l" t="t" r="r" b="b"/>
              <a:pathLst>
                <a:path w="5859" h="5335" extrusionOk="0">
                  <a:moveTo>
                    <a:pt x="5156" y="1"/>
                  </a:moveTo>
                  <a:lnTo>
                    <a:pt x="0" y="798"/>
                  </a:lnTo>
                  <a:lnTo>
                    <a:pt x="703" y="5335"/>
                  </a:lnTo>
                  <a:lnTo>
                    <a:pt x="5858" y="4525"/>
                  </a:lnTo>
                  <a:lnTo>
                    <a:pt x="5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2"/>
            <p:cNvSpPr/>
            <p:nvPr/>
          </p:nvSpPr>
          <p:spPr>
            <a:xfrm>
              <a:off x="1296575" y="1445250"/>
              <a:ext cx="170875" cy="375250"/>
            </a:xfrm>
            <a:custGeom>
              <a:avLst/>
              <a:gdLst/>
              <a:ahLst/>
              <a:cxnLst/>
              <a:rect l="l" t="t" r="r" b="b"/>
              <a:pathLst>
                <a:path w="6835" h="15010" extrusionOk="0">
                  <a:moveTo>
                    <a:pt x="2953" y="0"/>
                  </a:moveTo>
                  <a:cubicBezTo>
                    <a:pt x="2775" y="0"/>
                    <a:pt x="2596" y="0"/>
                    <a:pt x="2418" y="36"/>
                  </a:cubicBezTo>
                  <a:cubicBezTo>
                    <a:pt x="989" y="262"/>
                    <a:pt x="1" y="1596"/>
                    <a:pt x="215" y="3025"/>
                  </a:cubicBezTo>
                  <a:lnTo>
                    <a:pt x="2013" y="14633"/>
                  </a:lnTo>
                  <a:cubicBezTo>
                    <a:pt x="2055" y="14845"/>
                    <a:pt x="2239" y="15010"/>
                    <a:pt x="2455" y="15010"/>
                  </a:cubicBezTo>
                  <a:cubicBezTo>
                    <a:pt x="2482" y="15010"/>
                    <a:pt x="2509" y="15007"/>
                    <a:pt x="2537" y="15002"/>
                  </a:cubicBezTo>
                  <a:lnTo>
                    <a:pt x="3508" y="14852"/>
                  </a:lnTo>
                  <a:lnTo>
                    <a:pt x="3508" y="14852"/>
                  </a:lnTo>
                  <a:cubicBezTo>
                    <a:pt x="3515" y="14852"/>
                    <a:pt x="3523" y="14852"/>
                    <a:pt x="3530" y="14852"/>
                  </a:cubicBezTo>
                  <a:cubicBezTo>
                    <a:pt x="3552" y="14852"/>
                    <a:pt x="3574" y="14851"/>
                    <a:pt x="3596" y="14847"/>
                  </a:cubicBezTo>
                  <a:lnTo>
                    <a:pt x="6835" y="14336"/>
                  </a:lnTo>
                  <a:lnTo>
                    <a:pt x="3508" y="14852"/>
                  </a:lnTo>
                  <a:lnTo>
                    <a:pt x="3508" y="14852"/>
                  </a:lnTo>
                  <a:cubicBezTo>
                    <a:pt x="3287" y="14841"/>
                    <a:pt x="3115" y="14677"/>
                    <a:pt x="3072" y="14466"/>
                  </a:cubicBezTo>
                  <a:lnTo>
                    <a:pt x="1275" y="2858"/>
                  </a:lnTo>
                  <a:cubicBezTo>
                    <a:pt x="1072" y="1608"/>
                    <a:pt x="1810" y="441"/>
                    <a:pt x="295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2"/>
            <p:cNvSpPr/>
            <p:nvPr/>
          </p:nvSpPr>
          <p:spPr>
            <a:xfrm>
              <a:off x="1134350" y="1655100"/>
              <a:ext cx="178625" cy="238450"/>
            </a:xfrm>
            <a:custGeom>
              <a:avLst/>
              <a:gdLst/>
              <a:ahLst/>
              <a:cxnLst/>
              <a:rect l="l" t="t" r="r" b="b"/>
              <a:pathLst>
                <a:path w="7145" h="9538" extrusionOk="0">
                  <a:moveTo>
                    <a:pt x="4406" y="0"/>
                  </a:moveTo>
                  <a:lnTo>
                    <a:pt x="1" y="2012"/>
                  </a:lnTo>
                  <a:lnTo>
                    <a:pt x="1727" y="4679"/>
                  </a:lnTo>
                  <a:lnTo>
                    <a:pt x="3275" y="7370"/>
                  </a:lnTo>
                  <a:lnTo>
                    <a:pt x="4513" y="9537"/>
                  </a:lnTo>
                  <a:lnTo>
                    <a:pt x="7144" y="8335"/>
                  </a:lnTo>
                  <a:lnTo>
                    <a:pt x="6311" y="5989"/>
                  </a:lnTo>
                  <a:lnTo>
                    <a:pt x="5287" y="3060"/>
                  </a:lnTo>
                  <a:lnTo>
                    <a:pt x="4406"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a:off x="1175425" y="1655100"/>
              <a:ext cx="137550" cy="230100"/>
            </a:xfrm>
            <a:custGeom>
              <a:avLst/>
              <a:gdLst/>
              <a:ahLst/>
              <a:cxnLst/>
              <a:rect l="l" t="t" r="r" b="b"/>
              <a:pathLst>
                <a:path w="5502" h="9204" extrusionOk="0">
                  <a:moveTo>
                    <a:pt x="2763" y="0"/>
                  </a:moveTo>
                  <a:lnTo>
                    <a:pt x="1" y="1274"/>
                  </a:lnTo>
                  <a:lnTo>
                    <a:pt x="3596" y="9204"/>
                  </a:lnTo>
                  <a:lnTo>
                    <a:pt x="5501" y="8335"/>
                  </a:lnTo>
                  <a:lnTo>
                    <a:pt x="4668" y="5989"/>
                  </a:lnTo>
                  <a:lnTo>
                    <a:pt x="3644" y="3060"/>
                  </a:lnTo>
                  <a:lnTo>
                    <a:pt x="2763" y="0"/>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1246575" y="1862550"/>
              <a:ext cx="83075" cy="67300"/>
            </a:xfrm>
            <a:custGeom>
              <a:avLst/>
              <a:gdLst/>
              <a:ahLst/>
              <a:cxnLst/>
              <a:rect l="l" t="t" r="r" b="b"/>
              <a:pathLst>
                <a:path w="3323" h="2692" extrusionOk="0">
                  <a:moveTo>
                    <a:pt x="2644" y="1"/>
                  </a:moveTo>
                  <a:lnTo>
                    <a:pt x="0" y="1203"/>
                  </a:lnTo>
                  <a:lnTo>
                    <a:pt x="691" y="2692"/>
                  </a:lnTo>
                  <a:lnTo>
                    <a:pt x="3322" y="1489"/>
                  </a:lnTo>
                  <a:lnTo>
                    <a:pt x="2644" y="1"/>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a:off x="1262050" y="1896200"/>
              <a:ext cx="72050" cy="44000"/>
            </a:xfrm>
            <a:custGeom>
              <a:avLst/>
              <a:gdLst/>
              <a:ahLst/>
              <a:cxnLst/>
              <a:rect l="l" t="t" r="r" b="b"/>
              <a:pathLst>
                <a:path w="2882" h="1760" extrusionOk="0">
                  <a:moveTo>
                    <a:pt x="2632" y="0"/>
                  </a:moveTo>
                  <a:lnTo>
                    <a:pt x="1" y="1191"/>
                  </a:lnTo>
                  <a:lnTo>
                    <a:pt x="227" y="1691"/>
                  </a:lnTo>
                  <a:cubicBezTo>
                    <a:pt x="244" y="1735"/>
                    <a:pt x="282" y="1760"/>
                    <a:pt x="324" y="1760"/>
                  </a:cubicBezTo>
                  <a:cubicBezTo>
                    <a:pt x="339" y="1760"/>
                    <a:pt x="354" y="1757"/>
                    <a:pt x="370" y="1751"/>
                  </a:cubicBezTo>
                  <a:lnTo>
                    <a:pt x="2798" y="643"/>
                  </a:lnTo>
                  <a:cubicBezTo>
                    <a:pt x="2858" y="619"/>
                    <a:pt x="2882" y="560"/>
                    <a:pt x="2858" y="500"/>
                  </a:cubicBezTo>
                  <a:lnTo>
                    <a:pt x="2632"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1177525" y="1731600"/>
              <a:ext cx="114625" cy="107775"/>
            </a:xfrm>
            <a:custGeom>
              <a:avLst/>
              <a:gdLst/>
              <a:ahLst/>
              <a:cxnLst/>
              <a:rect l="l" t="t" r="r" b="b"/>
              <a:pathLst>
                <a:path w="4585" h="4311" extrusionOk="0">
                  <a:moveTo>
                    <a:pt x="3560" y="0"/>
                  </a:moveTo>
                  <a:lnTo>
                    <a:pt x="0" y="1619"/>
                  </a:lnTo>
                  <a:lnTo>
                    <a:pt x="286" y="2096"/>
                  </a:lnTo>
                  <a:lnTo>
                    <a:pt x="1072" y="3477"/>
                  </a:lnTo>
                  <a:lnTo>
                    <a:pt x="1548" y="4310"/>
                  </a:lnTo>
                  <a:lnTo>
                    <a:pt x="4584" y="2929"/>
                  </a:lnTo>
                  <a:lnTo>
                    <a:pt x="4263" y="2024"/>
                  </a:lnTo>
                  <a:lnTo>
                    <a:pt x="3739" y="512"/>
                  </a:lnTo>
                  <a:lnTo>
                    <a:pt x="3560"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a:off x="1129600" y="1643775"/>
              <a:ext cx="114925" cy="61650"/>
            </a:xfrm>
            <a:custGeom>
              <a:avLst/>
              <a:gdLst/>
              <a:ahLst/>
              <a:cxnLst/>
              <a:rect l="l" t="t" r="r" b="b"/>
              <a:pathLst>
                <a:path w="4597" h="2466" extrusionOk="0">
                  <a:moveTo>
                    <a:pt x="4358" y="1"/>
                  </a:moveTo>
                  <a:lnTo>
                    <a:pt x="0" y="1989"/>
                  </a:lnTo>
                  <a:lnTo>
                    <a:pt x="191" y="2465"/>
                  </a:lnTo>
                  <a:lnTo>
                    <a:pt x="4596" y="453"/>
                  </a:lnTo>
                  <a:lnTo>
                    <a:pt x="4358" y="1"/>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a:off x="1129900" y="1683975"/>
              <a:ext cx="170875" cy="256950"/>
            </a:xfrm>
            <a:custGeom>
              <a:avLst/>
              <a:gdLst/>
              <a:ahLst/>
              <a:cxnLst/>
              <a:rect l="l" t="t" r="r" b="b"/>
              <a:pathLst>
                <a:path w="6835" h="10278" extrusionOk="0">
                  <a:moveTo>
                    <a:pt x="810" y="0"/>
                  </a:moveTo>
                  <a:lnTo>
                    <a:pt x="0" y="393"/>
                  </a:lnTo>
                  <a:lnTo>
                    <a:pt x="203" y="869"/>
                  </a:lnTo>
                  <a:lnTo>
                    <a:pt x="1929" y="3536"/>
                  </a:lnTo>
                  <a:lnTo>
                    <a:pt x="2203" y="4025"/>
                  </a:lnTo>
                  <a:lnTo>
                    <a:pt x="3001" y="5394"/>
                  </a:lnTo>
                  <a:lnTo>
                    <a:pt x="3477" y="6251"/>
                  </a:lnTo>
                  <a:lnTo>
                    <a:pt x="4691" y="8394"/>
                  </a:lnTo>
                  <a:lnTo>
                    <a:pt x="5298" y="9716"/>
                  </a:lnTo>
                  <a:lnTo>
                    <a:pt x="5525" y="10204"/>
                  </a:lnTo>
                  <a:cubicBezTo>
                    <a:pt x="5551" y="10247"/>
                    <a:pt x="5589" y="10278"/>
                    <a:pt x="5631" y="10278"/>
                  </a:cubicBezTo>
                  <a:cubicBezTo>
                    <a:pt x="5647" y="10278"/>
                    <a:pt x="5663" y="10273"/>
                    <a:pt x="5679" y="10263"/>
                  </a:cubicBezTo>
                  <a:lnTo>
                    <a:pt x="6834" y="9728"/>
                  </a:lnTo>
                  <a:cubicBezTo>
                    <a:pt x="6727" y="9561"/>
                    <a:pt x="6632" y="9382"/>
                    <a:pt x="6525" y="9228"/>
                  </a:cubicBezTo>
                  <a:cubicBezTo>
                    <a:pt x="6394" y="8989"/>
                    <a:pt x="6239" y="8727"/>
                    <a:pt x="6096" y="8489"/>
                  </a:cubicBezTo>
                  <a:cubicBezTo>
                    <a:pt x="5989" y="8299"/>
                    <a:pt x="5870" y="8120"/>
                    <a:pt x="5751" y="7930"/>
                  </a:cubicBezTo>
                  <a:cubicBezTo>
                    <a:pt x="5751" y="7918"/>
                    <a:pt x="5739" y="7918"/>
                    <a:pt x="5739" y="7894"/>
                  </a:cubicBezTo>
                  <a:cubicBezTo>
                    <a:pt x="5715" y="7894"/>
                    <a:pt x="5715" y="7882"/>
                    <a:pt x="5715" y="7882"/>
                  </a:cubicBezTo>
                  <a:cubicBezTo>
                    <a:pt x="5584" y="7656"/>
                    <a:pt x="5441" y="7442"/>
                    <a:pt x="5298" y="7215"/>
                  </a:cubicBezTo>
                  <a:cubicBezTo>
                    <a:pt x="5275" y="7168"/>
                    <a:pt x="5239" y="7108"/>
                    <a:pt x="5215" y="7061"/>
                  </a:cubicBezTo>
                  <a:cubicBezTo>
                    <a:pt x="4941" y="6668"/>
                    <a:pt x="4691" y="6251"/>
                    <a:pt x="4417" y="5846"/>
                  </a:cubicBezTo>
                  <a:cubicBezTo>
                    <a:pt x="4405" y="5834"/>
                    <a:pt x="4405" y="5810"/>
                    <a:pt x="4394" y="5799"/>
                  </a:cubicBezTo>
                  <a:cubicBezTo>
                    <a:pt x="4155" y="5429"/>
                    <a:pt x="3917" y="5072"/>
                    <a:pt x="3679" y="4703"/>
                  </a:cubicBezTo>
                  <a:cubicBezTo>
                    <a:pt x="3560" y="4489"/>
                    <a:pt x="3429" y="4298"/>
                    <a:pt x="3286" y="4084"/>
                  </a:cubicBezTo>
                  <a:cubicBezTo>
                    <a:pt x="3251" y="4025"/>
                    <a:pt x="3203" y="3953"/>
                    <a:pt x="3155" y="3894"/>
                  </a:cubicBezTo>
                  <a:cubicBezTo>
                    <a:pt x="3120" y="3834"/>
                    <a:pt x="3072" y="3763"/>
                    <a:pt x="3024" y="3691"/>
                  </a:cubicBezTo>
                  <a:lnTo>
                    <a:pt x="2715" y="3191"/>
                  </a:lnTo>
                  <a:cubicBezTo>
                    <a:pt x="2417" y="2703"/>
                    <a:pt x="2108" y="2215"/>
                    <a:pt x="1810" y="1727"/>
                  </a:cubicBezTo>
                  <a:cubicBezTo>
                    <a:pt x="1548" y="1310"/>
                    <a:pt x="1298" y="893"/>
                    <a:pt x="1060" y="453"/>
                  </a:cubicBezTo>
                  <a:cubicBezTo>
                    <a:pt x="976" y="298"/>
                    <a:pt x="893" y="143"/>
                    <a:pt x="810"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a:off x="1055175" y="1601225"/>
              <a:ext cx="114325" cy="198900"/>
            </a:xfrm>
            <a:custGeom>
              <a:avLst/>
              <a:gdLst/>
              <a:ahLst/>
              <a:cxnLst/>
              <a:rect l="l" t="t" r="r" b="b"/>
              <a:pathLst>
                <a:path w="4573" h="7956" extrusionOk="0">
                  <a:moveTo>
                    <a:pt x="3251" y="0"/>
                  </a:moveTo>
                  <a:lnTo>
                    <a:pt x="536" y="226"/>
                  </a:lnTo>
                  <a:lnTo>
                    <a:pt x="572" y="572"/>
                  </a:lnTo>
                  <a:cubicBezTo>
                    <a:pt x="132" y="953"/>
                    <a:pt x="1" y="2620"/>
                    <a:pt x="48" y="3132"/>
                  </a:cubicBezTo>
                  <a:lnTo>
                    <a:pt x="405" y="7573"/>
                  </a:lnTo>
                  <a:cubicBezTo>
                    <a:pt x="417" y="7796"/>
                    <a:pt x="657" y="7956"/>
                    <a:pt x="932" y="7956"/>
                  </a:cubicBezTo>
                  <a:cubicBezTo>
                    <a:pt x="951" y="7956"/>
                    <a:pt x="970" y="7955"/>
                    <a:pt x="989" y="7954"/>
                  </a:cubicBezTo>
                  <a:lnTo>
                    <a:pt x="4049" y="7692"/>
                  </a:lnTo>
                  <a:cubicBezTo>
                    <a:pt x="4346" y="7668"/>
                    <a:pt x="4573" y="7454"/>
                    <a:pt x="4561" y="7239"/>
                  </a:cubicBezTo>
                  <a:lnTo>
                    <a:pt x="4204" y="2786"/>
                  </a:lnTo>
                  <a:cubicBezTo>
                    <a:pt x="4156" y="2274"/>
                    <a:pt x="3763" y="655"/>
                    <a:pt x="3275" y="346"/>
                  </a:cubicBezTo>
                  <a:lnTo>
                    <a:pt x="3251"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1068275" y="1599125"/>
              <a:ext cx="68475" cy="16400"/>
            </a:xfrm>
            <a:custGeom>
              <a:avLst/>
              <a:gdLst/>
              <a:ahLst/>
              <a:cxnLst/>
              <a:rect l="l" t="t" r="r" b="b"/>
              <a:pathLst>
                <a:path w="2739" h="656" extrusionOk="0">
                  <a:moveTo>
                    <a:pt x="2703" y="1"/>
                  </a:moveTo>
                  <a:lnTo>
                    <a:pt x="1" y="227"/>
                  </a:lnTo>
                  <a:lnTo>
                    <a:pt x="36" y="656"/>
                  </a:lnTo>
                  <a:lnTo>
                    <a:pt x="2739" y="430"/>
                  </a:lnTo>
                  <a:lnTo>
                    <a:pt x="27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1059650" y="1569375"/>
              <a:ext cx="82775" cy="36625"/>
            </a:xfrm>
            <a:custGeom>
              <a:avLst/>
              <a:gdLst/>
              <a:ahLst/>
              <a:cxnLst/>
              <a:rect l="l" t="t" r="r" b="b"/>
              <a:pathLst>
                <a:path w="3311" h="1465" extrusionOk="0">
                  <a:moveTo>
                    <a:pt x="3096" y="0"/>
                  </a:moveTo>
                  <a:lnTo>
                    <a:pt x="107" y="238"/>
                  </a:lnTo>
                  <a:cubicBezTo>
                    <a:pt x="48" y="238"/>
                    <a:pt x="0" y="298"/>
                    <a:pt x="0" y="358"/>
                  </a:cubicBezTo>
                  <a:lnTo>
                    <a:pt x="96" y="1370"/>
                  </a:lnTo>
                  <a:cubicBezTo>
                    <a:pt x="96" y="1429"/>
                    <a:pt x="155" y="1465"/>
                    <a:pt x="215" y="1465"/>
                  </a:cubicBezTo>
                  <a:lnTo>
                    <a:pt x="3203" y="1227"/>
                  </a:lnTo>
                  <a:cubicBezTo>
                    <a:pt x="3263" y="1227"/>
                    <a:pt x="3310" y="1167"/>
                    <a:pt x="3310" y="1108"/>
                  </a:cubicBezTo>
                  <a:lnTo>
                    <a:pt x="3215" y="96"/>
                  </a:lnTo>
                  <a:cubicBezTo>
                    <a:pt x="3215" y="36"/>
                    <a:pt x="3155"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a:off x="1060825" y="1588125"/>
              <a:ext cx="81600" cy="17875"/>
            </a:xfrm>
            <a:custGeom>
              <a:avLst/>
              <a:gdLst/>
              <a:ahLst/>
              <a:cxnLst/>
              <a:rect l="l" t="t" r="r" b="b"/>
              <a:pathLst>
                <a:path w="3264" h="715" extrusionOk="0">
                  <a:moveTo>
                    <a:pt x="1" y="0"/>
                  </a:moveTo>
                  <a:lnTo>
                    <a:pt x="49" y="620"/>
                  </a:lnTo>
                  <a:cubicBezTo>
                    <a:pt x="49" y="679"/>
                    <a:pt x="108" y="715"/>
                    <a:pt x="168" y="715"/>
                  </a:cubicBezTo>
                  <a:lnTo>
                    <a:pt x="3156" y="477"/>
                  </a:lnTo>
                  <a:cubicBezTo>
                    <a:pt x="3216" y="477"/>
                    <a:pt x="3263" y="417"/>
                    <a:pt x="3263" y="358"/>
                  </a:cubicBezTo>
                  <a:lnTo>
                    <a:pt x="3227" y="24"/>
                  </a:lnTo>
                  <a:cubicBezTo>
                    <a:pt x="2686" y="12"/>
                    <a:pt x="2147" y="12"/>
                    <a:pt x="1610" y="12"/>
                  </a:cubicBezTo>
                  <a:cubicBezTo>
                    <a:pt x="1072" y="12"/>
                    <a:pt x="537" y="12"/>
                    <a:pt x="1"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a:off x="1056075" y="1673850"/>
              <a:ext cx="112525" cy="103000"/>
            </a:xfrm>
            <a:custGeom>
              <a:avLst/>
              <a:gdLst/>
              <a:ahLst/>
              <a:cxnLst/>
              <a:rect l="l" t="t" r="r" b="b"/>
              <a:pathLst>
                <a:path w="4501" h="4120" extrusionOk="0">
                  <a:moveTo>
                    <a:pt x="4191" y="0"/>
                  </a:moveTo>
                  <a:lnTo>
                    <a:pt x="0" y="334"/>
                  </a:lnTo>
                  <a:lnTo>
                    <a:pt x="298" y="4120"/>
                  </a:lnTo>
                  <a:lnTo>
                    <a:pt x="4501" y="3775"/>
                  </a:lnTo>
                  <a:lnTo>
                    <a:pt x="4191" y="0"/>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1072450" y="1694100"/>
              <a:ext cx="81575" cy="69375"/>
            </a:xfrm>
            <a:custGeom>
              <a:avLst/>
              <a:gdLst/>
              <a:ahLst/>
              <a:cxnLst/>
              <a:rect l="l" t="t" r="r" b="b"/>
              <a:pathLst>
                <a:path w="3263" h="2775" extrusionOk="0">
                  <a:moveTo>
                    <a:pt x="3060" y="0"/>
                  </a:moveTo>
                  <a:lnTo>
                    <a:pt x="0" y="250"/>
                  </a:lnTo>
                  <a:lnTo>
                    <a:pt x="203" y="2774"/>
                  </a:lnTo>
                  <a:lnTo>
                    <a:pt x="3263" y="2524"/>
                  </a:lnTo>
                  <a:lnTo>
                    <a:pt x="3060"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1117100" y="1601225"/>
              <a:ext cx="52400" cy="194675"/>
            </a:xfrm>
            <a:custGeom>
              <a:avLst/>
              <a:gdLst/>
              <a:ahLst/>
              <a:cxnLst/>
              <a:rect l="l" t="t" r="r" b="b"/>
              <a:pathLst>
                <a:path w="2096" h="7787" extrusionOk="0">
                  <a:moveTo>
                    <a:pt x="774" y="0"/>
                  </a:moveTo>
                  <a:lnTo>
                    <a:pt x="0" y="60"/>
                  </a:lnTo>
                  <a:lnTo>
                    <a:pt x="24" y="405"/>
                  </a:lnTo>
                  <a:cubicBezTo>
                    <a:pt x="512" y="715"/>
                    <a:pt x="512" y="2370"/>
                    <a:pt x="548" y="2870"/>
                  </a:cubicBezTo>
                  <a:lnTo>
                    <a:pt x="905" y="7323"/>
                  </a:lnTo>
                  <a:cubicBezTo>
                    <a:pt x="916" y="7547"/>
                    <a:pt x="717" y="7750"/>
                    <a:pt x="445" y="7783"/>
                  </a:cubicBezTo>
                  <a:lnTo>
                    <a:pt x="445" y="7783"/>
                  </a:lnTo>
                  <a:lnTo>
                    <a:pt x="1572" y="7692"/>
                  </a:lnTo>
                  <a:cubicBezTo>
                    <a:pt x="1869" y="7668"/>
                    <a:pt x="2096" y="7454"/>
                    <a:pt x="2084" y="7239"/>
                  </a:cubicBezTo>
                  <a:lnTo>
                    <a:pt x="1727" y="2786"/>
                  </a:lnTo>
                  <a:cubicBezTo>
                    <a:pt x="1679" y="2274"/>
                    <a:pt x="1286" y="655"/>
                    <a:pt x="798" y="346"/>
                  </a:cubicBezTo>
                  <a:lnTo>
                    <a:pt x="774" y="0"/>
                  </a:lnTo>
                  <a:close/>
                  <a:moveTo>
                    <a:pt x="445" y="7783"/>
                  </a:moveTo>
                  <a:lnTo>
                    <a:pt x="393" y="7787"/>
                  </a:lnTo>
                  <a:cubicBezTo>
                    <a:pt x="411" y="7786"/>
                    <a:pt x="428" y="7785"/>
                    <a:pt x="445" y="7783"/>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974800" y="1709575"/>
              <a:ext cx="420925" cy="431925"/>
            </a:xfrm>
            <a:custGeom>
              <a:avLst/>
              <a:gdLst/>
              <a:ahLst/>
              <a:cxnLst/>
              <a:rect l="l" t="t" r="r" b="b"/>
              <a:pathLst>
                <a:path w="16837" h="17277" extrusionOk="0">
                  <a:moveTo>
                    <a:pt x="1" y="0"/>
                  </a:moveTo>
                  <a:lnTo>
                    <a:pt x="430" y="16181"/>
                  </a:lnTo>
                  <a:lnTo>
                    <a:pt x="16836" y="17276"/>
                  </a:lnTo>
                  <a:lnTo>
                    <a:pt x="16372" y="1084"/>
                  </a:lnTo>
                  <a:lnTo>
                    <a:pt x="1" y="0"/>
                  </a:lnTo>
                  <a:close/>
                </a:path>
              </a:pathLst>
            </a:custGeom>
            <a:solidFill>
              <a:srgbClr val="409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a:off x="1098625" y="1806300"/>
              <a:ext cx="131900" cy="85450"/>
            </a:xfrm>
            <a:custGeom>
              <a:avLst/>
              <a:gdLst/>
              <a:ahLst/>
              <a:cxnLst/>
              <a:rect l="l" t="t" r="r" b="b"/>
              <a:pathLst>
                <a:path w="5276" h="3418" extrusionOk="0">
                  <a:moveTo>
                    <a:pt x="2311" y="1"/>
                  </a:moveTo>
                  <a:cubicBezTo>
                    <a:pt x="2239" y="13"/>
                    <a:pt x="2180" y="13"/>
                    <a:pt x="2108" y="24"/>
                  </a:cubicBezTo>
                  <a:cubicBezTo>
                    <a:pt x="1763" y="120"/>
                    <a:pt x="1489" y="310"/>
                    <a:pt x="1311" y="620"/>
                  </a:cubicBezTo>
                  <a:cubicBezTo>
                    <a:pt x="1120" y="941"/>
                    <a:pt x="942" y="1263"/>
                    <a:pt x="751" y="1572"/>
                  </a:cubicBezTo>
                  <a:cubicBezTo>
                    <a:pt x="751" y="1572"/>
                    <a:pt x="751" y="1584"/>
                    <a:pt x="739" y="1584"/>
                  </a:cubicBezTo>
                  <a:cubicBezTo>
                    <a:pt x="501" y="1453"/>
                    <a:pt x="263" y="1310"/>
                    <a:pt x="1" y="1167"/>
                  </a:cubicBezTo>
                  <a:lnTo>
                    <a:pt x="1" y="1167"/>
                  </a:lnTo>
                  <a:cubicBezTo>
                    <a:pt x="13" y="1191"/>
                    <a:pt x="13" y="1203"/>
                    <a:pt x="13" y="1215"/>
                  </a:cubicBezTo>
                  <a:cubicBezTo>
                    <a:pt x="406" y="1918"/>
                    <a:pt x="775" y="2620"/>
                    <a:pt x="1168" y="3299"/>
                  </a:cubicBezTo>
                  <a:cubicBezTo>
                    <a:pt x="1180" y="3334"/>
                    <a:pt x="1192" y="3334"/>
                    <a:pt x="1227" y="3334"/>
                  </a:cubicBezTo>
                  <a:cubicBezTo>
                    <a:pt x="1823" y="3346"/>
                    <a:pt x="2418" y="3370"/>
                    <a:pt x="3013" y="3394"/>
                  </a:cubicBezTo>
                  <a:cubicBezTo>
                    <a:pt x="3204" y="3394"/>
                    <a:pt x="3382" y="3406"/>
                    <a:pt x="3573" y="3418"/>
                  </a:cubicBezTo>
                  <a:lnTo>
                    <a:pt x="3573" y="3406"/>
                  </a:lnTo>
                  <a:cubicBezTo>
                    <a:pt x="3370" y="3251"/>
                    <a:pt x="3156" y="3108"/>
                    <a:pt x="2930" y="2953"/>
                  </a:cubicBezTo>
                  <a:cubicBezTo>
                    <a:pt x="2989" y="2870"/>
                    <a:pt x="3037" y="2775"/>
                    <a:pt x="3097" y="2680"/>
                  </a:cubicBezTo>
                  <a:cubicBezTo>
                    <a:pt x="3382" y="2203"/>
                    <a:pt x="3668" y="1727"/>
                    <a:pt x="3966" y="1251"/>
                  </a:cubicBezTo>
                  <a:cubicBezTo>
                    <a:pt x="4132" y="977"/>
                    <a:pt x="4311" y="739"/>
                    <a:pt x="4537" y="548"/>
                  </a:cubicBezTo>
                  <a:cubicBezTo>
                    <a:pt x="4752" y="370"/>
                    <a:pt x="4978" y="239"/>
                    <a:pt x="5240" y="155"/>
                  </a:cubicBezTo>
                  <a:lnTo>
                    <a:pt x="5252" y="155"/>
                  </a:lnTo>
                  <a:lnTo>
                    <a:pt x="5275" y="144"/>
                  </a:lnTo>
                  <a:cubicBezTo>
                    <a:pt x="5061" y="132"/>
                    <a:pt x="4859" y="132"/>
                    <a:pt x="4656" y="120"/>
                  </a:cubicBezTo>
                  <a:cubicBezTo>
                    <a:pt x="4013" y="84"/>
                    <a:pt x="3370" y="60"/>
                    <a:pt x="2716" y="24"/>
                  </a:cubicBezTo>
                  <a:cubicBezTo>
                    <a:pt x="2692" y="24"/>
                    <a:pt x="2668" y="24"/>
                    <a:pt x="2656" y="13"/>
                  </a:cubicBezTo>
                  <a:cubicBezTo>
                    <a:pt x="2549" y="13"/>
                    <a:pt x="2430" y="1"/>
                    <a:pt x="2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a:off x="1231975" y="1897250"/>
              <a:ext cx="94400" cy="86475"/>
            </a:xfrm>
            <a:custGeom>
              <a:avLst/>
              <a:gdLst/>
              <a:ahLst/>
              <a:cxnLst/>
              <a:rect l="l" t="t" r="r" b="b"/>
              <a:pathLst>
                <a:path w="3776" h="3459" extrusionOk="0">
                  <a:moveTo>
                    <a:pt x="1345" y="1"/>
                  </a:moveTo>
                  <a:cubicBezTo>
                    <a:pt x="1331" y="1"/>
                    <a:pt x="1319" y="2"/>
                    <a:pt x="1311" y="6"/>
                  </a:cubicBezTo>
                  <a:cubicBezTo>
                    <a:pt x="1275" y="18"/>
                    <a:pt x="1251" y="77"/>
                    <a:pt x="1227" y="125"/>
                  </a:cubicBezTo>
                  <a:cubicBezTo>
                    <a:pt x="834" y="816"/>
                    <a:pt x="418" y="1494"/>
                    <a:pt x="13" y="2185"/>
                  </a:cubicBezTo>
                  <a:cubicBezTo>
                    <a:pt x="13" y="2185"/>
                    <a:pt x="1" y="2197"/>
                    <a:pt x="1" y="2209"/>
                  </a:cubicBezTo>
                  <a:cubicBezTo>
                    <a:pt x="239" y="2090"/>
                    <a:pt x="477" y="1971"/>
                    <a:pt x="715" y="1863"/>
                  </a:cubicBezTo>
                  <a:cubicBezTo>
                    <a:pt x="727" y="1887"/>
                    <a:pt x="727" y="1899"/>
                    <a:pt x="739" y="1911"/>
                  </a:cubicBezTo>
                  <a:cubicBezTo>
                    <a:pt x="1013" y="2399"/>
                    <a:pt x="1287" y="2911"/>
                    <a:pt x="1561" y="3399"/>
                  </a:cubicBezTo>
                  <a:cubicBezTo>
                    <a:pt x="1573" y="3423"/>
                    <a:pt x="1585" y="3447"/>
                    <a:pt x="1632" y="3447"/>
                  </a:cubicBezTo>
                  <a:cubicBezTo>
                    <a:pt x="1811" y="3447"/>
                    <a:pt x="1977" y="3459"/>
                    <a:pt x="2156" y="3459"/>
                  </a:cubicBezTo>
                  <a:cubicBezTo>
                    <a:pt x="2418" y="3459"/>
                    <a:pt x="2692" y="3447"/>
                    <a:pt x="2930" y="3340"/>
                  </a:cubicBezTo>
                  <a:cubicBezTo>
                    <a:pt x="3287" y="3197"/>
                    <a:pt x="3573" y="2935"/>
                    <a:pt x="3716" y="2566"/>
                  </a:cubicBezTo>
                  <a:cubicBezTo>
                    <a:pt x="3751" y="2506"/>
                    <a:pt x="3751" y="2447"/>
                    <a:pt x="3763" y="2387"/>
                  </a:cubicBezTo>
                  <a:cubicBezTo>
                    <a:pt x="3716" y="2340"/>
                    <a:pt x="3740" y="2316"/>
                    <a:pt x="3740" y="2268"/>
                  </a:cubicBezTo>
                  <a:cubicBezTo>
                    <a:pt x="3716" y="2209"/>
                    <a:pt x="3716" y="2149"/>
                    <a:pt x="3704" y="2101"/>
                  </a:cubicBezTo>
                  <a:cubicBezTo>
                    <a:pt x="3656" y="1971"/>
                    <a:pt x="3597" y="1851"/>
                    <a:pt x="3537" y="1720"/>
                  </a:cubicBezTo>
                  <a:cubicBezTo>
                    <a:pt x="3370" y="1375"/>
                    <a:pt x="3216" y="1030"/>
                    <a:pt x="3061" y="697"/>
                  </a:cubicBezTo>
                  <a:cubicBezTo>
                    <a:pt x="3061" y="673"/>
                    <a:pt x="3049" y="661"/>
                    <a:pt x="3049" y="649"/>
                  </a:cubicBezTo>
                  <a:cubicBezTo>
                    <a:pt x="3287" y="482"/>
                    <a:pt x="3525" y="304"/>
                    <a:pt x="3775" y="125"/>
                  </a:cubicBezTo>
                  <a:lnTo>
                    <a:pt x="3716" y="125"/>
                  </a:lnTo>
                  <a:cubicBezTo>
                    <a:pt x="2954" y="77"/>
                    <a:pt x="2204" y="54"/>
                    <a:pt x="1442" y="6"/>
                  </a:cubicBezTo>
                  <a:cubicBezTo>
                    <a:pt x="1410" y="6"/>
                    <a:pt x="1373"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a:off x="1061125" y="1889350"/>
              <a:ext cx="83375" cy="86650"/>
            </a:xfrm>
            <a:custGeom>
              <a:avLst/>
              <a:gdLst/>
              <a:ahLst/>
              <a:cxnLst/>
              <a:rect l="l" t="t" r="r" b="b"/>
              <a:pathLst>
                <a:path w="3335" h="3466" extrusionOk="0">
                  <a:moveTo>
                    <a:pt x="1132" y="1"/>
                  </a:moveTo>
                  <a:lnTo>
                    <a:pt x="1084" y="84"/>
                  </a:lnTo>
                  <a:cubicBezTo>
                    <a:pt x="739" y="679"/>
                    <a:pt x="418" y="1286"/>
                    <a:pt x="72" y="1882"/>
                  </a:cubicBezTo>
                  <a:cubicBezTo>
                    <a:pt x="48" y="1941"/>
                    <a:pt x="25" y="2025"/>
                    <a:pt x="13" y="2084"/>
                  </a:cubicBezTo>
                  <a:cubicBezTo>
                    <a:pt x="13" y="2096"/>
                    <a:pt x="13" y="2108"/>
                    <a:pt x="1" y="2120"/>
                  </a:cubicBezTo>
                  <a:lnTo>
                    <a:pt x="1" y="2251"/>
                  </a:lnTo>
                  <a:cubicBezTo>
                    <a:pt x="13" y="2310"/>
                    <a:pt x="13" y="2382"/>
                    <a:pt x="25" y="2429"/>
                  </a:cubicBezTo>
                  <a:cubicBezTo>
                    <a:pt x="72" y="2656"/>
                    <a:pt x="203" y="2834"/>
                    <a:pt x="394" y="2989"/>
                  </a:cubicBezTo>
                  <a:cubicBezTo>
                    <a:pt x="608" y="3168"/>
                    <a:pt x="858" y="3263"/>
                    <a:pt x="1144" y="3346"/>
                  </a:cubicBezTo>
                  <a:cubicBezTo>
                    <a:pt x="1453" y="3430"/>
                    <a:pt x="1787" y="3465"/>
                    <a:pt x="2108" y="3465"/>
                  </a:cubicBezTo>
                  <a:cubicBezTo>
                    <a:pt x="2144" y="3465"/>
                    <a:pt x="2156" y="3465"/>
                    <a:pt x="2180" y="3430"/>
                  </a:cubicBezTo>
                  <a:cubicBezTo>
                    <a:pt x="2561" y="2787"/>
                    <a:pt x="2942" y="2132"/>
                    <a:pt x="3323" y="1501"/>
                  </a:cubicBezTo>
                  <a:cubicBezTo>
                    <a:pt x="3323" y="1501"/>
                    <a:pt x="3323" y="1477"/>
                    <a:pt x="3335" y="1465"/>
                  </a:cubicBezTo>
                  <a:cubicBezTo>
                    <a:pt x="2608" y="977"/>
                    <a:pt x="1870" y="489"/>
                    <a:pt x="1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1065900" y="1962875"/>
              <a:ext cx="117300" cy="107475"/>
            </a:xfrm>
            <a:custGeom>
              <a:avLst/>
              <a:gdLst/>
              <a:ahLst/>
              <a:cxnLst/>
              <a:rect l="l" t="t" r="r" b="b"/>
              <a:pathLst>
                <a:path w="4692" h="4299" extrusionOk="0">
                  <a:moveTo>
                    <a:pt x="3608" y="0"/>
                  </a:moveTo>
                  <a:cubicBezTo>
                    <a:pt x="3596" y="203"/>
                    <a:pt x="3560" y="417"/>
                    <a:pt x="3548" y="631"/>
                  </a:cubicBezTo>
                  <a:cubicBezTo>
                    <a:pt x="3548" y="667"/>
                    <a:pt x="3536" y="727"/>
                    <a:pt x="3536" y="774"/>
                  </a:cubicBezTo>
                  <a:cubicBezTo>
                    <a:pt x="3536" y="786"/>
                    <a:pt x="3513" y="798"/>
                    <a:pt x="3501" y="798"/>
                  </a:cubicBezTo>
                  <a:lnTo>
                    <a:pt x="3477" y="798"/>
                  </a:lnTo>
                  <a:cubicBezTo>
                    <a:pt x="2894" y="774"/>
                    <a:pt x="2310" y="762"/>
                    <a:pt x="1727" y="727"/>
                  </a:cubicBezTo>
                  <a:cubicBezTo>
                    <a:pt x="1477" y="715"/>
                    <a:pt x="1227" y="703"/>
                    <a:pt x="989" y="643"/>
                  </a:cubicBezTo>
                  <a:cubicBezTo>
                    <a:pt x="619" y="548"/>
                    <a:pt x="298" y="381"/>
                    <a:pt x="36" y="119"/>
                  </a:cubicBezTo>
                  <a:cubicBezTo>
                    <a:pt x="36" y="119"/>
                    <a:pt x="24" y="108"/>
                    <a:pt x="0" y="108"/>
                  </a:cubicBezTo>
                  <a:cubicBezTo>
                    <a:pt x="60" y="227"/>
                    <a:pt x="107" y="346"/>
                    <a:pt x="167" y="441"/>
                  </a:cubicBezTo>
                  <a:cubicBezTo>
                    <a:pt x="536" y="1203"/>
                    <a:pt x="893" y="1965"/>
                    <a:pt x="1274" y="2727"/>
                  </a:cubicBezTo>
                  <a:cubicBezTo>
                    <a:pt x="1453" y="3084"/>
                    <a:pt x="1751" y="3286"/>
                    <a:pt x="2132" y="3382"/>
                  </a:cubicBezTo>
                  <a:cubicBezTo>
                    <a:pt x="2203" y="3394"/>
                    <a:pt x="2298" y="3394"/>
                    <a:pt x="2370" y="3394"/>
                  </a:cubicBezTo>
                  <a:lnTo>
                    <a:pt x="3394" y="3441"/>
                  </a:lnTo>
                  <a:cubicBezTo>
                    <a:pt x="3441" y="3441"/>
                    <a:pt x="3441" y="3453"/>
                    <a:pt x="3441" y="3477"/>
                  </a:cubicBezTo>
                  <a:cubicBezTo>
                    <a:pt x="3441" y="3691"/>
                    <a:pt x="3441" y="3906"/>
                    <a:pt x="3429" y="4108"/>
                  </a:cubicBezTo>
                  <a:lnTo>
                    <a:pt x="3429" y="4298"/>
                  </a:lnTo>
                  <a:cubicBezTo>
                    <a:pt x="3477" y="4227"/>
                    <a:pt x="3513" y="4168"/>
                    <a:pt x="3548" y="4096"/>
                  </a:cubicBezTo>
                  <a:cubicBezTo>
                    <a:pt x="3917" y="3465"/>
                    <a:pt x="4310" y="2846"/>
                    <a:pt x="4679" y="2215"/>
                  </a:cubicBezTo>
                  <a:cubicBezTo>
                    <a:pt x="4679" y="2203"/>
                    <a:pt x="4691" y="2191"/>
                    <a:pt x="4679" y="2167"/>
                  </a:cubicBezTo>
                  <a:lnTo>
                    <a:pt x="3608" y="36"/>
                  </a:lnTo>
                  <a:cubicBezTo>
                    <a:pt x="3620" y="12"/>
                    <a:pt x="3620" y="12"/>
                    <a:pt x="3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1202525" y="1975375"/>
              <a:ext cx="117000" cy="77125"/>
            </a:xfrm>
            <a:custGeom>
              <a:avLst/>
              <a:gdLst/>
              <a:ahLst/>
              <a:cxnLst/>
              <a:rect l="l" t="t" r="r" b="b"/>
              <a:pathLst>
                <a:path w="4680" h="3085" extrusionOk="0">
                  <a:moveTo>
                    <a:pt x="4679" y="0"/>
                  </a:moveTo>
                  <a:lnTo>
                    <a:pt x="4679" y="0"/>
                  </a:lnTo>
                  <a:cubicBezTo>
                    <a:pt x="4572" y="84"/>
                    <a:pt x="4465" y="167"/>
                    <a:pt x="4358" y="227"/>
                  </a:cubicBezTo>
                  <a:cubicBezTo>
                    <a:pt x="4156" y="358"/>
                    <a:pt x="3917" y="441"/>
                    <a:pt x="3667" y="465"/>
                  </a:cubicBezTo>
                  <a:cubicBezTo>
                    <a:pt x="3560" y="486"/>
                    <a:pt x="3453" y="490"/>
                    <a:pt x="3346" y="490"/>
                  </a:cubicBezTo>
                  <a:cubicBezTo>
                    <a:pt x="3274" y="490"/>
                    <a:pt x="3203" y="489"/>
                    <a:pt x="3132" y="489"/>
                  </a:cubicBezTo>
                  <a:cubicBezTo>
                    <a:pt x="2798" y="465"/>
                    <a:pt x="2477" y="453"/>
                    <a:pt x="2155" y="441"/>
                  </a:cubicBezTo>
                  <a:lnTo>
                    <a:pt x="1000" y="393"/>
                  </a:lnTo>
                  <a:cubicBezTo>
                    <a:pt x="715" y="381"/>
                    <a:pt x="429" y="381"/>
                    <a:pt x="155" y="370"/>
                  </a:cubicBezTo>
                  <a:lnTo>
                    <a:pt x="119" y="370"/>
                  </a:lnTo>
                  <a:cubicBezTo>
                    <a:pt x="72" y="1239"/>
                    <a:pt x="48" y="2120"/>
                    <a:pt x="0" y="3013"/>
                  </a:cubicBezTo>
                  <a:lnTo>
                    <a:pt x="60" y="3013"/>
                  </a:lnTo>
                  <a:cubicBezTo>
                    <a:pt x="548" y="3025"/>
                    <a:pt x="1048" y="3060"/>
                    <a:pt x="1536" y="3072"/>
                  </a:cubicBezTo>
                  <a:cubicBezTo>
                    <a:pt x="1691" y="3072"/>
                    <a:pt x="1870" y="3084"/>
                    <a:pt x="2036" y="3084"/>
                  </a:cubicBezTo>
                  <a:cubicBezTo>
                    <a:pt x="2322" y="3072"/>
                    <a:pt x="2608" y="3025"/>
                    <a:pt x="2858" y="2882"/>
                  </a:cubicBezTo>
                  <a:cubicBezTo>
                    <a:pt x="2977" y="2810"/>
                    <a:pt x="3060" y="2715"/>
                    <a:pt x="3144" y="2596"/>
                  </a:cubicBezTo>
                  <a:cubicBezTo>
                    <a:pt x="3644" y="1739"/>
                    <a:pt x="4167" y="881"/>
                    <a:pt x="4668" y="24"/>
                  </a:cubicBezTo>
                  <a:lnTo>
                    <a:pt x="4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a:off x="1196875" y="1812050"/>
              <a:ext cx="86925" cy="86850"/>
            </a:xfrm>
            <a:custGeom>
              <a:avLst/>
              <a:gdLst/>
              <a:ahLst/>
              <a:cxnLst/>
              <a:rect l="l" t="t" r="r" b="b"/>
              <a:pathLst>
                <a:path w="3477" h="3474" extrusionOk="0">
                  <a:moveTo>
                    <a:pt x="1690" y="0"/>
                  </a:moveTo>
                  <a:cubicBezTo>
                    <a:pt x="1556" y="0"/>
                    <a:pt x="1421" y="33"/>
                    <a:pt x="1286" y="92"/>
                  </a:cubicBezTo>
                  <a:cubicBezTo>
                    <a:pt x="1048" y="199"/>
                    <a:pt x="857" y="354"/>
                    <a:pt x="679" y="533"/>
                  </a:cubicBezTo>
                  <a:cubicBezTo>
                    <a:pt x="405" y="795"/>
                    <a:pt x="202" y="1092"/>
                    <a:pt x="24" y="1426"/>
                  </a:cubicBezTo>
                  <a:cubicBezTo>
                    <a:pt x="0" y="1449"/>
                    <a:pt x="0" y="1461"/>
                    <a:pt x="24" y="1485"/>
                  </a:cubicBezTo>
                  <a:cubicBezTo>
                    <a:pt x="393" y="2140"/>
                    <a:pt x="750" y="2795"/>
                    <a:pt x="1119" y="3450"/>
                  </a:cubicBezTo>
                  <a:cubicBezTo>
                    <a:pt x="1131" y="3462"/>
                    <a:pt x="1131" y="3474"/>
                    <a:pt x="1131" y="3474"/>
                  </a:cubicBezTo>
                  <a:cubicBezTo>
                    <a:pt x="1905" y="3057"/>
                    <a:pt x="2679" y="2640"/>
                    <a:pt x="3477" y="2223"/>
                  </a:cubicBezTo>
                  <a:cubicBezTo>
                    <a:pt x="3417" y="2140"/>
                    <a:pt x="3370" y="2033"/>
                    <a:pt x="3310" y="1938"/>
                  </a:cubicBezTo>
                  <a:cubicBezTo>
                    <a:pt x="2989" y="1402"/>
                    <a:pt x="2679" y="866"/>
                    <a:pt x="2357" y="330"/>
                  </a:cubicBezTo>
                  <a:cubicBezTo>
                    <a:pt x="2310" y="259"/>
                    <a:pt x="2238" y="199"/>
                    <a:pt x="2167" y="152"/>
                  </a:cubicBezTo>
                  <a:cubicBezTo>
                    <a:pt x="2011" y="48"/>
                    <a:pt x="1851" y="0"/>
                    <a:pt x="1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a:off x="1384100" y="1643775"/>
              <a:ext cx="135150" cy="497725"/>
            </a:xfrm>
            <a:custGeom>
              <a:avLst/>
              <a:gdLst/>
              <a:ahLst/>
              <a:cxnLst/>
              <a:rect l="l" t="t" r="r" b="b"/>
              <a:pathLst>
                <a:path w="5406" h="19909" extrusionOk="0">
                  <a:moveTo>
                    <a:pt x="4977" y="1"/>
                  </a:moveTo>
                  <a:lnTo>
                    <a:pt x="0" y="3716"/>
                  </a:lnTo>
                  <a:lnTo>
                    <a:pt x="464" y="19908"/>
                  </a:lnTo>
                  <a:lnTo>
                    <a:pt x="5406" y="14753"/>
                  </a:lnTo>
                  <a:lnTo>
                    <a:pt x="4977" y="1"/>
                  </a:lnTo>
                  <a:close/>
                </a:path>
              </a:pathLst>
            </a:custGeom>
            <a:solidFill>
              <a:srgbClr val="5EB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a:off x="1224850" y="1888125"/>
              <a:ext cx="186050" cy="94225"/>
            </a:xfrm>
            <a:custGeom>
              <a:avLst/>
              <a:gdLst/>
              <a:ahLst/>
              <a:cxnLst/>
              <a:rect l="l" t="t" r="r" b="b"/>
              <a:pathLst>
                <a:path w="7442" h="3769" extrusionOk="0">
                  <a:moveTo>
                    <a:pt x="4745" y="1"/>
                  </a:moveTo>
                  <a:cubicBezTo>
                    <a:pt x="4553" y="1"/>
                    <a:pt x="4266" y="143"/>
                    <a:pt x="4036" y="240"/>
                  </a:cubicBezTo>
                  <a:cubicBezTo>
                    <a:pt x="3715" y="371"/>
                    <a:pt x="3120" y="859"/>
                    <a:pt x="2941" y="1038"/>
                  </a:cubicBezTo>
                  <a:cubicBezTo>
                    <a:pt x="2703" y="1276"/>
                    <a:pt x="2215" y="1276"/>
                    <a:pt x="1989" y="1383"/>
                  </a:cubicBezTo>
                  <a:cubicBezTo>
                    <a:pt x="1597" y="1549"/>
                    <a:pt x="907" y="1732"/>
                    <a:pt x="430" y="1732"/>
                  </a:cubicBezTo>
                  <a:cubicBezTo>
                    <a:pt x="327" y="1732"/>
                    <a:pt x="233" y="1724"/>
                    <a:pt x="155" y="1704"/>
                  </a:cubicBezTo>
                  <a:cubicBezTo>
                    <a:pt x="155" y="1704"/>
                    <a:pt x="0" y="2264"/>
                    <a:pt x="72" y="2871"/>
                  </a:cubicBezTo>
                  <a:cubicBezTo>
                    <a:pt x="84" y="3502"/>
                    <a:pt x="250" y="3514"/>
                    <a:pt x="250" y="3514"/>
                  </a:cubicBezTo>
                  <a:cubicBezTo>
                    <a:pt x="374" y="3502"/>
                    <a:pt x="515" y="3496"/>
                    <a:pt x="668" y="3496"/>
                  </a:cubicBezTo>
                  <a:cubicBezTo>
                    <a:pt x="1744" y="3496"/>
                    <a:pt x="3431" y="3768"/>
                    <a:pt x="3899" y="3768"/>
                  </a:cubicBezTo>
                  <a:cubicBezTo>
                    <a:pt x="3931" y="3768"/>
                    <a:pt x="3957" y="3767"/>
                    <a:pt x="3977" y="3764"/>
                  </a:cubicBezTo>
                  <a:cubicBezTo>
                    <a:pt x="4346" y="3705"/>
                    <a:pt x="6275" y="3228"/>
                    <a:pt x="6561" y="3121"/>
                  </a:cubicBezTo>
                  <a:cubicBezTo>
                    <a:pt x="6846" y="3026"/>
                    <a:pt x="6953" y="2800"/>
                    <a:pt x="6977" y="2586"/>
                  </a:cubicBezTo>
                  <a:cubicBezTo>
                    <a:pt x="7001" y="2383"/>
                    <a:pt x="7215" y="2324"/>
                    <a:pt x="7299" y="2145"/>
                  </a:cubicBezTo>
                  <a:cubicBezTo>
                    <a:pt x="7370" y="1966"/>
                    <a:pt x="7394" y="1728"/>
                    <a:pt x="7430" y="1514"/>
                  </a:cubicBezTo>
                  <a:cubicBezTo>
                    <a:pt x="7442" y="1312"/>
                    <a:pt x="7192" y="1062"/>
                    <a:pt x="7192" y="1062"/>
                  </a:cubicBezTo>
                  <a:cubicBezTo>
                    <a:pt x="7192" y="1062"/>
                    <a:pt x="7161" y="661"/>
                    <a:pt x="6909" y="661"/>
                  </a:cubicBezTo>
                  <a:cubicBezTo>
                    <a:pt x="6889" y="661"/>
                    <a:pt x="6868" y="664"/>
                    <a:pt x="6846" y="669"/>
                  </a:cubicBezTo>
                  <a:cubicBezTo>
                    <a:pt x="6537" y="740"/>
                    <a:pt x="5882" y="1181"/>
                    <a:pt x="5346" y="1312"/>
                  </a:cubicBezTo>
                  <a:cubicBezTo>
                    <a:pt x="5093" y="1368"/>
                    <a:pt x="4805" y="1392"/>
                    <a:pt x="4576" y="1392"/>
                  </a:cubicBezTo>
                  <a:cubicBezTo>
                    <a:pt x="4320" y="1392"/>
                    <a:pt x="4137" y="1362"/>
                    <a:pt x="4156" y="1312"/>
                  </a:cubicBezTo>
                  <a:cubicBezTo>
                    <a:pt x="4167" y="1204"/>
                    <a:pt x="4548" y="621"/>
                    <a:pt x="4763" y="490"/>
                  </a:cubicBezTo>
                  <a:cubicBezTo>
                    <a:pt x="4953" y="371"/>
                    <a:pt x="5060" y="204"/>
                    <a:pt x="4906" y="61"/>
                  </a:cubicBezTo>
                  <a:cubicBezTo>
                    <a:pt x="4868" y="18"/>
                    <a:pt x="4813" y="1"/>
                    <a:pt x="4745"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739950" y="1611175"/>
              <a:ext cx="522725" cy="401725"/>
            </a:xfrm>
            <a:custGeom>
              <a:avLst/>
              <a:gdLst/>
              <a:ahLst/>
              <a:cxnLst/>
              <a:rect l="l" t="t" r="r" b="b"/>
              <a:pathLst>
                <a:path w="20909" h="16069" extrusionOk="0">
                  <a:moveTo>
                    <a:pt x="1992" y="0"/>
                  </a:moveTo>
                  <a:cubicBezTo>
                    <a:pt x="1172" y="0"/>
                    <a:pt x="403" y="726"/>
                    <a:pt x="239" y="2376"/>
                  </a:cubicBezTo>
                  <a:cubicBezTo>
                    <a:pt x="1" y="4770"/>
                    <a:pt x="4561" y="12390"/>
                    <a:pt x="7359" y="15211"/>
                  </a:cubicBezTo>
                  <a:cubicBezTo>
                    <a:pt x="7621" y="15485"/>
                    <a:pt x="7788" y="15640"/>
                    <a:pt x="8657" y="15807"/>
                  </a:cubicBezTo>
                  <a:cubicBezTo>
                    <a:pt x="9623" y="15994"/>
                    <a:pt x="10860" y="16068"/>
                    <a:pt x="12207" y="16068"/>
                  </a:cubicBezTo>
                  <a:cubicBezTo>
                    <a:pt x="15142" y="16068"/>
                    <a:pt x="18599" y="15716"/>
                    <a:pt x="20908" y="15414"/>
                  </a:cubicBezTo>
                  <a:cubicBezTo>
                    <a:pt x="20908" y="15414"/>
                    <a:pt x="20218" y="14187"/>
                    <a:pt x="20396" y="12735"/>
                  </a:cubicBezTo>
                  <a:lnTo>
                    <a:pt x="20396" y="12735"/>
                  </a:lnTo>
                  <a:cubicBezTo>
                    <a:pt x="20396" y="12735"/>
                    <a:pt x="20355" y="12735"/>
                    <a:pt x="20278" y="12735"/>
                  </a:cubicBezTo>
                  <a:cubicBezTo>
                    <a:pt x="19179" y="12735"/>
                    <a:pt x="10770" y="12714"/>
                    <a:pt x="9836" y="12080"/>
                  </a:cubicBezTo>
                  <a:cubicBezTo>
                    <a:pt x="9836" y="12080"/>
                    <a:pt x="8228" y="9818"/>
                    <a:pt x="6859" y="6091"/>
                  </a:cubicBezTo>
                  <a:cubicBezTo>
                    <a:pt x="5740" y="2996"/>
                    <a:pt x="4263" y="1388"/>
                    <a:pt x="3097" y="436"/>
                  </a:cubicBezTo>
                  <a:cubicBezTo>
                    <a:pt x="2753" y="152"/>
                    <a:pt x="2367" y="0"/>
                    <a:pt x="1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32"/>
          <p:cNvSpPr/>
          <p:nvPr/>
        </p:nvSpPr>
        <p:spPr>
          <a:xfrm>
            <a:off x="3246025" y="1038225"/>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txBox="1">
            <a:spLocks noGrp="1"/>
          </p:cNvSpPr>
          <p:nvPr>
            <p:ph type="title" idx="2"/>
          </p:nvPr>
        </p:nvSpPr>
        <p:spPr>
          <a:xfrm>
            <a:off x="3246025" y="1220625"/>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04</a:t>
            </a:r>
            <a:endParaRPr/>
          </a:p>
        </p:txBody>
      </p:sp>
      <p:grpSp>
        <p:nvGrpSpPr>
          <p:cNvPr id="1316" name="Google Shape;1316;p32"/>
          <p:cNvGrpSpPr/>
          <p:nvPr/>
        </p:nvGrpSpPr>
        <p:grpSpPr>
          <a:xfrm rot="-898866" flipH="1">
            <a:off x="2107616" y="2549115"/>
            <a:ext cx="1083550" cy="1428571"/>
            <a:chOff x="4326425" y="5583250"/>
            <a:chExt cx="744150" cy="981100"/>
          </a:xfrm>
        </p:grpSpPr>
        <p:sp>
          <p:nvSpPr>
            <p:cNvPr id="1317" name="Google Shape;1317;p3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32"/>
          <p:cNvGrpSpPr/>
          <p:nvPr/>
        </p:nvGrpSpPr>
        <p:grpSpPr>
          <a:xfrm rot="872858" flipH="1">
            <a:off x="2822954" y="2971417"/>
            <a:ext cx="1247406" cy="2528100"/>
            <a:chOff x="1803775" y="5029925"/>
            <a:chExt cx="655775" cy="1329050"/>
          </a:xfrm>
        </p:grpSpPr>
        <p:sp>
          <p:nvSpPr>
            <p:cNvPr id="1343" name="Google Shape;1343;p3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32"/>
          <p:cNvSpPr/>
          <p:nvPr/>
        </p:nvSpPr>
        <p:spPr>
          <a:xfrm rot="-1801446" flipH="1">
            <a:off x="2153218" y="248343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hand holding a recycle sign&#10;&#10;Description automatically generated">
            <a:extLst>
              <a:ext uri="{FF2B5EF4-FFF2-40B4-BE49-F238E27FC236}">
                <a16:creationId xmlns:a16="http://schemas.microsoft.com/office/drawing/2014/main" id="{0FE8AD6D-F616-C2E4-A8AB-F5A8D6CA866E}"/>
              </a:ext>
            </a:extLst>
          </p:cNvPr>
          <p:cNvPicPr>
            <a:picLocks noChangeAspect="1"/>
          </p:cNvPicPr>
          <p:nvPr/>
        </p:nvPicPr>
        <p:blipFill>
          <a:blip r:embed="rId3"/>
          <a:stretch>
            <a:fillRect/>
          </a:stretch>
        </p:blipFill>
        <p:spPr>
          <a:xfrm>
            <a:off x="5331783" y="2352444"/>
            <a:ext cx="2228850" cy="2047875"/>
          </a:xfrm>
          <a:prstGeom prst="rect">
            <a:avLst/>
          </a:prstGeom>
        </p:spPr>
      </p:pic>
      <p:sp>
        <p:nvSpPr>
          <p:cNvPr id="2" name="TextBox 1">
            <a:extLst>
              <a:ext uri="{FF2B5EF4-FFF2-40B4-BE49-F238E27FC236}">
                <a16:creationId xmlns:a16="http://schemas.microsoft.com/office/drawing/2014/main" id="{EE53AA7A-B051-45A3-31F1-64995E271D22}"/>
              </a:ext>
            </a:extLst>
          </p:cNvPr>
          <p:cNvSpPr txBox="1"/>
          <p:nvPr/>
        </p:nvSpPr>
        <p:spPr>
          <a:xfrm>
            <a:off x="4577091" y="1836408"/>
            <a:ext cx="38258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solidFill>
                  <a:srgbClr val="235233"/>
                </a:solidFill>
              </a:rPr>
              <a:t>Note: Crude Oils are entirely negligible during this phase of LCA</a:t>
            </a:r>
          </a:p>
        </p:txBody>
      </p:sp>
    </p:spTree>
    <p:extLst>
      <p:ext uri="{BB962C8B-B14F-4D97-AF65-F5344CB8AC3E}">
        <p14:creationId xmlns:p14="http://schemas.microsoft.com/office/powerpoint/2010/main" val="1141027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1" name="Google Shape;1171;p31"/>
          <p:cNvSpPr txBox="1">
            <a:spLocks noGrp="1"/>
          </p:cNvSpPr>
          <p:nvPr>
            <p:ph type="title"/>
          </p:nvPr>
        </p:nvSpPr>
        <p:spPr>
          <a:xfrm>
            <a:off x="3640135" y="756353"/>
            <a:ext cx="32286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RECYCLING</a:t>
            </a:r>
            <a:endParaRPr/>
          </a:p>
        </p:txBody>
      </p:sp>
      <p:grpSp>
        <p:nvGrpSpPr>
          <p:cNvPr id="1172" name="Google Shape;1172;p31"/>
          <p:cNvGrpSpPr/>
          <p:nvPr/>
        </p:nvGrpSpPr>
        <p:grpSpPr>
          <a:xfrm>
            <a:off x="1395600" y="442525"/>
            <a:ext cx="2063667" cy="4027849"/>
            <a:chOff x="1219200" y="557825"/>
            <a:chExt cx="2063667" cy="4027849"/>
          </a:xfrm>
        </p:grpSpPr>
        <p:sp>
          <p:nvSpPr>
            <p:cNvPr id="1173" name="Google Shape;1173;p31"/>
            <p:cNvSpPr/>
            <p:nvPr/>
          </p:nvSpPr>
          <p:spPr>
            <a:xfrm>
              <a:off x="1339085" y="2255824"/>
              <a:ext cx="1777978" cy="2329841"/>
            </a:xfrm>
            <a:custGeom>
              <a:avLst/>
              <a:gdLst/>
              <a:ahLst/>
              <a:cxnLst/>
              <a:rect l="l" t="t" r="r" b="b"/>
              <a:pathLst>
                <a:path w="36899" h="48352" extrusionOk="0">
                  <a:moveTo>
                    <a:pt x="3275" y="0"/>
                  </a:moveTo>
                  <a:cubicBezTo>
                    <a:pt x="1465" y="0"/>
                    <a:pt x="1" y="1477"/>
                    <a:pt x="1" y="3274"/>
                  </a:cubicBezTo>
                  <a:lnTo>
                    <a:pt x="2751" y="45077"/>
                  </a:lnTo>
                  <a:cubicBezTo>
                    <a:pt x="2751" y="46899"/>
                    <a:pt x="4227" y="48351"/>
                    <a:pt x="6025" y="48351"/>
                  </a:cubicBezTo>
                  <a:lnTo>
                    <a:pt x="29742" y="48351"/>
                  </a:lnTo>
                  <a:cubicBezTo>
                    <a:pt x="31552" y="48351"/>
                    <a:pt x="33017" y="46875"/>
                    <a:pt x="33017" y="45077"/>
                  </a:cubicBezTo>
                  <a:lnTo>
                    <a:pt x="36898" y="3274"/>
                  </a:lnTo>
                  <a:cubicBezTo>
                    <a:pt x="36898" y="1453"/>
                    <a:pt x="35422" y="0"/>
                    <a:pt x="33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1339085" y="2255824"/>
              <a:ext cx="1777978" cy="270221"/>
            </a:xfrm>
            <a:custGeom>
              <a:avLst/>
              <a:gdLst/>
              <a:ahLst/>
              <a:cxnLst/>
              <a:rect l="l" t="t" r="r" b="b"/>
              <a:pathLst>
                <a:path w="36899" h="5608" extrusionOk="0">
                  <a:moveTo>
                    <a:pt x="3275" y="0"/>
                  </a:moveTo>
                  <a:cubicBezTo>
                    <a:pt x="1477" y="0"/>
                    <a:pt x="1" y="1453"/>
                    <a:pt x="1" y="3274"/>
                  </a:cubicBezTo>
                  <a:lnTo>
                    <a:pt x="60" y="5608"/>
                  </a:lnTo>
                  <a:lnTo>
                    <a:pt x="36803" y="5608"/>
                  </a:lnTo>
                  <a:lnTo>
                    <a:pt x="36898" y="3274"/>
                  </a:lnTo>
                  <a:cubicBezTo>
                    <a:pt x="36898" y="1477"/>
                    <a:pt x="35434" y="0"/>
                    <a:pt x="33624"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1344241" y="1690129"/>
              <a:ext cx="1805492" cy="686203"/>
            </a:xfrm>
            <a:custGeom>
              <a:avLst/>
              <a:gdLst/>
              <a:ahLst/>
              <a:cxnLst/>
              <a:rect l="l" t="t" r="r" b="b"/>
              <a:pathLst>
                <a:path w="37470" h="14241" extrusionOk="0">
                  <a:moveTo>
                    <a:pt x="6097" y="1"/>
                  </a:moveTo>
                  <a:cubicBezTo>
                    <a:pt x="4359" y="1"/>
                    <a:pt x="3001" y="1048"/>
                    <a:pt x="2263" y="3465"/>
                  </a:cubicBezTo>
                  <a:lnTo>
                    <a:pt x="1" y="11061"/>
                  </a:lnTo>
                  <a:cubicBezTo>
                    <a:pt x="1" y="12812"/>
                    <a:pt x="4359" y="14240"/>
                    <a:pt x="6097" y="14240"/>
                  </a:cubicBezTo>
                  <a:lnTo>
                    <a:pt x="31374" y="14240"/>
                  </a:lnTo>
                  <a:cubicBezTo>
                    <a:pt x="33112" y="14240"/>
                    <a:pt x="37470" y="12824"/>
                    <a:pt x="37470" y="11061"/>
                  </a:cubicBezTo>
                  <a:lnTo>
                    <a:pt x="35208" y="3465"/>
                  </a:lnTo>
                  <a:cubicBezTo>
                    <a:pt x="34458" y="1048"/>
                    <a:pt x="33112" y="1"/>
                    <a:pt x="3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445815" y="1690129"/>
              <a:ext cx="1602392" cy="191102"/>
            </a:xfrm>
            <a:custGeom>
              <a:avLst/>
              <a:gdLst/>
              <a:ahLst/>
              <a:cxnLst/>
              <a:rect l="l" t="t" r="r" b="b"/>
              <a:pathLst>
                <a:path w="33255" h="3966" extrusionOk="0">
                  <a:moveTo>
                    <a:pt x="3989" y="1"/>
                  </a:moveTo>
                  <a:cubicBezTo>
                    <a:pt x="2251" y="1"/>
                    <a:pt x="893" y="1048"/>
                    <a:pt x="155" y="3465"/>
                  </a:cubicBezTo>
                  <a:lnTo>
                    <a:pt x="0" y="3965"/>
                  </a:lnTo>
                  <a:cubicBezTo>
                    <a:pt x="643" y="3549"/>
                    <a:pt x="1369" y="3346"/>
                    <a:pt x="2191" y="3346"/>
                  </a:cubicBezTo>
                  <a:lnTo>
                    <a:pt x="31052" y="3346"/>
                  </a:lnTo>
                  <a:cubicBezTo>
                    <a:pt x="31873" y="3346"/>
                    <a:pt x="32600" y="3549"/>
                    <a:pt x="33254" y="3965"/>
                  </a:cubicBezTo>
                  <a:lnTo>
                    <a:pt x="33100" y="3465"/>
                  </a:lnTo>
                  <a:cubicBezTo>
                    <a:pt x="32350" y="1048"/>
                    <a:pt x="31004" y="1"/>
                    <a:pt x="29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220356" y="2188123"/>
              <a:ext cx="2062511" cy="218037"/>
            </a:xfrm>
            <a:custGeom>
              <a:avLst/>
              <a:gdLst/>
              <a:ahLst/>
              <a:cxnLst/>
              <a:rect l="l" t="t" r="r" b="b"/>
              <a:pathLst>
                <a:path w="42804" h="4525" extrusionOk="0">
                  <a:moveTo>
                    <a:pt x="2262" y="0"/>
                  </a:moveTo>
                  <a:cubicBezTo>
                    <a:pt x="1012" y="0"/>
                    <a:pt x="0" y="1012"/>
                    <a:pt x="0" y="2262"/>
                  </a:cubicBezTo>
                  <a:cubicBezTo>
                    <a:pt x="0" y="3513"/>
                    <a:pt x="1012" y="4525"/>
                    <a:pt x="2262" y="4525"/>
                  </a:cubicBezTo>
                  <a:lnTo>
                    <a:pt x="40541" y="4525"/>
                  </a:lnTo>
                  <a:cubicBezTo>
                    <a:pt x="41791" y="4525"/>
                    <a:pt x="42803" y="3513"/>
                    <a:pt x="42803" y="2262"/>
                  </a:cubicBezTo>
                  <a:cubicBezTo>
                    <a:pt x="42803" y="1012"/>
                    <a:pt x="41791" y="0"/>
                    <a:pt x="40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219200" y="2188123"/>
              <a:ext cx="2062511" cy="113042"/>
            </a:xfrm>
            <a:custGeom>
              <a:avLst/>
              <a:gdLst/>
              <a:ahLst/>
              <a:cxnLst/>
              <a:rect l="l" t="t" r="r" b="b"/>
              <a:pathLst>
                <a:path w="42804" h="2346" extrusionOk="0">
                  <a:moveTo>
                    <a:pt x="2262" y="0"/>
                  </a:moveTo>
                  <a:cubicBezTo>
                    <a:pt x="1012" y="0"/>
                    <a:pt x="0" y="1012"/>
                    <a:pt x="0" y="2262"/>
                  </a:cubicBezTo>
                  <a:lnTo>
                    <a:pt x="0" y="2346"/>
                  </a:lnTo>
                  <a:lnTo>
                    <a:pt x="42803" y="2346"/>
                  </a:lnTo>
                  <a:lnTo>
                    <a:pt x="42803" y="2262"/>
                  </a:lnTo>
                  <a:cubicBezTo>
                    <a:pt x="42803" y="1012"/>
                    <a:pt x="41791" y="0"/>
                    <a:pt x="40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524405" y="1928212"/>
              <a:ext cx="1436009" cy="259958"/>
            </a:xfrm>
            <a:custGeom>
              <a:avLst/>
              <a:gdLst/>
              <a:ahLst/>
              <a:cxnLst/>
              <a:rect l="l" t="t" r="r" b="b"/>
              <a:pathLst>
                <a:path w="29802" h="5395" extrusionOk="0">
                  <a:moveTo>
                    <a:pt x="5251" y="1"/>
                  </a:moveTo>
                  <a:cubicBezTo>
                    <a:pt x="2346" y="1"/>
                    <a:pt x="0" y="2346"/>
                    <a:pt x="0" y="5251"/>
                  </a:cubicBezTo>
                  <a:lnTo>
                    <a:pt x="0" y="5394"/>
                  </a:lnTo>
                  <a:lnTo>
                    <a:pt x="29802" y="5394"/>
                  </a:lnTo>
                  <a:lnTo>
                    <a:pt x="29802" y="5251"/>
                  </a:lnTo>
                  <a:cubicBezTo>
                    <a:pt x="29802" y="2346"/>
                    <a:pt x="27456" y="1"/>
                    <a:pt x="24551" y="1"/>
                  </a:cubicBezTo>
                  <a:close/>
                </a:path>
              </a:pathLst>
            </a:custGeom>
            <a:solidFill>
              <a:srgbClr val="00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1957542" y="2861078"/>
              <a:ext cx="270270" cy="247285"/>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2173267" y="2861656"/>
              <a:ext cx="429762" cy="358593"/>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2420505" y="3208734"/>
              <a:ext cx="269113" cy="263957"/>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2139971" y="3390007"/>
              <a:ext cx="495149" cy="397044"/>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851968" y="3488690"/>
              <a:ext cx="204883" cy="231240"/>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726349" y="3125519"/>
              <a:ext cx="363749" cy="456746"/>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1790580" y="1351628"/>
              <a:ext cx="1138274" cy="837648"/>
            </a:xfrm>
            <a:custGeom>
              <a:avLst/>
              <a:gdLst/>
              <a:ahLst/>
              <a:cxnLst/>
              <a:rect l="l" t="t" r="r" b="b"/>
              <a:pathLst>
                <a:path w="23623" h="17384" extrusionOk="0">
                  <a:moveTo>
                    <a:pt x="16140" y="1"/>
                  </a:moveTo>
                  <a:cubicBezTo>
                    <a:pt x="14393" y="1"/>
                    <a:pt x="12645" y="668"/>
                    <a:pt x="11312" y="2001"/>
                  </a:cubicBezTo>
                  <a:lnTo>
                    <a:pt x="2073" y="11240"/>
                  </a:lnTo>
                  <a:cubicBezTo>
                    <a:pt x="1" y="13312"/>
                    <a:pt x="584" y="15336"/>
                    <a:pt x="2192" y="17384"/>
                  </a:cubicBezTo>
                  <a:lnTo>
                    <a:pt x="15241" y="17384"/>
                  </a:lnTo>
                  <a:lnTo>
                    <a:pt x="20968" y="11657"/>
                  </a:lnTo>
                  <a:cubicBezTo>
                    <a:pt x="23623" y="9002"/>
                    <a:pt x="23623" y="4668"/>
                    <a:pt x="20968" y="2001"/>
                  </a:cubicBezTo>
                  <a:cubicBezTo>
                    <a:pt x="19634" y="668"/>
                    <a:pt x="17887" y="1"/>
                    <a:pt x="16140"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795206" y="1915588"/>
              <a:ext cx="325875" cy="273691"/>
            </a:xfrm>
            <a:custGeom>
              <a:avLst/>
              <a:gdLst/>
              <a:ahLst/>
              <a:cxnLst/>
              <a:rect l="l" t="t" r="r" b="b"/>
              <a:pathLst>
                <a:path w="6763" h="5680" extrusionOk="0">
                  <a:moveTo>
                    <a:pt x="1560" y="1"/>
                  </a:moveTo>
                  <a:lnTo>
                    <a:pt x="1560" y="1"/>
                  </a:lnTo>
                  <a:cubicBezTo>
                    <a:pt x="0" y="1906"/>
                    <a:pt x="607" y="3787"/>
                    <a:pt x="2096" y="5680"/>
                  </a:cubicBezTo>
                  <a:lnTo>
                    <a:pt x="6763" y="5680"/>
                  </a:lnTo>
                  <a:cubicBezTo>
                    <a:pt x="5929" y="5120"/>
                    <a:pt x="5108" y="4382"/>
                    <a:pt x="4274" y="3549"/>
                  </a:cubicBezTo>
                  <a:cubicBezTo>
                    <a:pt x="3084" y="2358"/>
                    <a:pt x="2072" y="1179"/>
                    <a:pt x="1560" y="1"/>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2362008" y="1631054"/>
              <a:ext cx="546225" cy="558223"/>
            </a:xfrm>
            <a:custGeom>
              <a:avLst/>
              <a:gdLst/>
              <a:ahLst/>
              <a:cxnLst/>
              <a:rect l="l" t="t" r="r" b="b"/>
              <a:pathLst>
                <a:path w="11336" h="11585" extrusionOk="0">
                  <a:moveTo>
                    <a:pt x="11026" y="0"/>
                  </a:moveTo>
                  <a:lnTo>
                    <a:pt x="11026" y="0"/>
                  </a:lnTo>
                  <a:cubicBezTo>
                    <a:pt x="10692" y="703"/>
                    <a:pt x="10252" y="1358"/>
                    <a:pt x="9668" y="1941"/>
                  </a:cubicBezTo>
                  <a:lnTo>
                    <a:pt x="429" y="11180"/>
                  </a:lnTo>
                  <a:cubicBezTo>
                    <a:pt x="274" y="11323"/>
                    <a:pt x="131" y="11466"/>
                    <a:pt x="1" y="11585"/>
                  </a:cubicBezTo>
                  <a:lnTo>
                    <a:pt x="3394" y="11585"/>
                  </a:lnTo>
                  <a:lnTo>
                    <a:pt x="9109" y="5858"/>
                  </a:lnTo>
                  <a:cubicBezTo>
                    <a:pt x="10692" y="4251"/>
                    <a:pt x="11335" y="2072"/>
                    <a:pt x="11026"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2555327" y="1216276"/>
              <a:ext cx="495727" cy="467009"/>
            </a:xfrm>
            <a:custGeom>
              <a:avLst/>
              <a:gdLst/>
              <a:ahLst/>
              <a:cxnLst/>
              <a:rect l="l" t="t" r="r" b="b"/>
              <a:pathLst>
                <a:path w="10288" h="9692" extrusionOk="0">
                  <a:moveTo>
                    <a:pt x="7399" y="1"/>
                  </a:moveTo>
                  <a:cubicBezTo>
                    <a:pt x="7136" y="1"/>
                    <a:pt x="6870" y="116"/>
                    <a:pt x="6597" y="393"/>
                  </a:cubicBezTo>
                  <a:lnTo>
                    <a:pt x="811" y="6179"/>
                  </a:lnTo>
                  <a:cubicBezTo>
                    <a:pt x="1" y="6989"/>
                    <a:pt x="1" y="8287"/>
                    <a:pt x="811" y="9085"/>
                  </a:cubicBezTo>
                  <a:cubicBezTo>
                    <a:pt x="1209" y="9489"/>
                    <a:pt x="1733" y="9692"/>
                    <a:pt x="2257" y="9692"/>
                  </a:cubicBezTo>
                  <a:cubicBezTo>
                    <a:pt x="2781" y="9692"/>
                    <a:pt x="3305" y="9489"/>
                    <a:pt x="3704" y="9085"/>
                  </a:cubicBezTo>
                  <a:lnTo>
                    <a:pt x="9502" y="3298"/>
                  </a:lnTo>
                  <a:cubicBezTo>
                    <a:pt x="10288" y="2488"/>
                    <a:pt x="9740" y="1762"/>
                    <a:pt x="8931" y="953"/>
                  </a:cubicBezTo>
                  <a:cubicBezTo>
                    <a:pt x="8406" y="428"/>
                    <a:pt x="7907" y="1"/>
                    <a:pt x="7399"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1493422" y="646582"/>
              <a:ext cx="453855" cy="333344"/>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1493422" y="646582"/>
              <a:ext cx="453855" cy="333344"/>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1494578" y="689178"/>
              <a:ext cx="717186" cy="748699"/>
            </a:xfrm>
            <a:custGeom>
              <a:avLst/>
              <a:gdLst/>
              <a:ahLst/>
              <a:cxnLst/>
              <a:rect l="l" t="t" r="r" b="b"/>
              <a:pathLst>
                <a:path w="14884" h="15538" extrusionOk="0">
                  <a:moveTo>
                    <a:pt x="8653" y="1"/>
                  </a:moveTo>
                  <a:cubicBezTo>
                    <a:pt x="8481" y="1"/>
                    <a:pt x="8307" y="41"/>
                    <a:pt x="8144" y="128"/>
                  </a:cubicBezTo>
                  <a:lnTo>
                    <a:pt x="727" y="4057"/>
                  </a:lnTo>
                  <a:cubicBezTo>
                    <a:pt x="215" y="4319"/>
                    <a:pt x="0" y="4974"/>
                    <a:pt x="286" y="5510"/>
                  </a:cubicBezTo>
                  <a:lnTo>
                    <a:pt x="5287" y="14963"/>
                  </a:lnTo>
                  <a:cubicBezTo>
                    <a:pt x="5469" y="15329"/>
                    <a:pt x="5843" y="15538"/>
                    <a:pt x="6235" y="15538"/>
                  </a:cubicBezTo>
                  <a:cubicBezTo>
                    <a:pt x="6404" y="15538"/>
                    <a:pt x="6577" y="15499"/>
                    <a:pt x="6739" y="15416"/>
                  </a:cubicBezTo>
                  <a:lnTo>
                    <a:pt x="14157" y="11487"/>
                  </a:lnTo>
                  <a:cubicBezTo>
                    <a:pt x="14681" y="11213"/>
                    <a:pt x="14883" y="10558"/>
                    <a:pt x="14609" y="10022"/>
                  </a:cubicBezTo>
                  <a:lnTo>
                    <a:pt x="9609" y="569"/>
                  </a:lnTo>
                  <a:cubicBezTo>
                    <a:pt x="9418" y="213"/>
                    <a:pt x="9043" y="1"/>
                    <a:pt x="8653"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1740708" y="1156574"/>
              <a:ext cx="470478" cy="280678"/>
            </a:xfrm>
            <a:custGeom>
              <a:avLst/>
              <a:gdLst/>
              <a:ahLst/>
              <a:cxnLst/>
              <a:rect l="l" t="t" r="r" b="b"/>
              <a:pathLst>
                <a:path w="9764" h="5825" extrusionOk="0">
                  <a:moveTo>
                    <a:pt x="9323" y="1"/>
                  </a:moveTo>
                  <a:lnTo>
                    <a:pt x="0" y="4942"/>
                  </a:lnTo>
                  <a:lnTo>
                    <a:pt x="167" y="5251"/>
                  </a:lnTo>
                  <a:cubicBezTo>
                    <a:pt x="363" y="5619"/>
                    <a:pt x="733" y="5824"/>
                    <a:pt x="1111" y="5824"/>
                  </a:cubicBezTo>
                  <a:cubicBezTo>
                    <a:pt x="1284" y="5824"/>
                    <a:pt x="1459" y="5782"/>
                    <a:pt x="1619" y="5692"/>
                  </a:cubicBezTo>
                  <a:lnTo>
                    <a:pt x="9037" y="1763"/>
                  </a:lnTo>
                  <a:cubicBezTo>
                    <a:pt x="9573" y="1477"/>
                    <a:pt x="9763" y="822"/>
                    <a:pt x="9477" y="310"/>
                  </a:cubicBezTo>
                  <a:lnTo>
                    <a:pt x="9323"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408520" y="557825"/>
              <a:ext cx="527867" cy="327032"/>
            </a:xfrm>
            <a:custGeom>
              <a:avLst/>
              <a:gdLst/>
              <a:ahLst/>
              <a:cxnLst/>
              <a:rect l="l" t="t" r="r" b="b"/>
              <a:pathLst>
                <a:path w="10955" h="6787" extrusionOk="0">
                  <a:moveTo>
                    <a:pt x="9615" y="0"/>
                  </a:moveTo>
                  <a:cubicBezTo>
                    <a:pt x="9444" y="0"/>
                    <a:pt x="9271" y="41"/>
                    <a:pt x="9109" y="128"/>
                  </a:cubicBezTo>
                  <a:lnTo>
                    <a:pt x="739" y="4569"/>
                  </a:lnTo>
                  <a:cubicBezTo>
                    <a:pt x="215" y="4831"/>
                    <a:pt x="0" y="5485"/>
                    <a:pt x="286" y="6021"/>
                  </a:cubicBezTo>
                  <a:lnTo>
                    <a:pt x="393" y="6212"/>
                  </a:lnTo>
                  <a:cubicBezTo>
                    <a:pt x="576" y="6577"/>
                    <a:pt x="950" y="6786"/>
                    <a:pt x="1341" y="6786"/>
                  </a:cubicBezTo>
                  <a:cubicBezTo>
                    <a:pt x="1511" y="6786"/>
                    <a:pt x="1684" y="6747"/>
                    <a:pt x="1846" y="6664"/>
                  </a:cubicBezTo>
                  <a:lnTo>
                    <a:pt x="10228" y="2223"/>
                  </a:lnTo>
                  <a:cubicBezTo>
                    <a:pt x="10752" y="1961"/>
                    <a:pt x="10954" y="1306"/>
                    <a:pt x="10668" y="771"/>
                  </a:cubicBezTo>
                  <a:lnTo>
                    <a:pt x="10573" y="580"/>
                  </a:lnTo>
                  <a:cubicBezTo>
                    <a:pt x="10382" y="215"/>
                    <a:pt x="10006" y="0"/>
                    <a:pt x="96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539294" y="781983"/>
              <a:ext cx="612190" cy="533553"/>
            </a:xfrm>
            <a:custGeom>
              <a:avLst/>
              <a:gdLst/>
              <a:ahLst/>
              <a:cxnLst/>
              <a:rect l="l" t="t" r="r" b="b"/>
              <a:pathLst>
                <a:path w="12705" h="11073" extrusionOk="0">
                  <a:moveTo>
                    <a:pt x="9395" y="0"/>
                  </a:moveTo>
                  <a:lnTo>
                    <a:pt x="1" y="4810"/>
                  </a:lnTo>
                  <a:lnTo>
                    <a:pt x="3323" y="11073"/>
                  </a:lnTo>
                  <a:lnTo>
                    <a:pt x="12705" y="6263"/>
                  </a:lnTo>
                  <a:lnTo>
                    <a:pt x="9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2862267" y="1190834"/>
              <a:ext cx="215772" cy="195872"/>
            </a:xfrm>
            <a:custGeom>
              <a:avLst/>
              <a:gdLst/>
              <a:ahLst/>
              <a:cxnLst/>
              <a:rect l="l" t="t" r="r" b="b"/>
              <a:pathLst>
                <a:path w="4478" h="4065" extrusionOk="0">
                  <a:moveTo>
                    <a:pt x="1542" y="0"/>
                  </a:moveTo>
                  <a:cubicBezTo>
                    <a:pt x="1274" y="0"/>
                    <a:pt x="1003" y="117"/>
                    <a:pt x="727" y="397"/>
                  </a:cubicBezTo>
                  <a:lnTo>
                    <a:pt x="1" y="1123"/>
                  </a:lnTo>
                  <a:cubicBezTo>
                    <a:pt x="465" y="1373"/>
                    <a:pt x="1013" y="1873"/>
                    <a:pt x="1608" y="2457"/>
                  </a:cubicBezTo>
                  <a:cubicBezTo>
                    <a:pt x="2192" y="3052"/>
                    <a:pt x="2692" y="3588"/>
                    <a:pt x="2930" y="4064"/>
                  </a:cubicBezTo>
                  <a:lnTo>
                    <a:pt x="3668" y="3326"/>
                  </a:lnTo>
                  <a:cubicBezTo>
                    <a:pt x="4478" y="2516"/>
                    <a:pt x="3906" y="1766"/>
                    <a:pt x="3096" y="969"/>
                  </a:cubicBezTo>
                  <a:cubicBezTo>
                    <a:pt x="2571" y="435"/>
                    <a:pt x="2061" y="0"/>
                    <a:pt x="1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472750" y="4412931"/>
              <a:ext cx="1457837" cy="172743"/>
            </a:xfrm>
            <a:custGeom>
              <a:avLst/>
              <a:gdLst/>
              <a:ahLst/>
              <a:cxnLst/>
              <a:rect l="l" t="t" r="r" b="b"/>
              <a:pathLst>
                <a:path w="30255" h="3585" extrusionOk="0">
                  <a:moveTo>
                    <a:pt x="1" y="1"/>
                  </a:moveTo>
                  <a:lnTo>
                    <a:pt x="1" y="310"/>
                  </a:lnTo>
                  <a:cubicBezTo>
                    <a:pt x="1" y="2108"/>
                    <a:pt x="1453" y="3584"/>
                    <a:pt x="3275" y="3584"/>
                  </a:cubicBezTo>
                  <a:lnTo>
                    <a:pt x="26980" y="3584"/>
                  </a:lnTo>
                  <a:cubicBezTo>
                    <a:pt x="28778" y="3584"/>
                    <a:pt x="30255" y="2132"/>
                    <a:pt x="30255" y="310"/>
                  </a:cubicBezTo>
                  <a:lnTo>
                    <a:pt x="30255"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31"/>
          <p:cNvGrpSpPr/>
          <p:nvPr/>
        </p:nvGrpSpPr>
        <p:grpSpPr>
          <a:xfrm>
            <a:off x="494881" y="2768072"/>
            <a:ext cx="2631079" cy="2681445"/>
            <a:chOff x="494881" y="2768072"/>
            <a:chExt cx="2631079" cy="2681445"/>
          </a:xfrm>
        </p:grpSpPr>
        <p:grpSp>
          <p:nvGrpSpPr>
            <p:cNvPr id="1199" name="Google Shape;1199;p31"/>
            <p:cNvGrpSpPr/>
            <p:nvPr/>
          </p:nvGrpSpPr>
          <p:grpSpPr>
            <a:xfrm rot="-872865">
              <a:off x="758334" y="2920740"/>
              <a:ext cx="1104590" cy="2238658"/>
              <a:chOff x="1803775" y="5029925"/>
              <a:chExt cx="655775" cy="1329050"/>
            </a:xfrm>
          </p:grpSpPr>
          <p:sp>
            <p:nvSpPr>
              <p:cNvPr id="1200" name="Google Shape;1200;p31"/>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31"/>
            <p:cNvSpPr/>
            <p:nvPr/>
          </p:nvSpPr>
          <p:spPr>
            <a:xfrm rot="2376268">
              <a:off x="936679" y="2844360"/>
              <a:ext cx="340032" cy="279653"/>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31"/>
            <p:cNvGrpSpPr/>
            <p:nvPr/>
          </p:nvGrpSpPr>
          <p:grpSpPr>
            <a:xfrm rot="2700000">
              <a:off x="2022629" y="4043249"/>
              <a:ext cx="736574" cy="1342446"/>
              <a:chOff x="-214625" y="3943775"/>
              <a:chExt cx="458725" cy="836125"/>
            </a:xfrm>
          </p:grpSpPr>
          <p:sp>
            <p:nvSpPr>
              <p:cNvPr id="1213" name="Google Shape;1213;p31"/>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5" name="Google Shape;1225;p31"/>
          <p:cNvGrpSpPr/>
          <p:nvPr/>
        </p:nvGrpSpPr>
        <p:grpSpPr>
          <a:xfrm>
            <a:off x="6550171" y="-253523"/>
            <a:ext cx="1842449" cy="2816663"/>
            <a:chOff x="6550171" y="-253523"/>
            <a:chExt cx="1842449" cy="2816663"/>
          </a:xfrm>
        </p:grpSpPr>
        <p:grpSp>
          <p:nvGrpSpPr>
            <p:cNvPr id="1226" name="Google Shape;1226;p31"/>
            <p:cNvGrpSpPr/>
            <p:nvPr/>
          </p:nvGrpSpPr>
          <p:grpSpPr>
            <a:xfrm rot="9927135">
              <a:off x="6847688" y="-137383"/>
              <a:ext cx="1247414" cy="2528116"/>
              <a:chOff x="1803775" y="5029925"/>
              <a:chExt cx="655775" cy="1329050"/>
            </a:xfrm>
          </p:grpSpPr>
          <p:sp>
            <p:nvSpPr>
              <p:cNvPr id="1227" name="Google Shape;1227;p31"/>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31"/>
            <p:cNvSpPr/>
            <p:nvPr/>
          </p:nvSpPr>
          <p:spPr>
            <a:xfrm rot="-8423732">
              <a:off x="7509700" y="2161177"/>
              <a:ext cx="383998" cy="315812"/>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31"/>
          <p:cNvSpPr txBox="1">
            <a:spLocks noGrp="1"/>
          </p:cNvSpPr>
          <p:nvPr>
            <p:ph type="subTitle" idx="1"/>
          </p:nvPr>
        </p:nvSpPr>
        <p:spPr>
          <a:xfrm>
            <a:off x="3641035" y="1233893"/>
            <a:ext cx="3227700" cy="1664100"/>
          </a:xfrm>
          <a:prstGeom prst="rect">
            <a:avLst/>
          </a:prstGeom>
        </p:spPr>
        <p:txBody>
          <a:bodyPr spcFirstLastPara="1" wrap="square" lIns="91425" tIns="91425" rIns="91425" bIns="91425" anchor="t" anchorCtr="0">
            <a:noAutofit/>
          </a:bodyPr>
          <a:lstStyle/>
          <a:p>
            <a:pPr marL="0" indent="0"/>
            <a:r>
              <a:rPr lang="en"/>
              <a:t>Most common EOL process in UK -Department of Environment, Food and Rural Affairs (DEFRA) </a:t>
            </a:r>
            <a:r>
              <a:rPr lang="en" baseline="-25000"/>
              <a:t>[8]</a:t>
            </a:r>
            <a:endParaRPr lang="en-US"/>
          </a:p>
          <a:p>
            <a:pPr marL="0" indent="0"/>
            <a:r>
              <a:rPr lang="en"/>
              <a:t>Veolia Material Recycling and Recovery Facility in Southwark, London</a:t>
            </a:r>
            <a:endParaRPr lang="en-US"/>
          </a:p>
          <a:p>
            <a:pPr marL="285750" indent="-285750">
              <a:buFont typeface="Calibri"/>
              <a:buChar char="-"/>
            </a:pPr>
            <a:endParaRPr lang="en"/>
          </a:p>
        </p:txBody>
      </p:sp>
      <p:graphicFrame>
        <p:nvGraphicFramePr>
          <p:cNvPr id="4" name="Table 3">
            <a:extLst>
              <a:ext uri="{FF2B5EF4-FFF2-40B4-BE49-F238E27FC236}">
                <a16:creationId xmlns:a16="http://schemas.microsoft.com/office/drawing/2014/main" id="{277D758B-A7FC-CEAB-85BE-4F7ED075A579}"/>
              </a:ext>
            </a:extLst>
          </p:cNvPr>
          <p:cNvGraphicFramePr>
            <a:graphicFrameLocks noGrp="1"/>
          </p:cNvGraphicFramePr>
          <p:nvPr>
            <p:extLst>
              <p:ext uri="{D42A27DB-BD31-4B8C-83A1-F6EECF244321}">
                <p14:modId xmlns:p14="http://schemas.microsoft.com/office/powerpoint/2010/main" val="512187488"/>
              </p:ext>
            </p:extLst>
          </p:nvPr>
        </p:nvGraphicFramePr>
        <p:xfrm>
          <a:off x="3698466" y="2977818"/>
          <a:ext cx="4324350" cy="2042160"/>
        </p:xfrm>
        <a:graphic>
          <a:graphicData uri="http://schemas.openxmlformats.org/drawingml/2006/table">
            <a:tbl>
              <a:tblPr bandRow="1">
                <a:tableStyleId>{554DAB06-0973-4A23-BAA4-5C38498758B8}</a:tableStyleId>
              </a:tblPr>
              <a:tblGrid>
                <a:gridCol w="2162175">
                  <a:extLst>
                    <a:ext uri="{9D8B030D-6E8A-4147-A177-3AD203B41FA5}">
                      <a16:colId xmlns:a16="http://schemas.microsoft.com/office/drawing/2014/main" val="2388869530"/>
                    </a:ext>
                  </a:extLst>
                </a:gridCol>
                <a:gridCol w="2162175">
                  <a:extLst>
                    <a:ext uri="{9D8B030D-6E8A-4147-A177-3AD203B41FA5}">
                      <a16:colId xmlns:a16="http://schemas.microsoft.com/office/drawing/2014/main" val="503355700"/>
                    </a:ext>
                  </a:extLst>
                </a:gridCol>
              </a:tblGrid>
              <a:tr h="492688">
                <a:tc>
                  <a:txBody>
                    <a:bodyPr/>
                    <a:lstStyle/>
                    <a:p>
                      <a:pPr lvl="0">
                        <a:buNone/>
                      </a:pPr>
                      <a:r>
                        <a:rPr lang="en-US" sz="1400" b="1">
                          <a:effectLst/>
                          <a:latin typeface="Arial"/>
                        </a:rPr>
                        <a:t>Materials</a:t>
                      </a:r>
                    </a:p>
                  </a:txBody>
                  <a:tcPr>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buNone/>
                      </a:pPr>
                      <a:r>
                        <a:rPr lang="en-US" sz="1400" b="1">
                          <a:effectLst/>
                          <a:latin typeface="Arial"/>
                        </a:rPr>
                        <a:t>Rate of Waste Recycled</a:t>
                      </a:r>
                    </a:p>
                  </a:txBody>
                  <a:tcPr>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385981752"/>
                  </a:ext>
                </a:extLst>
              </a:tr>
              <a:tr h="289817">
                <a:tc>
                  <a:txBody>
                    <a:bodyPr/>
                    <a:lstStyle/>
                    <a:p>
                      <a:pPr fontAlgn="base"/>
                      <a:r>
                        <a:rPr lang="en-US" sz="1400">
                          <a:effectLst/>
                          <a:latin typeface="Arial"/>
                        </a:rPr>
                        <a:t>Cardboard</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61%</a:t>
                      </a:r>
                      <a:endParaRPr lang="en-US">
                        <a:effectLst/>
                        <a:latin typeface="Segoe UI" panose="020B0502040204020203" pitchFamily="34" charset="0"/>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030207764"/>
                  </a:ext>
                </a:extLst>
              </a:tr>
              <a:tr h="289817">
                <a:tc>
                  <a:txBody>
                    <a:bodyPr/>
                    <a:lstStyle/>
                    <a:p>
                      <a:pPr fontAlgn="base"/>
                      <a:r>
                        <a:rPr lang="en-US" sz="1400">
                          <a:effectLst/>
                          <a:latin typeface="Arial"/>
                        </a:rPr>
                        <a:t>Plastics (Unorganized)</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63%</a:t>
                      </a:r>
                      <a:endParaRPr lang="en-US">
                        <a:effectLst/>
                        <a:latin typeface="Segoe UI" panose="020B0502040204020203" pitchFamily="34" charset="0"/>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48645178"/>
                  </a:ext>
                </a:extLst>
              </a:tr>
              <a:tr h="289817">
                <a:tc>
                  <a:txBody>
                    <a:bodyPr/>
                    <a:lstStyle/>
                    <a:p>
                      <a:pPr fontAlgn="base"/>
                      <a:r>
                        <a:rPr lang="en-US" sz="1400">
                          <a:effectLst/>
                          <a:latin typeface="Arial"/>
                        </a:rPr>
                        <a:t>PET</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70%</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165603586"/>
                  </a:ext>
                </a:extLst>
              </a:tr>
              <a:tr h="289817">
                <a:tc>
                  <a:txBody>
                    <a:bodyPr/>
                    <a:lstStyle/>
                    <a:p>
                      <a:pPr fontAlgn="base"/>
                      <a:r>
                        <a:rPr lang="en-US" sz="1400">
                          <a:effectLst/>
                          <a:latin typeface="Arial"/>
                        </a:rPr>
                        <a:t>HDPE</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93%</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092747952"/>
                  </a:ext>
                </a:extLst>
              </a:tr>
              <a:tr h="289817">
                <a:tc>
                  <a:txBody>
                    <a:bodyPr/>
                    <a:lstStyle/>
                    <a:p>
                      <a:pPr fontAlgn="base"/>
                      <a:r>
                        <a:rPr lang="en-US" sz="1400">
                          <a:effectLst/>
                          <a:latin typeface="Arial"/>
                        </a:rPr>
                        <a:t>Dense Plastics</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37%</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9269426"/>
                  </a:ext>
                </a:extLst>
              </a:tr>
            </a:tbl>
          </a:graphicData>
        </a:graphic>
      </p:graphicFrame>
    </p:spTree>
    <p:extLst>
      <p:ext uri="{BB962C8B-B14F-4D97-AF65-F5344CB8AC3E}">
        <p14:creationId xmlns:p14="http://schemas.microsoft.com/office/powerpoint/2010/main" val="41684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6" name="Google Shape;2506;p48"/>
          <p:cNvSpPr txBox="1">
            <a:spLocks noGrp="1"/>
          </p:cNvSpPr>
          <p:nvPr>
            <p:ph type="title"/>
          </p:nvPr>
        </p:nvSpPr>
        <p:spPr>
          <a:xfrm>
            <a:off x="713275" y="410"/>
            <a:ext cx="7717500" cy="572700"/>
          </a:xfrm>
          <a:prstGeom prst="rect">
            <a:avLst/>
          </a:prstGeom>
        </p:spPr>
        <p:txBody>
          <a:bodyPr spcFirstLastPara="1" wrap="square" lIns="91425" tIns="91425" rIns="91425" bIns="91425" anchor="t" anchorCtr="0">
            <a:noAutofit/>
          </a:bodyPr>
          <a:lstStyle/>
          <a:p>
            <a:pPr algn="ctr"/>
            <a:r>
              <a:rPr lang="en"/>
              <a:t>Carbon Emissions due to Recycling</a:t>
            </a:r>
            <a:endParaRPr lang="en-US"/>
          </a:p>
        </p:txBody>
      </p:sp>
      <p:pic>
        <p:nvPicPr>
          <p:cNvPr id="10" name="Picture 9" descr="A screenshot of a cell phone&#10;&#10;Description automatically generated">
            <a:extLst>
              <a:ext uri="{FF2B5EF4-FFF2-40B4-BE49-F238E27FC236}">
                <a16:creationId xmlns:a16="http://schemas.microsoft.com/office/drawing/2014/main" id="{2A471FDD-8346-071D-4FCC-B7BF7C23DA0B}"/>
              </a:ext>
            </a:extLst>
          </p:cNvPr>
          <p:cNvPicPr>
            <a:picLocks noChangeAspect="1"/>
          </p:cNvPicPr>
          <p:nvPr/>
        </p:nvPicPr>
        <p:blipFill>
          <a:blip r:embed="rId3"/>
          <a:stretch>
            <a:fillRect/>
          </a:stretch>
        </p:blipFill>
        <p:spPr>
          <a:xfrm>
            <a:off x="0" y="571452"/>
            <a:ext cx="9144000" cy="2102941"/>
          </a:xfrm>
          <a:prstGeom prst="rect">
            <a:avLst/>
          </a:prstGeom>
        </p:spPr>
      </p:pic>
      <p:graphicFrame>
        <p:nvGraphicFramePr>
          <p:cNvPr id="19" name="Table 18">
            <a:extLst>
              <a:ext uri="{FF2B5EF4-FFF2-40B4-BE49-F238E27FC236}">
                <a16:creationId xmlns:a16="http://schemas.microsoft.com/office/drawing/2014/main" id="{BA57FC97-DF90-AC93-D283-47AA0A008B6B}"/>
              </a:ext>
            </a:extLst>
          </p:cNvPr>
          <p:cNvGraphicFramePr>
            <a:graphicFrameLocks noGrp="1"/>
          </p:cNvGraphicFramePr>
          <p:nvPr>
            <p:extLst>
              <p:ext uri="{D42A27DB-BD31-4B8C-83A1-F6EECF244321}">
                <p14:modId xmlns:p14="http://schemas.microsoft.com/office/powerpoint/2010/main" val="520128577"/>
              </p:ext>
            </p:extLst>
          </p:nvPr>
        </p:nvGraphicFramePr>
        <p:xfrm>
          <a:off x="873425" y="2703876"/>
          <a:ext cx="4581530" cy="2042160"/>
        </p:xfrm>
        <a:graphic>
          <a:graphicData uri="http://schemas.openxmlformats.org/drawingml/2006/table">
            <a:tbl>
              <a:tblPr bandRow="1">
                <a:tableStyleId>{554DAB06-0973-4A23-BAA4-5C38498758B8}</a:tableStyleId>
              </a:tblPr>
              <a:tblGrid>
                <a:gridCol w="2290765">
                  <a:extLst>
                    <a:ext uri="{9D8B030D-6E8A-4147-A177-3AD203B41FA5}">
                      <a16:colId xmlns:a16="http://schemas.microsoft.com/office/drawing/2014/main" val="2388869530"/>
                    </a:ext>
                  </a:extLst>
                </a:gridCol>
                <a:gridCol w="2290765">
                  <a:extLst>
                    <a:ext uri="{9D8B030D-6E8A-4147-A177-3AD203B41FA5}">
                      <a16:colId xmlns:a16="http://schemas.microsoft.com/office/drawing/2014/main" val="503355700"/>
                    </a:ext>
                  </a:extLst>
                </a:gridCol>
              </a:tblGrid>
              <a:tr h="498743">
                <a:tc>
                  <a:txBody>
                    <a:bodyPr/>
                    <a:lstStyle/>
                    <a:p>
                      <a:pPr lvl="0">
                        <a:buNone/>
                      </a:pPr>
                      <a:r>
                        <a:rPr lang="en-US" sz="1400" b="1">
                          <a:effectLst/>
                          <a:latin typeface="Arial"/>
                        </a:rPr>
                        <a:t>Material</a:t>
                      </a:r>
                      <a:endParaRPr lang="en-US" sz="1400">
                        <a:effectLst/>
                        <a:latin typeface="Arial"/>
                      </a:endParaRPr>
                    </a:p>
                  </a:txBody>
                  <a:tcPr>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buNone/>
                      </a:pPr>
                      <a:r>
                        <a:rPr lang="en-US" sz="1400" b="1">
                          <a:effectLst/>
                          <a:latin typeface="Arial"/>
                        </a:rPr>
                        <a:t>Emissions (kgCO2e/tonne)</a:t>
                      </a:r>
                      <a:endParaRPr lang="en-US" sz="1400">
                        <a:effectLst/>
                        <a:latin typeface="Arial"/>
                      </a:endParaRPr>
                    </a:p>
                  </a:txBody>
                  <a:tcPr>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4127079138"/>
                  </a:ext>
                </a:extLst>
              </a:tr>
              <a:tr h="304305">
                <a:tc>
                  <a:txBody>
                    <a:bodyPr/>
                    <a:lstStyle/>
                    <a:p>
                      <a:pPr lvl="0">
                        <a:buNone/>
                      </a:pPr>
                      <a:r>
                        <a:rPr lang="en-US" sz="1400" b="0">
                          <a:effectLst/>
                          <a:latin typeface="Arial"/>
                        </a:rPr>
                        <a:t>Cardboard</a:t>
                      </a:r>
                    </a:p>
                  </a:txBody>
                  <a:tcPr>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buNone/>
                      </a:pPr>
                      <a:r>
                        <a:rPr lang="en-US" sz="1400" b="0">
                          <a:effectLst/>
                          <a:latin typeface="Arial"/>
                        </a:rPr>
                        <a:t>-110</a:t>
                      </a:r>
                    </a:p>
                  </a:txBody>
                  <a:tcPr>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4160951972"/>
                  </a:ext>
                </a:extLst>
              </a:tr>
              <a:tr h="296871">
                <a:tc>
                  <a:txBody>
                    <a:bodyPr/>
                    <a:lstStyle/>
                    <a:p>
                      <a:pPr fontAlgn="base"/>
                      <a:r>
                        <a:rPr lang="en-US" sz="1400">
                          <a:effectLst/>
                          <a:latin typeface="Arial"/>
                        </a:rPr>
                        <a:t>Plastics (Unorganized)</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a:solidFill>
                        <a:srgbClr val="9E9E9E"/>
                      </a:solidFill>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-371</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a:solidFill>
                        <a:srgbClr val="9E9E9E"/>
                      </a:solidFill>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48645178"/>
                  </a:ext>
                </a:extLst>
              </a:tr>
              <a:tr h="296871">
                <a:tc>
                  <a:txBody>
                    <a:bodyPr/>
                    <a:lstStyle/>
                    <a:p>
                      <a:pPr fontAlgn="base"/>
                      <a:r>
                        <a:rPr lang="en-US" sz="1400">
                          <a:effectLst/>
                          <a:latin typeface="Arial"/>
                        </a:rPr>
                        <a:t>PET</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-449</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165603586"/>
                  </a:ext>
                </a:extLst>
              </a:tr>
              <a:tr h="296871">
                <a:tc>
                  <a:txBody>
                    <a:bodyPr/>
                    <a:lstStyle/>
                    <a:p>
                      <a:pPr fontAlgn="base"/>
                      <a:r>
                        <a:rPr lang="en-US" sz="1400">
                          <a:effectLst/>
                          <a:latin typeface="Arial"/>
                        </a:rPr>
                        <a:t>HDPE</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-280</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092747952"/>
                  </a:ext>
                </a:extLst>
              </a:tr>
              <a:tr h="296871">
                <a:tc>
                  <a:txBody>
                    <a:bodyPr/>
                    <a:lstStyle/>
                    <a:p>
                      <a:pPr fontAlgn="base"/>
                      <a:r>
                        <a:rPr lang="en-US" sz="1400">
                          <a:effectLst/>
                          <a:latin typeface="Arial"/>
                        </a:rPr>
                        <a:t>Dense Plastics</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-385</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9269426"/>
                  </a:ext>
                </a:extLst>
              </a:tr>
            </a:tbl>
          </a:graphicData>
        </a:graphic>
      </p:graphicFrame>
      <p:sp>
        <p:nvSpPr>
          <p:cNvPr id="4" name="Rectangle 3">
            <a:extLst>
              <a:ext uri="{FF2B5EF4-FFF2-40B4-BE49-F238E27FC236}">
                <a16:creationId xmlns:a16="http://schemas.microsoft.com/office/drawing/2014/main" id="{B41C9CF1-BD36-8C78-ED9B-8F49C542FB18}"/>
              </a:ext>
            </a:extLst>
          </p:cNvPr>
          <p:cNvSpPr/>
          <p:nvPr/>
        </p:nvSpPr>
        <p:spPr>
          <a:xfrm>
            <a:off x="4772397" y="571501"/>
            <a:ext cx="3258291" cy="18852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91324A-1CE0-09D5-B286-E24B7BCB5719}"/>
              </a:ext>
            </a:extLst>
          </p:cNvPr>
          <p:cNvSpPr txBox="1"/>
          <p:nvPr/>
        </p:nvSpPr>
        <p:spPr>
          <a:xfrm>
            <a:off x="5737266" y="2671948"/>
            <a:ext cx="254577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Units of kilograms of CO2 equivalent per </a:t>
            </a:r>
            <a:r>
              <a:rPr lang="en-US" err="1"/>
              <a:t>tonne</a:t>
            </a:r>
            <a:r>
              <a:rPr lang="en-US"/>
              <a:t> of waste</a:t>
            </a:r>
          </a:p>
          <a:p>
            <a:pPr marL="285750" indent="-285750">
              <a:buFont typeface="Calibri"/>
              <a:buChar char="-"/>
            </a:pPr>
            <a:r>
              <a:rPr lang="en-US"/>
              <a:t>Due to sheer size of waste produced in the UK and given data. </a:t>
            </a:r>
            <a:r>
              <a:rPr lang="en-US" baseline="-25000"/>
              <a:t>[9]</a:t>
            </a:r>
            <a:endParaRPr lang="en-US"/>
          </a:p>
          <a:p>
            <a:pPr marL="285750" indent="-285750">
              <a:buFont typeface="Calibri"/>
              <a:buChar char="-"/>
            </a:pPr>
            <a:endParaRPr lang="en-US"/>
          </a:p>
          <a:p>
            <a:r>
              <a:rPr lang="en-US"/>
              <a:t>Negative values represent removal of CO2 from the atmosphere!</a:t>
            </a:r>
          </a:p>
          <a:p>
            <a:endParaRPr lang="en-US"/>
          </a:p>
        </p:txBody>
      </p:sp>
      <p:sp>
        <p:nvSpPr>
          <p:cNvPr id="7" name="Rectangle 6">
            <a:extLst>
              <a:ext uri="{FF2B5EF4-FFF2-40B4-BE49-F238E27FC236}">
                <a16:creationId xmlns:a16="http://schemas.microsoft.com/office/drawing/2014/main" id="{5E552ACE-B9F7-0566-7928-501E7B20C4DC}"/>
              </a:ext>
            </a:extLst>
          </p:cNvPr>
          <p:cNvSpPr/>
          <p:nvPr/>
        </p:nvSpPr>
        <p:spPr>
          <a:xfrm>
            <a:off x="3161805" y="571500"/>
            <a:ext cx="838694" cy="18852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19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7" name="Google Shape;2506;p48">
            <a:extLst>
              <a:ext uri="{FF2B5EF4-FFF2-40B4-BE49-F238E27FC236}">
                <a16:creationId xmlns:a16="http://schemas.microsoft.com/office/drawing/2014/main" id="{8DE109A0-1336-34E1-EEFE-656026BFA2CC}"/>
              </a:ext>
            </a:extLst>
          </p:cNvPr>
          <p:cNvSpPr txBox="1">
            <a:spLocks noGrp="1"/>
          </p:cNvSpPr>
          <p:nvPr>
            <p:ph type="title"/>
          </p:nvPr>
        </p:nvSpPr>
        <p:spPr>
          <a:xfrm>
            <a:off x="713275" y="108388"/>
            <a:ext cx="7717500" cy="572700"/>
          </a:xfrm>
          <a:prstGeom prst="rect">
            <a:avLst/>
          </a:prstGeom>
        </p:spPr>
        <p:txBody>
          <a:bodyPr spcFirstLastPara="1" wrap="square" lIns="91425" tIns="91425" rIns="91425" bIns="91425" anchor="t" anchorCtr="0">
            <a:noAutofit/>
          </a:bodyPr>
          <a:lstStyle/>
          <a:p>
            <a:pPr algn="ctr"/>
            <a:r>
              <a:rPr lang="en" sz="3000"/>
              <a:t>Energy Consumption due to Recycling</a:t>
            </a:r>
            <a:endParaRPr lang="en-US" sz="3000"/>
          </a:p>
        </p:txBody>
      </p:sp>
      <p:pic>
        <p:nvPicPr>
          <p:cNvPr id="11" name="Picture 10" descr="A screenshot of a graph&#10;&#10;Description automatically generated">
            <a:extLst>
              <a:ext uri="{FF2B5EF4-FFF2-40B4-BE49-F238E27FC236}">
                <a16:creationId xmlns:a16="http://schemas.microsoft.com/office/drawing/2014/main" id="{A402C30D-14B5-7B98-4A9E-DE39FBF599E1}"/>
              </a:ext>
            </a:extLst>
          </p:cNvPr>
          <p:cNvPicPr>
            <a:picLocks noChangeAspect="1"/>
          </p:cNvPicPr>
          <p:nvPr/>
        </p:nvPicPr>
        <p:blipFill>
          <a:blip r:embed="rId3"/>
          <a:stretch>
            <a:fillRect/>
          </a:stretch>
        </p:blipFill>
        <p:spPr>
          <a:xfrm>
            <a:off x="0" y="682601"/>
            <a:ext cx="9144000" cy="2102941"/>
          </a:xfrm>
          <a:prstGeom prst="rect">
            <a:avLst/>
          </a:prstGeom>
        </p:spPr>
      </p:pic>
      <p:pic>
        <p:nvPicPr>
          <p:cNvPr id="13" name="Picture 12">
            <a:extLst>
              <a:ext uri="{FF2B5EF4-FFF2-40B4-BE49-F238E27FC236}">
                <a16:creationId xmlns:a16="http://schemas.microsoft.com/office/drawing/2014/main" id="{95EFEF53-BE5B-5DAD-65F8-C2ED999F527C}"/>
              </a:ext>
            </a:extLst>
          </p:cNvPr>
          <p:cNvPicPr>
            <a:picLocks noChangeAspect="1"/>
          </p:cNvPicPr>
          <p:nvPr/>
        </p:nvPicPr>
        <p:blipFill>
          <a:blip r:embed="rId4"/>
          <a:stretch>
            <a:fillRect/>
          </a:stretch>
        </p:blipFill>
        <p:spPr>
          <a:xfrm>
            <a:off x="0" y="2946740"/>
            <a:ext cx="9144000" cy="2102941"/>
          </a:xfrm>
          <a:prstGeom prst="rect">
            <a:avLst/>
          </a:prstGeom>
        </p:spPr>
      </p:pic>
      <p:sp>
        <p:nvSpPr>
          <p:cNvPr id="17" name="TextBox 16">
            <a:extLst>
              <a:ext uri="{FF2B5EF4-FFF2-40B4-BE49-F238E27FC236}">
                <a16:creationId xmlns:a16="http://schemas.microsoft.com/office/drawing/2014/main" id="{E282C2BD-22E6-6D38-64DE-6D333CA4B948}"/>
              </a:ext>
            </a:extLst>
          </p:cNvPr>
          <p:cNvSpPr txBox="1"/>
          <p:nvPr/>
        </p:nvSpPr>
        <p:spPr>
          <a:xfrm>
            <a:off x="439566" y="2668912"/>
            <a:ext cx="85424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5233"/>
                </a:solidFill>
                <a:latin typeface="Londrina Solid"/>
              </a:rPr>
              <a:t>Due to Veolia using mixed-waste/dirty MRFs we can use the Solid Waste Optimization Life-Cycle Framework (SWOLF) </a:t>
            </a:r>
            <a:r>
              <a:rPr lang="en-US" sz="1200" baseline="-25000">
                <a:solidFill>
                  <a:srgbClr val="235233"/>
                </a:solidFill>
                <a:latin typeface="Londrina Solid"/>
              </a:rPr>
              <a:t>[10]</a:t>
            </a:r>
            <a:r>
              <a:rPr lang="en-US" sz="1200">
                <a:solidFill>
                  <a:srgbClr val="235233"/>
                </a:solidFill>
                <a:latin typeface="Londrina Solid"/>
              </a:rPr>
              <a:t>:</a:t>
            </a:r>
          </a:p>
        </p:txBody>
      </p:sp>
      <p:sp>
        <p:nvSpPr>
          <p:cNvPr id="2" name="Rectangle 1">
            <a:extLst>
              <a:ext uri="{FF2B5EF4-FFF2-40B4-BE49-F238E27FC236}">
                <a16:creationId xmlns:a16="http://schemas.microsoft.com/office/drawing/2014/main" id="{77439E56-3B23-AAF8-6945-4C97FDBFE835}"/>
              </a:ext>
            </a:extLst>
          </p:cNvPr>
          <p:cNvSpPr/>
          <p:nvPr/>
        </p:nvSpPr>
        <p:spPr>
          <a:xfrm>
            <a:off x="3124694" y="682831"/>
            <a:ext cx="1395350" cy="18852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9BAD66-9DA7-E2E0-38EB-36DAB69E2F20}"/>
              </a:ext>
            </a:extLst>
          </p:cNvPr>
          <p:cNvSpPr/>
          <p:nvPr/>
        </p:nvSpPr>
        <p:spPr>
          <a:xfrm>
            <a:off x="764475" y="3035630"/>
            <a:ext cx="942603" cy="1759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F4DDD5-43A3-EB60-FB87-EB824E6F8E1C}"/>
              </a:ext>
            </a:extLst>
          </p:cNvPr>
          <p:cNvSpPr/>
          <p:nvPr/>
        </p:nvSpPr>
        <p:spPr>
          <a:xfrm>
            <a:off x="4854039" y="3035629"/>
            <a:ext cx="2998518" cy="1759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24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E308-EA43-9A42-A08F-968239615CBE}"/>
              </a:ext>
            </a:extLst>
          </p:cNvPr>
          <p:cNvSpPr>
            <a:spLocks noGrp="1"/>
          </p:cNvSpPr>
          <p:nvPr>
            <p:ph type="title"/>
          </p:nvPr>
        </p:nvSpPr>
        <p:spPr/>
        <p:txBody>
          <a:bodyPr/>
          <a:lstStyle/>
          <a:p>
            <a:r>
              <a:rPr lang="en-GB"/>
              <a:t>Content Overview</a:t>
            </a:r>
          </a:p>
        </p:txBody>
      </p:sp>
      <p:sp>
        <p:nvSpPr>
          <p:cNvPr id="4" name="TextBox 3">
            <a:extLst>
              <a:ext uri="{FF2B5EF4-FFF2-40B4-BE49-F238E27FC236}">
                <a16:creationId xmlns:a16="http://schemas.microsoft.com/office/drawing/2014/main" id="{7FA2157C-5255-CC27-C29A-FDAC75EBE538}"/>
              </a:ext>
            </a:extLst>
          </p:cNvPr>
          <p:cNvSpPr txBox="1"/>
          <p:nvPr/>
        </p:nvSpPr>
        <p:spPr>
          <a:xfrm>
            <a:off x="783772" y="1299410"/>
            <a:ext cx="7260198" cy="3185487"/>
          </a:xfrm>
          <a:prstGeom prst="rect">
            <a:avLst/>
          </a:prstGeom>
          <a:noFill/>
        </p:spPr>
        <p:txBody>
          <a:bodyPr wrap="square" lIns="91440" tIns="45720" rIns="91440" bIns="45720" rtlCol="0" anchor="t">
            <a:spAutoFit/>
          </a:bodyPr>
          <a:lstStyle/>
          <a:p>
            <a:pPr marL="171450" lvl="8" indent="-171450">
              <a:buFont typeface="Wingdings" panose="05000000000000000000" pitchFamily="2" charset="2"/>
              <a:buChar char="q"/>
            </a:pPr>
            <a:r>
              <a:rPr lang="en-GB" sz="1200" b="1">
                <a:latin typeface="+mj-lt"/>
                <a:ea typeface="Verdana"/>
              </a:rPr>
              <a:t>Introduction</a:t>
            </a:r>
            <a:endParaRPr lang="en-GB" sz="1000" b="1">
              <a:latin typeface="+mj-lt"/>
              <a:ea typeface="Verdana"/>
            </a:endParaRPr>
          </a:p>
          <a:p>
            <a:pPr marL="323850" lvl="8" indent="-171450">
              <a:buFont typeface="Wingdings" panose="05000000000000000000" pitchFamily="2" charset="2"/>
              <a:buChar char="§"/>
            </a:pPr>
            <a:r>
              <a:rPr lang="en-GB" sz="1000">
                <a:latin typeface="+mj-lt"/>
                <a:ea typeface="Verdana"/>
              </a:rPr>
              <a:t>An outline of the project: A case study on Tesco meal deal + Theoretical Scoring System</a:t>
            </a:r>
          </a:p>
          <a:p>
            <a:pPr marL="323850" lvl="8" indent="-171450">
              <a:buFont typeface="Wingdings" panose="05000000000000000000" pitchFamily="2" charset="2"/>
              <a:buChar char="§"/>
            </a:pPr>
            <a:r>
              <a:rPr lang="en-GB" sz="1000">
                <a:latin typeface="+mj-lt"/>
                <a:ea typeface="Verdana"/>
                <a:cs typeface="Segoe UI"/>
              </a:rPr>
              <a:t>Objectives: Three environmental indicators </a:t>
            </a:r>
          </a:p>
          <a:p>
            <a:pPr marL="323850" lvl="8" indent="-171450">
              <a:buFont typeface="Wingdings" panose="05000000000000000000" pitchFamily="2" charset="2"/>
              <a:buChar char="§"/>
            </a:pPr>
            <a:r>
              <a:rPr lang="en-GB" sz="1000">
                <a:latin typeface="+mj-lt"/>
                <a:ea typeface="Verdana"/>
                <a:cs typeface="Segoe UI"/>
              </a:rPr>
              <a:t>Life-cycle assessment and stages of life-cycle</a:t>
            </a:r>
            <a:endParaRPr lang="en-US" sz="1000">
              <a:latin typeface="+mj-lt"/>
              <a:ea typeface="Verdana"/>
              <a:cs typeface="Segoe UI"/>
            </a:endParaRPr>
          </a:p>
          <a:p>
            <a:pPr marL="323850" lvl="8" indent="-171450">
              <a:buFont typeface="Wingdings" panose="05000000000000000000" pitchFamily="2" charset="2"/>
              <a:buChar char="§"/>
            </a:pPr>
            <a:endParaRPr lang="en-US" sz="1000">
              <a:latin typeface="+mj-lt"/>
              <a:ea typeface="Verdana"/>
              <a:cs typeface="Segoe UI"/>
            </a:endParaRPr>
          </a:p>
          <a:p>
            <a:pPr marL="171450" lvl="8" indent="-171450">
              <a:buFont typeface="Wingdings" panose="05000000000000000000" pitchFamily="2" charset="2"/>
              <a:buChar char="q"/>
            </a:pPr>
            <a:r>
              <a:rPr lang="en-GB" sz="1200" b="1">
                <a:latin typeface="+mj-lt"/>
                <a:ea typeface="Verdana"/>
              </a:rPr>
              <a:t>LCA of Plastic Packaging</a:t>
            </a:r>
            <a:endParaRPr lang="en-GB" sz="1000" b="1">
              <a:latin typeface="+mj-lt"/>
              <a:ea typeface="Verdana"/>
            </a:endParaRPr>
          </a:p>
          <a:p>
            <a:pPr marL="323850" lvl="8" indent="-171450">
              <a:buFont typeface="Wingdings" panose="05000000000000000000" pitchFamily="2" charset="2"/>
              <a:buChar char="§"/>
            </a:pPr>
            <a:r>
              <a:rPr lang="en-US" sz="1000">
                <a:latin typeface="+mj-lt"/>
                <a:cs typeface="Segoe UI"/>
              </a:rPr>
              <a:t>Extraction of raw materials</a:t>
            </a:r>
          </a:p>
          <a:p>
            <a:pPr marL="323850" lvl="8" indent="-171450">
              <a:buFont typeface="Wingdings" panose="05000000000000000000" pitchFamily="2" charset="2"/>
              <a:buChar char="§"/>
            </a:pPr>
            <a:r>
              <a:rPr lang="en-US" sz="1000">
                <a:latin typeface="+mj-lt"/>
                <a:cs typeface="Segoe UI"/>
              </a:rPr>
              <a:t>Primary production of plastic resins and manufacturing of plastic products</a:t>
            </a:r>
          </a:p>
          <a:p>
            <a:pPr marL="323850" lvl="8" indent="-171450">
              <a:buFont typeface="Wingdings" panose="05000000000000000000" pitchFamily="2" charset="2"/>
              <a:buChar char="§"/>
            </a:pPr>
            <a:r>
              <a:rPr lang="en-US" sz="1000">
                <a:latin typeface="+mj-lt"/>
                <a:cs typeface="Segoe UI"/>
              </a:rPr>
              <a:t>Transportation</a:t>
            </a:r>
          </a:p>
          <a:p>
            <a:pPr marL="323850" lvl="8" indent="-171450">
              <a:buFont typeface="Wingdings" panose="05000000000000000000" pitchFamily="2" charset="2"/>
              <a:buChar char="§"/>
            </a:pPr>
            <a:r>
              <a:rPr lang="en-US" sz="1000">
                <a:latin typeface="+mj-lt"/>
                <a:cs typeface="Segoe UI"/>
              </a:rPr>
              <a:t>Waste Management / End of Life (EOL) processes</a:t>
            </a:r>
          </a:p>
          <a:p>
            <a:pPr marL="171450" marR="0" lvl="8"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kumimoji="0" lang="en-GB" sz="1200" b="1" i="0" u="none" strike="noStrike" kern="0" cap="none" spc="0" normalizeH="0" baseline="0" noProof="0">
                <a:ln>
                  <a:noFill/>
                </a:ln>
                <a:solidFill>
                  <a:srgbClr val="000000"/>
                </a:solidFill>
                <a:effectLst/>
                <a:uLnTx/>
                <a:uFillTx/>
                <a:latin typeface="Arial"/>
                <a:ea typeface="Verdana"/>
                <a:cs typeface="Arial"/>
                <a:sym typeface="Arial"/>
              </a:rPr>
              <a:t>LCA of Cardboard (Sandwich box)</a:t>
            </a:r>
            <a:endParaRPr lang="en-GB" sz="1200" b="1" i="0" u="none" strike="noStrike" kern="0" cap="none" spc="0" normalizeH="0" baseline="0" noProof="0">
              <a:ln>
                <a:noFill/>
              </a:ln>
              <a:solidFill>
                <a:srgbClr val="000000"/>
              </a:solidFill>
              <a:effectLst/>
              <a:uLnTx/>
              <a:uFillTx/>
              <a:latin typeface="Arial"/>
              <a:ea typeface="Verdana"/>
              <a:cs typeface="Arial"/>
            </a:endParaRPr>
          </a:p>
          <a:p>
            <a:pPr marL="152400" lvl="8"/>
            <a:endParaRPr lang="en-US" sz="1000">
              <a:latin typeface="+mj-lt"/>
              <a:ea typeface="Verdana"/>
              <a:cs typeface="Segoe UI"/>
            </a:endParaRPr>
          </a:p>
          <a:p>
            <a:pPr marL="171450" lvl="8" indent="-171450">
              <a:buFont typeface="Wingdings" panose="05000000000000000000" pitchFamily="2" charset="2"/>
              <a:buChar char="q"/>
            </a:pPr>
            <a:r>
              <a:rPr lang="en-GB" sz="1200" b="1">
                <a:latin typeface="+mj-lt"/>
                <a:ea typeface="Verdana"/>
              </a:rPr>
              <a:t>Case-study: Results and Findings</a:t>
            </a:r>
          </a:p>
          <a:p>
            <a:pPr marL="323850" marR="0" lvl="8"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0">
                <a:ln>
                  <a:noFill/>
                </a:ln>
                <a:solidFill>
                  <a:srgbClr val="000000"/>
                </a:solidFill>
                <a:effectLst/>
                <a:uLnTx/>
                <a:uFillTx/>
                <a:latin typeface="Arial"/>
                <a:cs typeface="Segoe UI"/>
                <a:sym typeface="Arial"/>
              </a:rPr>
              <a:t>Total energy consumption, Crude oil usage and GHGs emissions</a:t>
            </a:r>
            <a:endParaRPr lang="en-US" sz="1000" b="0" i="0" u="none" strike="noStrike" kern="0" cap="none" spc="0" normalizeH="0" baseline="0" noProof="0">
              <a:ln>
                <a:noFill/>
              </a:ln>
              <a:solidFill>
                <a:srgbClr val="000000"/>
              </a:solidFill>
              <a:effectLst/>
              <a:uLnTx/>
              <a:uFillTx/>
              <a:latin typeface="Arial"/>
              <a:cs typeface="Segoe UI"/>
            </a:endParaRPr>
          </a:p>
          <a:p>
            <a:pPr marL="323850" marR="0" lvl="8"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000" b="0" i="0" u="none" strike="noStrike" kern="0" cap="none" spc="0" normalizeH="0" baseline="0" noProof="0">
                <a:ln>
                  <a:noFill/>
                </a:ln>
                <a:solidFill>
                  <a:srgbClr val="000000"/>
                </a:solidFill>
                <a:effectLst/>
                <a:uLnTx/>
                <a:uFillTx/>
                <a:latin typeface="Arial"/>
                <a:cs typeface="Segoe UI"/>
                <a:sym typeface="Arial"/>
              </a:rPr>
              <a:t>Local Scoring System and Aggregated Performance Scoring</a:t>
            </a:r>
            <a:endParaRPr lang="en-GB" sz="1000" b="1" i="0" u="none" strike="noStrike" kern="0" cap="none" spc="0" normalizeH="0" baseline="0" noProof="0">
              <a:ln>
                <a:noFill/>
              </a:ln>
              <a:solidFill>
                <a:srgbClr val="000000"/>
              </a:solidFill>
              <a:effectLst/>
              <a:uLnTx/>
              <a:uFillTx/>
              <a:latin typeface="Arial"/>
              <a:ea typeface="Verdana"/>
              <a:cs typeface="Arial"/>
            </a:endParaRPr>
          </a:p>
          <a:p>
            <a:pPr marL="171450" lvl="8" indent="-171450">
              <a:buFont typeface="Wingdings" panose="05000000000000000000" pitchFamily="2" charset="2"/>
              <a:buChar char="q"/>
            </a:pPr>
            <a:endParaRPr lang="en-GB" sz="1200" b="1">
              <a:latin typeface="+mj-lt"/>
              <a:ea typeface="Verdana"/>
            </a:endParaRPr>
          </a:p>
          <a:p>
            <a:pPr marL="171450" lvl="8" indent="-171450">
              <a:buFont typeface="Wingdings" panose="05000000000000000000" pitchFamily="2" charset="2"/>
              <a:buChar char="q"/>
            </a:pPr>
            <a:r>
              <a:rPr lang="en-GB" sz="1200" b="1">
                <a:latin typeface="+mj-lt"/>
                <a:ea typeface="Verdana"/>
              </a:rPr>
              <a:t>Further Improvements </a:t>
            </a:r>
            <a:endParaRPr lang="en-GB"/>
          </a:p>
          <a:p>
            <a:pPr marL="323850" lvl="8" indent="-171450">
              <a:buFont typeface="Wingdings,Sans-Serif" panose="05000000000000000000" pitchFamily="2" charset="2"/>
              <a:buChar char="§"/>
            </a:pPr>
            <a:r>
              <a:rPr lang="en-US" sz="1000">
                <a:ea typeface="Verdana"/>
              </a:rPr>
              <a:t>Expanding current recycling processes and waste management routes</a:t>
            </a:r>
          </a:p>
          <a:p>
            <a:pPr marL="171450" lvl="8" indent="-171450">
              <a:buFont typeface="Wingdings" panose="05000000000000000000" pitchFamily="2" charset="2"/>
              <a:buChar char="q"/>
            </a:pPr>
            <a:endParaRPr lang="en-GB" sz="900" b="1">
              <a:ea typeface="Verdana"/>
            </a:endParaRPr>
          </a:p>
        </p:txBody>
      </p:sp>
      <p:pic>
        <p:nvPicPr>
          <p:cNvPr id="1028" name="Picture 4" descr="Plastic Food Packaging: Convenience Meets Conservation – Arka">
            <a:extLst>
              <a:ext uri="{FF2B5EF4-FFF2-40B4-BE49-F238E27FC236}">
                <a16:creationId xmlns:a16="http://schemas.microsoft.com/office/drawing/2014/main" id="{4F8AFB31-8D24-E6BA-17B0-E4DBF37DC048}"/>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134030" y="1918605"/>
            <a:ext cx="2413621" cy="24136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948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33"/>
          <p:cNvSpPr txBox="1">
            <a:spLocks noGrp="1"/>
          </p:cNvSpPr>
          <p:nvPr>
            <p:ph type="title"/>
          </p:nvPr>
        </p:nvSpPr>
        <p:spPr>
          <a:xfrm>
            <a:off x="130992" y="229753"/>
            <a:ext cx="38586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INCINERATION</a:t>
            </a:r>
            <a:endParaRPr lang="en-US"/>
          </a:p>
        </p:txBody>
      </p:sp>
      <p:grpSp>
        <p:nvGrpSpPr>
          <p:cNvPr id="1524" name="Google Shape;1524;p33"/>
          <p:cNvGrpSpPr/>
          <p:nvPr/>
        </p:nvGrpSpPr>
        <p:grpSpPr>
          <a:xfrm>
            <a:off x="5627555" y="298666"/>
            <a:ext cx="2641334" cy="3119487"/>
            <a:chOff x="7224623" y="-351122"/>
            <a:chExt cx="2641334" cy="3119487"/>
          </a:xfrm>
        </p:grpSpPr>
        <p:grpSp>
          <p:nvGrpSpPr>
            <p:cNvPr id="1525" name="Google Shape;1525;p33"/>
            <p:cNvGrpSpPr/>
            <p:nvPr/>
          </p:nvGrpSpPr>
          <p:grpSpPr>
            <a:xfrm rot="-3061054">
              <a:off x="8048466" y="680298"/>
              <a:ext cx="483438" cy="680867"/>
              <a:chOff x="1554950" y="3841075"/>
              <a:chExt cx="389950" cy="549200"/>
            </a:xfrm>
          </p:grpSpPr>
          <p:sp>
            <p:nvSpPr>
              <p:cNvPr id="1526" name="Google Shape;1526;p33"/>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3"/>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3"/>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3"/>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3"/>
            <p:cNvGrpSpPr/>
            <p:nvPr/>
          </p:nvGrpSpPr>
          <p:grpSpPr>
            <a:xfrm rot="-2434265">
              <a:off x="8794182" y="1367975"/>
              <a:ext cx="398289" cy="1156433"/>
              <a:chOff x="708100" y="7068850"/>
              <a:chExt cx="645350" cy="1873775"/>
            </a:xfrm>
          </p:grpSpPr>
          <p:sp>
            <p:nvSpPr>
              <p:cNvPr id="1564" name="Google Shape;1564;p33"/>
              <p:cNvSpPr/>
              <p:nvPr/>
            </p:nvSpPr>
            <p:spPr>
              <a:xfrm>
                <a:off x="895925" y="7068850"/>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3"/>
              <p:cNvSpPr/>
              <p:nvPr/>
            </p:nvSpPr>
            <p:spPr>
              <a:xfrm>
                <a:off x="708100" y="7244775"/>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33"/>
            <p:cNvSpPr/>
            <p:nvPr/>
          </p:nvSpPr>
          <p:spPr>
            <a:xfrm rot="-2281775">
              <a:off x="8793642" y="246659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33"/>
            <p:cNvGrpSpPr/>
            <p:nvPr/>
          </p:nvGrpSpPr>
          <p:grpSpPr>
            <a:xfrm rot="-2392204">
              <a:off x="8501879" y="-2293"/>
              <a:ext cx="1364078" cy="1083337"/>
              <a:chOff x="2996200" y="3903875"/>
              <a:chExt cx="1090325" cy="865925"/>
            </a:xfrm>
          </p:grpSpPr>
          <p:sp>
            <p:nvSpPr>
              <p:cNvPr id="1568" name="Google Shape;1568;p33"/>
              <p:cNvSpPr/>
              <p:nvPr/>
            </p:nvSpPr>
            <p:spPr>
              <a:xfrm>
                <a:off x="3208725" y="4208975"/>
                <a:ext cx="553950" cy="558125"/>
              </a:xfrm>
              <a:custGeom>
                <a:avLst/>
                <a:gdLst/>
                <a:ahLst/>
                <a:cxnLst/>
                <a:rect l="l" t="t" r="r" b="b"/>
                <a:pathLst>
                  <a:path w="22158" h="22325" extrusionOk="0">
                    <a:moveTo>
                      <a:pt x="21848" y="1"/>
                    </a:moveTo>
                    <a:cubicBezTo>
                      <a:pt x="14919" y="6359"/>
                      <a:pt x="8549" y="13395"/>
                      <a:pt x="2929" y="20956"/>
                    </a:cubicBezTo>
                    <a:cubicBezTo>
                      <a:pt x="2810" y="15765"/>
                      <a:pt x="1977" y="10442"/>
                      <a:pt x="453" y="5108"/>
                    </a:cubicBezTo>
                    <a:lnTo>
                      <a:pt x="0" y="5239"/>
                    </a:lnTo>
                    <a:cubicBezTo>
                      <a:pt x="1596" y="10764"/>
                      <a:pt x="2429" y="16277"/>
                      <a:pt x="2477" y="21646"/>
                    </a:cubicBezTo>
                    <a:lnTo>
                      <a:pt x="2477" y="22325"/>
                    </a:lnTo>
                    <a:lnTo>
                      <a:pt x="2906" y="21777"/>
                    </a:lnTo>
                    <a:cubicBezTo>
                      <a:pt x="8585" y="14038"/>
                      <a:pt x="15074" y="6835"/>
                      <a:pt x="22158" y="346"/>
                    </a:cubicBezTo>
                    <a:lnTo>
                      <a:pt x="218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3"/>
              <p:cNvSpPr/>
              <p:nvPr/>
            </p:nvSpPr>
            <p:spPr>
              <a:xfrm>
                <a:off x="3429275" y="3909550"/>
                <a:ext cx="657250" cy="652925"/>
              </a:xfrm>
              <a:custGeom>
                <a:avLst/>
                <a:gdLst/>
                <a:ahLst/>
                <a:cxnLst/>
                <a:rect l="l" t="t" r="r" b="b"/>
                <a:pathLst>
                  <a:path w="26290" h="26117" extrusionOk="0">
                    <a:moveTo>
                      <a:pt x="26290" y="0"/>
                    </a:moveTo>
                    <a:lnTo>
                      <a:pt x="26290" y="0"/>
                    </a:lnTo>
                    <a:cubicBezTo>
                      <a:pt x="24444" y="953"/>
                      <a:pt x="22301" y="1441"/>
                      <a:pt x="20218" y="1524"/>
                    </a:cubicBezTo>
                    <a:cubicBezTo>
                      <a:pt x="20061" y="1529"/>
                      <a:pt x="19903" y="1531"/>
                      <a:pt x="19746" y="1531"/>
                    </a:cubicBezTo>
                    <a:cubicBezTo>
                      <a:pt x="18325" y="1531"/>
                      <a:pt x="16894" y="1355"/>
                      <a:pt x="15483" y="1355"/>
                    </a:cubicBezTo>
                    <a:cubicBezTo>
                      <a:pt x="14728" y="1355"/>
                      <a:pt x="13980" y="1405"/>
                      <a:pt x="13241" y="1560"/>
                    </a:cubicBezTo>
                    <a:cubicBezTo>
                      <a:pt x="10478" y="2131"/>
                      <a:pt x="8157" y="4096"/>
                      <a:pt x="6585" y="6418"/>
                    </a:cubicBezTo>
                    <a:cubicBezTo>
                      <a:pt x="4490" y="7299"/>
                      <a:pt x="2358" y="8430"/>
                      <a:pt x="1180" y="10370"/>
                    </a:cubicBezTo>
                    <a:cubicBezTo>
                      <a:pt x="1" y="12323"/>
                      <a:pt x="25" y="15133"/>
                      <a:pt x="1715" y="16645"/>
                    </a:cubicBezTo>
                    <a:cubicBezTo>
                      <a:pt x="2858" y="17656"/>
                      <a:pt x="4636" y="17877"/>
                      <a:pt x="6247" y="17877"/>
                    </a:cubicBezTo>
                    <a:cubicBezTo>
                      <a:pt x="6533" y="17877"/>
                      <a:pt x="6814" y="17870"/>
                      <a:pt x="7085" y="17859"/>
                    </a:cubicBezTo>
                    <a:lnTo>
                      <a:pt x="7085" y="17859"/>
                    </a:lnTo>
                    <a:cubicBezTo>
                      <a:pt x="6049" y="19479"/>
                      <a:pt x="5930" y="21681"/>
                      <a:pt x="6835" y="23384"/>
                    </a:cubicBezTo>
                    <a:cubicBezTo>
                      <a:pt x="7704" y="25030"/>
                      <a:pt x="9527" y="26116"/>
                      <a:pt x="11368" y="26116"/>
                    </a:cubicBezTo>
                    <a:cubicBezTo>
                      <a:pt x="11444" y="26116"/>
                      <a:pt x="11521" y="26114"/>
                      <a:pt x="11598" y="26110"/>
                    </a:cubicBezTo>
                    <a:cubicBezTo>
                      <a:pt x="13074" y="26015"/>
                      <a:pt x="14455" y="25277"/>
                      <a:pt x="15503" y="24229"/>
                    </a:cubicBezTo>
                    <a:cubicBezTo>
                      <a:pt x="16551" y="23193"/>
                      <a:pt x="17325" y="21836"/>
                      <a:pt x="17944" y="20479"/>
                    </a:cubicBezTo>
                    <a:cubicBezTo>
                      <a:pt x="21123" y="19395"/>
                      <a:pt x="23611" y="16490"/>
                      <a:pt x="24206" y="13192"/>
                    </a:cubicBezTo>
                    <a:cubicBezTo>
                      <a:pt x="24456" y="11811"/>
                      <a:pt x="24397" y="10418"/>
                      <a:pt x="24444" y="9037"/>
                    </a:cubicBezTo>
                    <a:cubicBezTo>
                      <a:pt x="24552" y="5953"/>
                      <a:pt x="25171" y="2893"/>
                      <a:pt x="2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3"/>
              <p:cNvSpPr/>
              <p:nvPr/>
            </p:nvSpPr>
            <p:spPr>
              <a:xfrm>
                <a:off x="3600450" y="3913400"/>
                <a:ext cx="485775" cy="444425"/>
              </a:xfrm>
              <a:custGeom>
                <a:avLst/>
                <a:gdLst/>
                <a:ahLst/>
                <a:cxnLst/>
                <a:rect l="l" t="t" r="r" b="b"/>
                <a:pathLst>
                  <a:path w="19431" h="17777" extrusionOk="0">
                    <a:moveTo>
                      <a:pt x="19431" y="1"/>
                    </a:moveTo>
                    <a:lnTo>
                      <a:pt x="19431" y="1"/>
                    </a:lnTo>
                    <a:cubicBezTo>
                      <a:pt x="18979" y="310"/>
                      <a:pt x="18538" y="656"/>
                      <a:pt x="18098" y="977"/>
                    </a:cubicBezTo>
                    <a:cubicBezTo>
                      <a:pt x="17669" y="1311"/>
                      <a:pt x="17252" y="1668"/>
                      <a:pt x="16824" y="2001"/>
                    </a:cubicBezTo>
                    <a:cubicBezTo>
                      <a:pt x="15990" y="2704"/>
                      <a:pt x="15157" y="3430"/>
                      <a:pt x="14335" y="4168"/>
                    </a:cubicBezTo>
                    <a:cubicBezTo>
                      <a:pt x="12704" y="5621"/>
                      <a:pt x="11109" y="7156"/>
                      <a:pt x="9525" y="8669"/>
                    </a:cubicBezTo>
                    <a:lnTo>
                      <a:pt x="4810" y="13276"/>
                    </a:lnTo>
                    <a:cubicBezTo>
                      <a:pt x="4024" y="14026"/>
                      <a:pt x="3239" y="14788"/>
                      <a:pt x="2429" y="15538"/>
                    </a:cubicBezTo>
                    <a:lnTo>
                      <a:pt x="1226" y="16670"/>
                    </a:lnTo>
                    <a:lnTo>
                      <a:pt x="0" y="17777"/>
                    </a:lnTo>
                    <a:cubicBezTo>
                      <a:pt x="881" y="17110"/>
                      <a:pt x="1726" y="16408"/>
                      <a:pt x="2596" y="15729"/>
                    </a:cubicBezTo>
                    <a:cubicBezTo>
                      <a:pt x="3429" y="15015"/>
                      <a:pt x="4251" y="14288"/>
                      <a:pt x="5060" y="13550"/>
                    </a:cubicBezTo>
                    <a:cubicBezTo>
                      <a:pt x="6703" y="12086"/>
                      <a:pt x="8275" y="10550"/>
                      <a:pt x="9858" y="9026"/>
                    </a:cubicBezTo>
                    <a:lnTo>
                      <a:pt x="14573" y="4442"/>
                    </a:lnTo>
                    <a:cubicBezTo>
                      <a:pt x="15359" y="3692"/>
                      <a:pt x="16169" y="2942"/>
                      <a:pt x="16966" y="2203"/>
                    </a:cubicBezTo>
                    <a:cubicBezTo>
                      <a:pt x="17383" y="1822"/>
                      <a:pt x="17776" y="1441"/>
                      <a:pt x="18193" y="1084"/>
                    </a:cubicBezTo>
                    <a:cubicBezTo>
                      <a:pt x="18609" y="727"/>
                      <a:pt x="19014" y="370"/>
                      <a:pt x="19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3"/>
              <p:cNvSpPr/>
              <p:nvPr/>
            </p:nvSpPr>
            <p:spPr>
              <a:xfrm>
                <a:off x="3670100" y="4274175"/>
                <a:ext cx="166100" cy="227375"/>
              </a:xfrm>
              <a:custGeom>
                <a:avLst/>
                <a:gdLst/>
                <a:ahLst/>
                <a:cxnLst/>
                <a:rect l="l" t="t" r="r" b="b"/>
                <a:pathLst>
                  <a:path w="6644" h="9095" extrusionOk="0">
                    <a:moveTo>
                      <a:pt x="1131" y="0"/>
                    </a:moveTo>
                    <a:lnTo>
                      <a:pt x="1131" y="0"/>
                    </a:lnTo>
                    <a:cubicBezTo>
                      <a:pt x="583" y="1012"/>
                      <a:pt x="226" y="2131"/>
                      <a:pt x="107" y="3286"/>
                    </a:cubicBezTo>
                    <a:cubicBezTo>
                      <a:pt x="0" y="4453"/>
                      <a:pt x="12" y="5644"/>
                      <a:pt x="476" y="6775"/>
                    </a:cubicBezTo>
                    <a:cubicBezTo>
                      <a:pt x="714" y="7323"/>
                      <a:pt x="1072" y="7846"/>
                      <a:pt x="1560" y="8215"/>
                    </a:cubicBezTo>
                    <a:cubicBezTo>
                      <a:pt x="2060" y="8585"/>
                      <a:pt x="2608" y="8823"/>
                      <a:pt x="3191" y="8966"/>
                    </a:cubicBezTo>
                    <a:cubicBezTo>
                      <a:pt x="3594" y="9056"/>
                      <a:pt x="3999" y="9094"/>
                      <a:pt x="4402" y="9094"/>
                    </a:cubicBezTo>
                    <a:cubicBezTo>
                      <a:pt x="5164" y="9094"/>
                      <a:pt x="5919" y="8958"/>
                      <a:pt x="6644" y="8787"/>
                    </a:cubicBezTo>
                    <a:lnTo>
                      <a:pt x="6644" y="8787"/>
                    </a:lnTo>
                    <a:cubicBezTo>
                      <a:pt x="6163" y="8822"/>
                      <a:pt x="5685" y="8850"/>
                      <a:pt x="5212" y="8850"/>
                    </a:cubicBezTo>
                    <a:cubicBezTo>
                      <a:pt x="4550" y="8850"/>
                      <a:pt x="3900" y="8794"/>
                      <a:pt x="3274" y="8620"/>
                    </a:cubicBezTo>
                    <a:cubicBezTo>
                      <a:pt x="2739" y="8454"/>
                      <a:pt x="2250" y="8215"/>
                      <a:pt x="1834" y="7870"/>
                    </a:cubicBezTo>
                    <a:cubicBezTo>
                      <a:pt x="1417" y="7537"/>
                      <a:pt x="1107" y="7096"/>
                      <a:pt x="893" y="6596"/>
                    </a:cubicBezTo>
                    <a:cubicBezTo>
                      <a:pt x="691" y="6108"/>
                      <a:pt x="572" y="5548"/>
                      <a:pt x="512" y="5001"/>
                    </a:cubicBezTo>
                    <a:cubicBezTo>
                      <a:pt x="453" y="4441"/>
                      <a:pt x="429" y="3882"/>
                      <a:pt x="464" y="3322"/>
                    </a:cubicBezTo>
                    <a:cubicBezTo>
                      <a:pt x="536" y="2203"/>
                      <a:pt x="750" y="1084"/>
                      <a:pt x="1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3"/>
              <p:cNvSpPr/>
              <p:nvPr/>
            </p:nvSpPr>
            <p:spPr>
              <a:xfrm>
                <a:off x="3768025" y="4206900"/>
                <a:ext cx="192300" cy="177750"/>
              </a:xfrm>
              <a:custGeom>
                <a:avLst/>
                <a:gdLst/>
                <a:ahLst/>
                <a:cxnLst/>
                <a:rect l="l" t="t" r="r" b="b"/>
                <a:pathLst>
                  <a:path w="7692" h="7110" extrusionOk="0">
                    <a:moveTo>
                      <a:pt x="238" y="0"/>
                    </a:moveTo>
                    <a:lnTo>
                      <a:pt x="238" y="0"/>
                    </a:lnTo>
                    <a:cubicBezTo>
                      <a:pt x="0" y="977"/>
                      <a:pt x="24" y="2036"/>
                      <a:pt x="346" y="3025"/>
                    </a:cubicBezTo>
                    <a:cubicBezTo>
                      <a:pt x="643" y="4013"/>
                      <a:pt x="1215" y="4906"/>
                      <a:pt x="1989" y="5608"/>
                    </a:cubicBezTo>
                    <a:cubicBezTo>
                      <a:pt x="2762" y="6287"/>
                      <a:pt x="3715" y="6787"/>
                      <a:pt x="4727" y="6989"/>
                    </a:cubicBezTo>
                    <a:cubicBezTo>
                      <a:pt x="5111" y="7070"/>
                      <a:pt x="5502" y="7110"/>
                      <a:pt x="5884" y="7110"/>
                    </a:cubicBezTo>
                    <a:cubicBezTo>
                      <a:pt x="6011" y="7110"/>
                      <a:pt x="6138" y="7105"/>
                      <a:pt x="6263" y="7096"/>
                    </a:cubicBezTo>
                    <a:cubicBezTo>
                      <a:pt x="6775" y="7049"/>
                      <a:pt x="7287" y="6918"/>
                      <a:pt x="7692" y="6608"/>
                    </a:cubicBezTo>
                    <a:lnTo>
                      <a:pt x="7692" y="6608"/>
                    </a:lnTo>
                    <a:cubicBezTo>
                      <a:pt x="7282" y="6819"/>
                      <a:pt x="6810" y="6895"/>
                      <a:pt x="6363" y="6895"/>
                    </a:cubicBezTo>
                    <a:cubicBezTo>
                      <a:pt x="6329" y="6895"/>
                      <a:pt x="6296" y="6895"/>
                      <a:pt x="6263" y="6894"/>
                    </a:cubicBezTo>
                    <a:cubicBezTo>
                      <a:pt x="5775" y="6858"/>
                      <a:pt x="5287" y="6787"/>
                      <a:pt x="4822" y="6656"/>
                    </a:cubicBezTo>
                    <a:cubicBezTo>
                      <a:pt x="3882" y="6382"/>
                      <a:pt x="3013" y="5906"/>
                      <a:pt x="2310" y="5263"/>
                    </a:cubicBezTo>
                    <a:cubicBezTo>
                      <a:pt x="1596" y="4632"/>
                      <a:pt x="1036" y="3810"/>
                      <a:pt x="679" y="2905"/>
                    </a:cubicBezTo>
                    <a:cubicBezTo>
                      <a:pt x="322" y="1989"/>
                      <a:pt x="179" y="100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3"/>
              <p:cNvSpPr/>
              <p:nvPr/>
            </p:nvSpPr>
            <p:spPr>
              <a:xfrm>
                <a:off x="3851650" y="4122650"/>
                <a:ext cx="183975" cy="133125"/>
              </a:xfrm>
              <a:custGeom>
                <a:avLst/>
                <a:gdLst/>
                <a:ahLst/>
                <a:cxnLst/>
                <a:rect l="l" t="t" r="r" b="b"/>
                <a:pathLst>
                  <a:path w="7359" h="5325" extrusionOk="0">
                    <a:moveTo>
                      <a:pt x="191" y="1"/>
                    </a:moveTo>
                    <a:lnTo>
                      <a:pt x="191" y="1"/>
                    </a:lnTo>
                    <a:cubicBezTo>
                      <a:pt x="13" y="882"/>
                      <a:pt x="1" y="1823"/>
                      <a:pt x="287" y="2716"/>
                    </a:cubicBezTo>
                    <a:cubicBezTo>
                      <a:pt x="572" y="3609"/>
                      <a:pt x="1168" y="4430"/>
                      <a:pt x="2001" y="4906"/>
                    </a:cubicBezTo>
                    <a:cubicBezTo>
                      <a:pt x="2418" y="5121"/>
                      <a:pt x="2906" y="5275"/>
                      <a:pt x="3370" y="5299"/>
                    </a:cubicBezTo>
                    <a:cubicBezTo>
                      <a:pt x="3545" y="5317"/>
                      <a:pt x="3717" y="5325"/>
                      <a:pt x="3886" y="5325"/>
                    </a:cubicBezTo>
                    <a:cubicBezTo>
                      <a:pt x="4179" y="5325"/>
                      <a:pt x="4465" y="5301"/>
                      <a:pt x="4751" y="5263"/>
                    </a:cubicBezTo>
                    <a:cubicBezTo>
                      <a:pt x="5656" y="5156"/>
                      <a:pt x="6549" y="4882"/>
                      <a:pt x="7359" y="4501"/>
                    </a:cubicBezTo>
                    <a:lnTo>
                      <a:pt x="7359" y="4501"/>
                    </a:lnTo>
                    <a:cubicBezTo>
                      <a:pt x="6490" y="4728"/>
                      <a:pt x="5609" y="4859"/>
                      <a:pt x="4692" y="4894"/>
                    </a:cubicBezTo>
                    <a:cubicBezTo>
                      <a:pt x="4485" y="4906"/>
                      <a:pt x="4278" y="4913"/>
                      <a:pt x="4072" y="4913"/>
                    </a:cubicBezTo>
                    <a:cubicBezTo>
                      <a:pt x="3402" y="4913"/>
                      <a:pt x="2750" y="4829"/>
                      <a:pt x="2204" y="4501"/>
                    </a:cubicBezTo>
                    <a:cubicBezTo>
                      <a:pt x="1834" y="4299"/>
                      <a:pt x="1513" y="4025"/>
                      <a:pt x="1251" y="3692"/>
                    </a:cubicBezTo>
                    <a:cubicBezTo>
                      <a:pt x="989" y="3370"/>
                      <a:pt x="775" y="2989"/>
                      <a:pt x="608" y="2596"/>
                    </a:cubicBezTo>
                    <a:cubicBezTo>
                      <a:pt x="299" y="1787"/>
                      <a:pt x="191" y="894"/>
                      <a:pt x="1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3"/>
              <p:cNvSpPr/>
              <p:nvPr/>
            </p:nvSpPr>
            <p:spPr>
              <a:xfrm>
                <a:off x="3890350" y="4089625"/>
                <a:ext cx="151250" cy="52125"/>
              </a:xfrm>
              <a:custGeom>
                <a:avLst/>
                <a:gdLst/>
                <a:ahLst/>
                <a:cxnLst/>
                <a:rect l="l" t="t" r="r" b="b"/>
                <a:pathLst>
                  <a:path w="6050" h="2085" extrusionOk="0">
                    <a:moveTo>
                      <a:pt x="1" y="0"/>
                    </a:moveTo>
                    <a:lnTo>
                      <a:pt x="1" y="0"/>
                    </a:lnTo>
                    <a:cubicBezTo>
                      <a:pt x="13" y="631"/>
                      <a:pt x="417" y="1227"/>
                      <a:pt x="953" y="1560"/>
                    </a:cubicBezTo>
                    <a:cubicBezTo>
                      <a:pt x="1501" y="1917"/>
                      <a:pt x="2144" y="2060"/>
                      <a:pt x="2775" y="2084"/>
                    </a:cubicBezTo>
                    <a:cubicBezTo>
                      <a:pt x="2813" y="2085"/>
                      <a:pt x="2851" y="2085"/>
                      <a:pt x="2889" y="2085"/>
                    </a:cubicBezTo>
                    <a:cubicBezTo>
                      <a:pt x="3472" y="2085"/>
                      <a:pt x="4073" y="1997"/>
                      <a:pt x="4620" y="1762"/>
                    </a:cubicBezTo>
                    <a:cubicBezTo>
                      <a:pt x="5192" y="1524"/>
                      <a:pt x="5716" y="1120"/>
                      <a:pt x="6049" y="596"/>
                    </a:cubicBezTo>
                    <a:lnTo>
                      <a:pt x="6049" y="596"/>
                    </a:lnTo>
                    <a:cubicBezTo>
                      <a:pt x="5585" y="989"/>
                      <a:pt x="5061" y="1250"/>
                      <a:pt x="4501" y="1441"/>
                    </a:cubicBezTo>
                    <a:cubicBezTo>
                      <a:pt x="4012" y="1576"/>
                      <a:pt x="3514" y="1648"/>
                      <a:pt x="3007" y="1648"/>
                    </a:cubicBezTo>
                    <a:cubicBezTo>
                      <a:pt x="2934" y="1648"/>
                      <a:pt x="2860" y="1646"/>
                      <a:pt x="2787" y="1643"/>
                    </a:cubicBezTo>
                    <a:cubicBezTo>
                      <a:pt x="2203" y="1620"/>
                      <a:pt x="1644" y="1524"/>
                      <a:pt x="1132" y="1262"/>
                    </a:cubicBezTo>
                    <a:cubicBezTo>
                      <a:pt x="644" y="1000"/>
                      <a:pt x="191" y="58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3"/>
              <p:cNvSpPr/>
              <p:nvPr/>
            </p:nvSpPr>
            <p:spPr>
              <a:xfrm>
                <a:off x="3967150" y="4004500"/>
                <a:ext cx="92300" cy="25100"/>
              </a:xfrm>
              <a:custGeom>
                <a:avLst/>
                <a:gdLst/>
                <a:ahLst/>
                <a:cxnLst/>
                <a:rect l="l" t="t" r="r" b="b"/>
                <a:pathLst>
                  <a:path w="3692" h="1004" extrusionOk="0">
                    <a:moveTo>
                      <a:pt x="3691" y="0"/>
                    </a:moveTo>
                    <a:lnTo>
                      <a:pt x="3691" y="0"/>
                    </a:lnTo>
                    <a:cubicBezTo>
                      <a:pt x="3358" y="107"/>
                      <a:pt x="3060" y="203"/>
                      <a:pt x="2763" y="286"/>
                    </a:cubicBezTo>
                    <a:cubicBezTo>
                      <a:pt x="2465" y="369"/>
                      <a:pt x="2167" y="429"/>
                      <a:pt x="1870" y="488"/>
                    </a:cubicBezTo>
                    <a:cubicBezTo>
                      <a:pt x="1572" y="548"/>
                      <a:pt x="1274" y="584"/>
                      <a:pt x="965" y="607"/>
                    </a:cubicBezTo>
                    <a:cubicBezTo>
                      <a:pt x="655" y="643"/>
                      <a:pt x="334" y="643"/>
                      <a:pt x="1" y="655"/>
                    </a:cubicBezTo>
                    <a:cubicBezTo>
                      <a:pt x="298" y="822"/>
                      <a:pt x="620" y="917"/>
                      <a:pt x="953" y="965"/>
                    </a:cubicBezTo>
                    <a:cubicBezTo>
                      <a:pt x="1103" y="991"/>
                      <a:pt x="1256" y="1004"/>
                      <a:pt x="1409" y="1004"/>
                    </a:cubicBezTo>
                    <a:cubicBezTo>
                      <a:pt x="1595" y="1004"/>
                      <a:pt x="1782" y="985"/>
                      <a:pt x="1965" y="953"/>
                    </a:cubicBezTo>
                    <a:cubicBezTo>
                      <a:pt x="2287" y="893"/>
                      <a:pt x="2620" y="786"/>
                      <a:pt x="2918" y="619"/>
                    </a:cubicBezTo>
                    <a:cubicBezTo>
                      <a:pt x="3215" y="464"/>
                      <a:pt x="3477" y="262"/>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3"/>
              <p:cNvSpPr/>
              <p:nvPr/>
            </p:nvSpPr>
            <p:spPr>
              <a:xfrm>
                <a:off x="3956725" y="3942575"/>
                <a:ext cx="19375" cy="75050"/>
              </a:xfrm>
              <a:custGeom>
                <a:avLst/>
                <a:gdLst/>
                <a:ahLst/>
                <a:cxnLst/>
                <a:rect l="l" t="t" r="r" b="b"/>
                <a:pathLst>
                  <a:path w="775" h="3002" extrusionOk="0">
                    <a:moveTo>
                      <a:pt x="775" y="1"/>
                    </a:moveTo>
                    <a:lnTo>
                      <a:pt x="775" y="1"/>
                    </a:lnTo>
                    <a:cubicBezTo>
                      <a:pt x="548" y="179"/>
                      <a:pt x="382" y="405"/>
                      <a:pt x="263" y="644"/>
                    </a:cubicBezTo>
                    <a:cubicBezTo>
                      <a:pt x="144" y="882"/>
                      <a:pt x="72" y="1156"/>
                      <a:pt x="25" y="1417"/>
                    </a:cubicBezTo>
                    <a:cubicBezTo>
                      <a:pt x="1" y="1691"/>
                      <a:pt x="1" y="1965"/>
                      <a:pt x="37" y="2239"/>
                    </a:cubicBezTo>
                    <a:cubicBezTo>
                      <a:pt x="84" y="2501"/>
                      <a:pt x="179" y="2775"/>
                      <a:pt x="334" y="3001"/>
                    </a:cubicBezTo>
                    <a:cubicBezTo>
                      <a:pt x="370" y="2727"/>
                      <a:pt x="370" y="2477"/>
                      <a:pt x="382" y="2227"/>
                    </a:cubicBezTo>
                    <a:cubicBezTo>
                      <a:pt x="418" y="1965"/>
                      <a:pt x="441" y="1727"/>
                      <a:pt x="477" y="1489"/>
                    </a:cubicBezTo>
                    <a:cubicBezTo>
                      <a:pt x="513" y="1239"/>
                      <a:pt x="560" y="1001"/>
                      <a:pt x="608" y="763"/>
                    </a:cubicBezTo>
                    <a:cubicBezTo>
                      <a:pt x="668" y="525"/>
                      <a:pt x="727" y="274"/>
                      <a:pt x="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3"/>
              <p:cNvSpPr/>
              <p:nvPr/>
            </p:nvSpPr>
            <p:spPr>
              <a:xfrm>
                <a:off x="3867425" y="3950925"/>
                <a:ext cx="31300" cy="139900"/>
              </a:xfrm>
              <a:custGeom>
                <a:avLst/>
                <a:gdLst/>
                <a:ahLst/>
                <a:cxnLst/>
                <a:rect l="l" t="t" r="r" b="b"/>
                <a:pathLst>
                  <a:path w="1252" h="5596" extrusionOk="0">
                    <a:moveTo>
                      <a:pt x="1251" y="0"/>
                    </a:moveTo>
                    <a:cubicBezTo>
                      <a:pt x="1072" y="167"/>
                      <a:pt x="918" y="381"/>
                      <a:pt x="799" y="607"/>
                    </a:cubicBezTo>
                    <a:cubicBezTo>
                      <a:pt x="680" y="833"/>
                      <a:pt x="572" y="1060"/>
                      <a:pt x="477" y="1274"/>
                    </a:cubicBezTo>
                    <a:cubicBezTo>
                      <a:pt x="263" y="1726"/>
                      <a:pt x="96" y="2215"/>
                      <a:pt x="37" y="2738"/>
                    </a:cubicBezTo>
                    <a:cubicBezTo>
                      <a:pt x="1" y="3262"/>
                      <a:pt x="37" y="3774"/>
                      <a:pt x="191" y="4274"/>
                    </a:cubicBezTo>
                    <a:cubicBezTo>
                      <a:pt x="334" y="4763"/>
                      <a:pt x="572" y="5227"/>
                      <a:pt x="918" y="5596"/>
                    </a:cubicBezTo>
                    <a:cubicBezTo>
                      <a:pt x="739" y="5120"/>
                      <a:pt x="608" y="4655"/>
                      <a:pt x="513" y="4167"/>
                    </a:cubicBezTo>
                    <a:cubicBezTo>
                      <a:pt x="441" y="3703"/>
                      <a:pt x="430" y="3227"/>
                      <a:pt x="477" y="2762"/>
                    </a:cubicBezTo>
                    <a:cubicBezTo>
                      <a:pt x="513" y="2310"/>
                      <a:pt x="656" y="1845"/>
                      <a:pt x="787" y="1381"/>
                    </a:cubicBezTo>
                    <a:lnTo>
                      <a:pt x="989" y="679"/>
                    </a:lnTo>
                    <a:cubicBezTo>
                      <a:pt x="1072" y="464"/>
                      <a:pt x="1144" y="226"/>
                      <a:pt x="1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3"/>
              <p:cNvSpPr/>
              <p:nvPr/>
            </p:nvSpPr>
            <p:spPr>
              <a:xfrm>
                <a:off x="3726950" y="3950025"/>
                <a:ext cx="127425" cy="177200"/>
              </a:xfrm>
              <a:custGeom>
                <a:avLst/>
                <a:gdLst/>
                <a:ahLst/>
                <a:cxnLst/>
                <a:rect l="l" t="t" r="r" b="b"/>
                <a:pathLst>
                  <a:path w="5097" h="7088" extrusionOk="0">
                    <a:moveTo>
                      <a:pt x="1274" y="0"/>
                    </a:moveTo>
                    <a:cubicBezTo>
                      <a:pt x="631" y="596"/>
                      <a:pt x="238" y="1429"/>
                      <a:pt x="119" y="2310"/>
                    </a:cubicBezTo>
                    <a:cubicBezTo>
                      <a:pt x="0" y="3191"/>
                      <a:pt x="155" y="4132"/>
                      <a:pt x="584" y="4918"/>
                    </a:cubicBezTo>
                    <a:cubicBezTo>
                      <a:pt x="1024" y="5703"/>
                      <a:pt x="1727" y="6334"/>
                      <a:pt x="2536" y="6704"/>
                    </a:cubicBezTo>
                    <a:cubicBezTo>
                      <a:pt x="3073" y="6952"/>
                      <a:pt x="3670" y="7087"/>
                      <a:pt x="4257" y="7087"/>
                    </a:cubicBezTo>
                    <a:cubicBezTo>
                      <a:pt x="4541" y="7087"/>
                      <a:pt x="4824" y="7055"/>
                      <a:pt x="5096" y="6989"/>
                    </a:cubicBezTo>
                    <a:lnTo>
                      <a:pt x="5096" y="6989"/>
                    </a:lnTo>
                    <a:cubicBezTo>
                      <a:pt x="5074" y="6990"/>
                      <a:pt x="5051" y="6990"/>
                      <a:pt x="5029" y="6990"/>
                    </a:cubicBezTo>
                    <a:cubicBezTo>
                      <a:pt x="4207" y="6990"/>
                      <a:pt x="3398" y="6776"/>
                      <a:pt x="2703" y="6370"/>
                    </a:cubicBezTo>
                    <a:cubicBezTo>
                      <a:pt x="1989" y="5977"/>
                      <a:pt x="1369" y="5394"/>
                      <a:pt x="988" y="4691"/>
                    </a:cubicBezTo>
                    <a:cubicBezTo>
                      <a:pt x="595" y="3989"/>
                      <a:pt x="441" y="3179"/>
                      <a:pt x="476" y="2358"/>
                    </a:cubicBezTo>
                    <a:cubicBezTo>
                      <a:pt x="536" y="1536"/>
                      <a:pt x="786" y="715"/>
                      <a:pt x="1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3"/>
              <p:cNvSpPr/>
              <p:nvPr/>
            </p:nvSpPr>
            <p:spPr>
              <a:xfrm>
                <a:off x="3601625" y="4047350"/>
                <a:ext cx="169700" cy="164925"/>
              </a:xfrm>
              <a:custGeom>
                <a:avLst/>
                <a:gdLst/>
                <a:ahLst/>
                <a:cxnLst/>
                <a:rect l="l" t="t" r="r" b="b"/>
                <a:pathLst>
                  <a:path w="6788" h="6597" extrusionOk="0">
                    <a:moveTo>
                      <a:pt x="525" y="1"/>
                    </a:moveTo>
                    <a:lnTo>
                      <a:pt x="525" y="1"/>
                    </a:lnTo>
                    <a:cubicBezTo>
                      <a:pt x="96" y="798"/>
                      <a:pt x="1" y="1787"/>
                      <a:pt x="227" y="2691"/>
                    </a:cubicBezTo>
                    <a:cubicBezTo>
                      <a:pt x="334" y="3156"/>
                      <a:pt x="525" y="3584"/>
                      <a:pt x="763" y="3989"/>
                    </a:cubicBezTo>
                    <a:cubicBezTo>
                      <a:pt x="1013" y="4382"/>
                      <a:pt x="1310" y="4763"/>
                      <a:pt x="1656" y="5073"/>
                    </a:cubicBezTo>
                    <a:cubicBezTo>
                      <a:pt x="2358" y="5692"/>
                      <a:pt x="3192" y="6144"/>
                      <a:pt x="4084" y="6394"/>
                    </a:cubicBezTo>
                    <a:cubicBezTo>
                      <a:pt x="4519" y="6519"/>
                      <a:pt x="4986" y="6597"/>
                      <a:pt x="5449" y="6597"/>
                    </a:cubicBezTo>
                    <a:cubicBezTo>
                      <a:pt x="5912" y="6597"/>
                      <a:pt x="6370" y="6519"/>
                      <a:pt x="6787" y="6335"/>
                    </a:cubicBezTo>
                    <a:lnTo>
                      <a:pt x="6787" y="6335"/>
                    </a:lnTo>
                    <a:cubicBezTo>
                      <a:pt x="6539" y="6388"/>
                      <a:pt x="6292" y="6411"/>
                      <a:pt x="6047" y="6411"/>
                    </a:cubicBezTo>
                    <a:cubicBezTo>
                      <a:pt x="5409" y="6411"/>
                      <a:pt x="4782" y="6252"/>
                      <a:pt x="4180" y="6037"/>
                    </a:cubicBezTo>
                    <a:cubicBezTo>
                      <a:pt x="3358" y="5739"/>
                      <a:pt x="2596" y="5287"/>
                      <a:pt x="1965" y="4716"/>
                    </a:cubicBezTo>
                    <a:cubicBezTo>
                      <a:pt x="1322" y="4144"/>
                      <a:pt x="834" y="3406"/>
                      <a:pt x="572" y="2584"/>
                    </a:cubicBezTo>
                    <a:cubicBezTo>
                      <a:pt x="310" y="1763"/>
                      <a:pt x="274" y="858"/>
                      <a:pt x="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3"/>
              <p:cNvSpPr/>
              <p:nvPr/>
            </p:nvSpPr>
            <p:spPr>
              <a:xfrm>
                <a:off x="3485250" y="4120875"/>
                <a:ext cx="202425" cy="173550"/>
              </a:xfrm>
              <a:custGeom>
                <a:avLst/>
                <a:gdLst/>
                <a:ahLst/>
                <a:cxnLst/>
                <a:rect l="l" t="t" r="r" b="b"/>
                <a:pathLst>
                  <a:path w="8097" h="6942" extrusionOk="0">
                    <a:moveTo>
                      <a:pt x="846" y="0"/>
                    </a:moveTo>
                    <a:lnTo>
                      <a:pt x="846" y="0"/>
                    </a:lnTo>
                    <a:cubicBezTo>
                      <a:pt x="250" y="893"/>
                      <a:pt x="0" y="2036"/>
                      <a:pt x="179" y="3132"/>
                    </a:cubicBezTo>
                    <a:cubicBezTo>
                      <a:pt x="346" y="4215"/>
                      <a:pt x="977" y="5227"/>
                      <a:pt x="1846" y="5930"/>
                    </a:cubicBezTo>
                    <a:cubicBezTo>
                      <a:pt x="2286" y="6263"/>
                      <a:pt x="2786" y="6537"/>
                      <a:pt x="3322" y="6704"/>
                    </a:cubicBezTo>
                    <a:cubicBezTo>
                      <a:pt x="3834" y="6858"/>
                      <a:pt x="4394" y="6942"/>
                      <a:pt x="4941" y="6942"/>
                    </a:cubicBezTo>
                    <a:cubicBezTo>
                      <a:pt x="6025" y="6942"/>
                      <a:pt x="7085" y="6680"/>
                      <a:pt x="8097" y="6358"/>
                    </a:cubicBezTo>
                    <a:lnTo>
                      <a:pt x="8097" y="6358"/>
                    </a:lnTo>
                    <a:cubicBezTo>
                      <a:pt x="7240" y="6493"/>
                      <a:pt x="6383" y="6605"/>
                      <a:pt x="5552" y="6605"/>
                    </a:cubicBezTo>
                    <a:cubicBezTo>
                      <a:pt x="5355" y="6605"/>
                      <a:pt x="5159" y="6598"/>
                      <a:pt x="4965" y="6585"/>
                    </a:cubicBezTo>
                    <a:cubicBezTo>
                      <a:pt x="3941" y="6525"/>
                      <a:pt x="2929" y="6204"/>
                      <a:pt x="2143" y="5573"/>
                    </a:cubicBezTo>
                    <a:cubicBezTo>
                      <a:pt x="1334" y="4942"/>
                      <a:pt x="762" y="4049"/>
                      <a:pt x="536" y="3048"/>
                    </a:cubicBezTo>
                    <a:cubicBezTo>
                      <a:pt x="310" y="2060"/>
                      <a:pt x="417" y="965"/>
                      <a:pt x="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3"/>
              <p:cNvSpPr/>
              <p:nvPr/>
            </p:nvSpPr>
            <p:spPr>
              <a:xfrm>
                <a:off x="3883800" y="4043075"/>
                <a:ext cx="79800" cy="68600"/>
              </a:xfrm>
              <a:custGeom>
                <a:avLst/>
                <a:gdLst/>
                <a:ahLst/>
                <a:cxnLst/>
                <a:rect l="l" t="t" r="r" b="b"/>
                <a:pathLst>
                  <a:path w="3192" h="2744" extrusionOk="0">
                    <a:moveTo>
                      <a:pt x="2972" y="0"/>
                    </a:moveTo>
                    <a:cubicBezTo>
                      <a:pt x="2715" y="0"/>
                      <a:pt x="1505" y="754"/>
                      <a:pt x="1" y="1803"/>
                    </a:cubicBezTo>
                    <a:cubicBezTo>
                      <a:pt x="203" y="2148"/>
                      <a:pt x="441" y="2458"/>
                      <a:pt x="727" y="2743"/>
                    </a:cubicBezTo>
                    <a:cubicBezTo>
                      <a:pt x="2180" y="1267"/>
                      <a:pt x="3192" y="76"/>
                      <a:pt x="3001" y="5"/>
                    </a:cubicBezTo>
                    <a:cubicBezTo>
                      <a:pt x="2993" y="2"/>
                      <a:pt x="2984"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3"/>
              <p:cNvSpPr/>
              <p:nvPr/>
            </p:nvSpPr>
            <p:spPr>
              <a:xfrm>
                <a:off x="3852550" y="4087825"/>
                <a:ext cx="49725" cy="53900"/>
              </a:xfrm>
              <a:custGeom>
                <a:avLst/>
                <a:gdLst/>
                <a:ahLst/>
                <a:cxnLst/>
                <a:rect l="l" t="t" r="r" b="b"/>
                <a:pathLst>
                  <a:path w="1989" h="2156" extrusionOk="0">
                    <a:moveTo>
                      <a:pt x="1263" y="1"/>
                    </a:moveTo>
                    <a:cubicBezTo>
                      <a:pt x="846" y="299"/>
                      <a:pt x="429" y="608"/>
                      <a:pt x="1" y="918"/>
                    </a:cubicBezTo>
                    <a:cubicBezTo>
                      <a:pt x="179" y="1370"/>
                      <a:pt x="429" y="1799"/>
                      <a:pt x="751" y="2156"/>
                    </a:cubicBezTo>
                    <a:cubicBezTo>
                      <a:pt x="1191" y="1739"/>
                      <a:pt x="1608" y="1322"/>
                      <a:pt x="1989" y="941"/>
                    </a:cubicBezTo>
                    <a:cubicBezTo>
                      <a:pt x="1703" y="656"/>
                      <a:pt x="1453" y="346"/>
                      <a:pt x="1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3"/>
              <p:cNvSpPr/>
              <p:nvPr/>
            </p:nvSpPr>
            <p:spPr>
              <a:xfrm>
                <a:off x="3819225" y="4110750"/>
                <a:ext cx="51800" cy="58375"/>
              </a:xfrm>
              <a:custGeom>
                <a:avLst/>
                <a:gdLst/>
                <a:ahLst/>
                <a:cxnLst/>
                <a:rect l="l" t="t" r="r" b="b"/>
                <a:pathLst>
                  <a:path w="2072" h="2335" extrusionOk="0">
                    <a:moveTo>
                      <a:pt x="1310" y="1"/>
                    </a:moveTo>
                    <a:cubicBezTo>
                      <a:pt x="881" y="334"/>
                      <a:pt x="441" y="656"/>
                      <a:pt x="0" y="1001"/>
                    </a:cubicBezTo>
                    <a:cubicBezTo>
                      <a:pt x="119" y="1251"/>
                      <a:pt x="238" y="1513"/>
                      <a:pt x="381" y="1715"/>
                    </a:cubicBezTo>
                    <a:cubicBezTo>
                      <a:pt x="524" y="1941"/>
                      <a:pt x="703" y="2144"/>
                      <a:pt x="881" y="2334"/>
                    </a:cubicBezTo>
                    <a:cubicBezTo>
                      <a:pt x="1286" y="1977"/>
                      <a:pt x="1691" y="1608"/>
                      <a:pt x="2072" y="1239"/>
                    </a:cubicBezTo>
                    <a:cubicBezTo>
                      <a:pt x="1762" y="882"/>
                      <a:pt x="1488" y="453"/>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3"/>
              <p:cNvSpPr/>
              <p:nvPr/>
            </p:nvSpPr>
            <p:spPr>
              <a:xfrm>
                <a:off x="3778150" y="4136050"/>
                <a:ext cx="64000" cy="67000"/>
              </a:xfrm>
              <a:custGeom>
                <a:avLst/>
                <a:gdLst/>
                <a:ahLst/>
                <a:cxnLst/>
                <a:rect l="l" t="t" r="r" b="b"/>
                <a:pathLst>
                  <a:path w="2560" h="2680" extrusionOk="0">
                    <a:moveTo>
                      <a:pt x="1667" y="1"/>
                    </a:moveTo>
                    <a:cubicBezTo>
                      <a:pt x="1084" y="453"/>
                      <a:pt x="512" y="917"/>
                      <a:pt x="0" y="1358"/>
                    </a:cubicBezTo>
                    <a:cubicBezTo>
                      <a:pt x="71" y="1489"/>
                      <a:pt x="143" y="1632"/>
                      <a:pt x="250" y="1775"/>
                    </a:cubicBezTo>
                    <a:cubicBezTo>
                      <a:pt x="476" y="2108"/>
                      <a:pt x="738" y="2418"/>
                      <a:pt x="1036" y="2680"/>
                    </a:cubicBezTo>
                    <a:cubicBezTo>
                      <a:pt x="1524" y="2263"/>
                      <a:pt x="2048" y="1822"/>
                      <a:pt x="2560" y="1358"/>
                    </a:cubicBezTo>
                    <a:cubicBezTo>
                      <a:pt x="2357" y="1168"/>
                      <a:pt x="2203" y="953"/>
                      <a:pt x="2048" y="739"/>
                    </a:cubicBezTo>
                    <a:cubicBezTo>
                      <a:pt x="1905" y="501"/>
                      <a:pt x="1786" y="263"/>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3"/>
              <p:cNvSpPr/>
              <p:nvPr/>
            </p:nvSpPr>
            <p:spPr>
              <a:xfrm>
                <a:off x="3699850" y="4170000"/>
                <a:ext cx="103900" cy="87175"/>
              </a:xfrm>
              <a:custGeom>
                <a:avLst/>
                <a:gdLst/>
                <a:ahLst/>
                <a:cxnLst/>
                <a:rect l="l" t="t" r="r" b="b"/>
                <a:pathLst>
                  <a:path w="4156" h="3487" extrusionOk="0">
                    <a:moveTo>
                      <a:pt x="3132" y="0"/>
                    </a:moveTo>
                    <a:cubicBezTo>
                      <a:pt x="1322" y="1536"/>
                      <a:pt x="1" y="2953"/>
                      <a:pt x="429" y="3393"/>
                    </a:cubicBezTo>
                    <a:cubicBezTo>
                      <a:pt x="491" y="3457"/>
                      <a:pt x="580" y="3487"/>
                      <a:pt x="692" y="3487"/>
                    </a:cubicBezTo>
                    <a:cubicBezTo>
                      <a:pt x="1315" y="3487"/>
                      <a:pt x="2663" y="2561"/>
                      <a:pt x="4156" y="1310"/>
                    </a:cubicBezTo>
                    <a:cubicBezTo>
                      <a:pt x="3858" y="1048"/>
                      <a:pt x="3584" y="726"/>
                      <a:pt x="3370" y="405"/>
                    </a:cubicBezTo>
                    <a:cubicBezTo>
                      <a:pt x="3275" y="274"/>
                      <a:pt x="3203" y="131"/>
                      <a:pt x="3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3"/>
              <p:cNvSpPr/>
              <p:nvPr/>
            </p:nvSpPr>
            <p:spPr>
              <a:xfrm>
                <a:off x="2996200" y="3903875"/>
                <a:ext cx="447100" cy="606325"/>
              </a:xfrm>
              <a:custGeom>
                <a:avLst/>
                <a:gdLst/>
                <a:ahLst/>
                <a:cxnLst/>
                <a:rect l="l" t="t" r="r" b="b"/>
                <a:pathLst>
                  <a:path w="17884" h="24253" extrusionOk="0">
                    <a:moveTo>
                      <a:pt x="5049" y="1"/>
                    </a:moveTo>
                    <a:cubicBezTo>
                      <a:pt x="4965" y="1703"/>
                      <a:pt x="4406" y="3394"/>
                      <a:pt x="3608" y="4882"/>
                    </a:cubicBezTo>
                    <a:cubicBezTo>
                      <a:pt x="2703" y="6549"/>
                      <a:pt x="1358" y="7990"/>
                      <a:pt x="750" y="9800"/>
                    </a:cubicBezTo>
                    <a:cubicBezTo>
                      <a:pt x="0" y="11967"/>
                      <a:pt x="441" y="14395"/>
                      <a:pt x="1405" y="16467"/>
                    </a:cubicBezTo>
                    <a:cubicBezTo>
                      <a:pt x="1143" y="18289"/>
                      <a:pt x="1060" y="20253"/>
                      <a:pt x="1941" y="21896"/>
                    </a:cubicBezTo>
                    <a:cubicBezTo>
                      <a:pt x="2664" y="23235"/>
                      <a:pt x="4124" y="24252"/>
                      <a:pt x="5592" y="24252"/>
                    </a:cubicBezTo>
                    <a:cubicBezTo>
                      <a:pt x="5913" y="24252"/>
                      <a:pt x="6235" y="24204"/>
                      <a:pt x="6549" y="24099"/>
                    </a:cubicBezTo>
                    <a:cubicBezTo>
                      <a:pt x="7954" y="23659"/>
                      <a:pt x="8954" y="22123"/>
                      <a:pt x="9632" y="20825"/>
                    </a:cubicBezTo>
                    <a:cubicBezTo>
                      <a:pt x="10347" y="22230"/>
                      <a:pt x="11835" y="23218"/>
                      <a:pt x="13395" y="23278"/>
                    </a:cubicBezTo>
                    <a:cubicBezTo>
                      <a:pt x="13446" y="23279"/>
                      <a:pt x="13497" y="23280"/>
                      <a:pt x="13548" y="23280"/>
                    </a:cubicBezTo>
                    <a:cubicBezTo>
                      <a:pt x="15079" y="23280"/>
                      <a:pt x="16574" y="22423"/>
                      <a:pt x="17288" y="21063"/>
                    </a:cubicBezTo>
                    <a:cubicBezTo>
                      <a:pt x="17836" y="19991"/>
                      <a:pt x="17884" y="18717"/>
                      <a:pt x="17586" y="17551"/>
                    </a:cubicBezTo>
                    <a:cubicBezTo>
                      <a:pt x="17288" y="16396"/>
                      <a:pt x="16657" y="15277"/>
                      <a:pt x="15955" y="14288"/>
                    </a:cubicBezTo>
                    <a:cubicBezTo>
                      <a:pt x="16514" y="11609"/>
                      <a:pt x="15502" y="8669"/>
                      <a:pt x="13431" y="6895"/>
                    </a:cubicBezTo>
                    <a:cubicBezTo>
                      <a:pt x="12585" y="6156"/>
                      <a:pt x="11573" y="5621"/>
                      <a:pt x="10621" y="5025"/>
                    </a:cubicBezTo>
                    <a:cubicBezTo>
                      <a:pt x="8501" y="3668"/>
                      <a:pt x="6596" y="1965"/>
                      <a:pt x="5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3"/>
              <p:cNvSpPr/>
              <p:nvPr/>
            </p:nvSpPr>
            <p:spPr>
              <a:xfrm>
                <a:off x="3124775" y="3905975"/>
                <a:ext cx="111650" cy="523300"/>
              </a:xfrm>
              <a:custGeom>
                <a:avLst/>
                <a:gdLst/>
                <a:ahLst/>
                <a:cxnLst/>
                <a:rect l="l" t="t" r="r" b="b"/>
                <a:pathLst>
                  <a:path w="4466" h="20932" extrusionOk="0">
                    <a:moveTo>
                      <a:pt x="1" y="0"/>
                    </a:moveTo>
                    <a:cubicBezTo>
                      <a:pt x="72" y="893"/>
                      <a:pt x="191" y="1786"/>
                      <a:pt x="322" y="2655"/>
                    </a:cubicBezTo>
                    <a:cubicBezTo>
                      <a:pt x="477" y="3536"/>
                      <a:pt x="632" y="4417"/>
                      <a:pt x="799" y="5298"/>
                    </a:cubicBezTo>
                    <a:cubicBezTo>
                      <a:pt x="1132" y="7049"/>
                      <a:pt x="1549" y="8787"/>
                      <a:pt x="1965" y="10537"/>
                    </a:cubicBezTo>
                    <a:lnTo>
                      <a:pt x="3251" y="15716"/>
                    </a:lnTo>
                    <a:cubicBezTo>
                      <a:pt x="3477" y="16574"/>
                      <a:pt x="3692" y="17455"/>
                      <a:pt x="3882" y="18312"/>
                    </a:cubicBezTo>
                    <a:lnTo>
                      <a:pt x="4180" y="19622"/>
                    </a:lnTo>
                    <a:cubicBezTo>
                      <a:pt x="4263" y="20062"/>
                      <a:pt x="4359" y="20503"/>
                      <a:pt x="4466" y="20931"/>
                    </a:cubicBezTo>
                    <a:cubicBezTo>
                      <a:pt x="4359" y="20062"/>
                      <a:pt x="4228" y="19169"/>
                      <a:pt x="4061" y="18264"/>
                    </a:cubicBezTo>
                    <a:cubicBezTo>
                      <a:pt x="3906" y="17395"/>
                      <a:pt x="3751" y="16514"/>
                      <a:pt x="3573" y="15633"/>
                    </a:cubicBezTo>
                    <a:cubicBezTo>
                      <a:pt x="3227" y="13883"/>
                      <a:pt x="2811" y="12156"/>
                      <a:pt x="2394" y="10406"/>
                    </a:cubicBezTo>
                    <a:lnTo>
                      <a:pt x="1132" y="5215"/>
                    </a:lnTo>
                    <a:cubicBezTo>
                      <a:pt x="918" y="4358"/>
                      <a:pt x="727" y="3489"/>
                      <a:pt x="537" y="2608"/>
                    </a:cubicBezTo>
                    <a:cubicBezTo>
                      <a:pt x="441" y="2179"/>
                      <a:pt x="334" y="1738"/>
                      <a:pt x="251" y="1298"/>
                    </a:cubicBezTo>
                    <a:cubicBezTo>
                      <a:pt x="179" y="869"/>
                      <a:pt x="84" y="429"/>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3"/>
              <p:cNvSpPr/>
              <p:nvPr/>
            </p:nvSpPr>
            <p:spPr>
              <a:xfrm>
                <a:off x="3217650" y="4320600"/>
                <a:ext cx="210775" cy="89025"/>
              </a:xfrm>
              <a:custGeom>
                <a:avLst/>
                <a:gdLst/>
                <a:ahLst/>
                <a:cxnLst/>
                <a:rect l="l" t="t" r="r" b="b"/>
                <a:pathLst>
                  <a:path w="8431" h="3561" extrusionOk="0">
                    <a:moveTo>
                      <a:pt x="8430" y="1"/>
                    </a:moveTo>
                    <a:lnTo>
                      <a:pt x="8430" y="1"/>
                    </a:lnTo>
                    <a:cubicBezTo>
                      <a:pt x="8025" y="834"/>
                      <a:pt x="7561" y="1656"/>
                      <a:pt x="6894" y="2298"/>
                    </a:cubicBezTo>
                    <a:cubicBezTo>
                      <a:pt x="6343" y="2800"/>
                      <a:pt x="5648" y="3132"/>
                      <a:pt x="4930" y="3132"/>
                    </a:cubicBezTo>
                    <a:cubicBezTo>
                      <a:pt x="4796" y="3132"/>
                      <a:pt x="4660" y="3121"/>
                      <a:pt x="4525" y="3096"/>
                    </a:cubicBezTo>
                    <a:cubicBezTo>
                      <a:pt x="4096" y="3037"/>
                      <a:pt x="3668" y="2894"/>
                      <a:pt x="3263" y="2715"/>
                    </a:cubicBezTo>
                    <a:cubicBezTo>
                      <a:pt x="2846" y="2537"/>
                      <a:pt x="2453" y="2298"/>
                      <a:pt x="2072" y="2060"/>
                    </a:cubicBezTo>
                    <a:cubicBezTo>
                      <a:pt x="1310" y="1548"/>
                      <a:pt x="608" y="941"/>
                      <a:pt x="1" y="239"/>
                    </a:cubicBezTo>
                    <a:lnTo>
                      <a:pt x="1" y="239"/>
                    </a:lnTo>
                    <a:cubicBezTo>
                      <a:pt x="465" y="1048"/>
                      <a:pt x="1108" y="1775"/>
                      <a:pt x="1858" y="2346"/>
                    </a:cubicBezTo>
                    <a:cubicBezTo>
                      <a:pt x="2620" y="2906"/>
                      <a:pt x="3489" y="3382"/>
                      <a:pt x="4465" y="3537"/>
                    </a:cubicBezTo>
                    <a:cubicBezTo>
                      <a:pt x="4595" y="3553"/>
                      <a:pt x="4728" y="3561"/>
                      <a:pt x="4861" y="3561"/>
                    </a:cubicBezTo>
                    <a:cubicBezTo>
                      <a:pt x="5228" y="3561"/>
                      <a:pt x="5601" y="3498"/>
                      <a:pt x="5942" y="3358"/>
                    </a:cubicBezTo>
                    <a:cubicBezTo>
                      <a:pt x="6406" y="3180"/>
                      <a:pt x="6811" y="2882"/>
                      <a:pt x="7144" y="2525"/>
                    </a:cubicBezTo>
                    <a:cubicBezTo>
                      <a:pt x="7835" y="1810"/>
                      <a:pt x="8168" y="894"/>
                      <a:pt x="8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3"/>
              <p:cNvSpPr/>
              <p:nvPr/>
            </p:nvSpPr>
            <p:spPr>
              <a:xfrm>
                <a:off x="3201875" y="4183375"/>
                <a:ext cx="194400" cy="96225"/>
              </a:xfrm>
              <a:custGeom>
                <a:avLst/>
                <a:gdLst/>
                <a:ahLst/>
                <a:cxnLst/>
                <a:rect l="l" t="t" r="r" b="b"/>
                <a:pathLst>
                  <a:path w="7776" h="3849" extrusionOk="0">
                    <a:moveTo>
                      <a:pt x="7716" y="1"/>
                    </a:moveTo>
                    <a:cubicBezTo>
                      <a:pt x="7668" y="406"/>
                      <a:pt x="7513" y="775"/>
                      <a:pt x="7287" y="1108"/>
                    </a:cubicBezTo>
                    <a:cubicBezTo>
                      <a:pt x="7073" y="1441"/>
                      <a:pt x="6811" y="1739"/>
                      <a:pt x="6525" y="2013"/>
                    </a:cubicBezTo>
                    <a:cubicBezTo>
                      <a:pt x="5954" y="2549"/>
                      <a:pt x="5275" y="2954"/>
                      <a:pt x="4525" y="3192"/>
                    </a:cubicBezTo>
                    <a:cubicBezTo>
                      <a:pt x="4041" y="3356"/>
                      <a:pt x="3537" y="3432"/>
                      <a:pt x="3028" y="3432"/>
                    </a:cubicBezTo>
                    <a:cubicBezTo>
                      <a:pt x="2762" y="3432"/>
                      <a:pt x="2494" y="3411"/>
                      <a:pt x="2227" y="3370"/>
                    </a:cubicBezTo>
                    <a:cubicBezTo>
                      <a:pt x="1453" y="3251"/>
                      <a:pt x="691" y="2965"/>
                      <a:pt x="1" y="2513"/>
                    </a:cubicBezTo>
                    <a:lnTo>
                      <a:pt x="1" y="2513"/>
                    </a:lnTo>
                    <a:cubicBezTo>
                      <a:pt x="584" y="3108"/>
                      <a:pt x="1346" y="3525"/>
                      <a:pt x="2167" y="3727"/>
                    </a:cubicBezTo>
                    <a:cubicBezTo>
                      <a:pt x="2512" y="3809"/>
                      <a:pt x="2870" y="3849"/>
                      <a:pt x="3230" y="3849"/>
                    </a:cubicBezTo>
                    <a:cubicBezTo>
                      <a:pt x="3717" y="3849"/>
                      <a:pt x="4208" y="3776"/>
                      <a:pt x="4680" y="3632"/>
                    </a:cubicBezTo>
                    <a:cubicBezTo>
                      <a:pt x="5489" y="3370"/>
                      <a:pt x="6228" y="2906"/>
                      <a:pt x="6799" y="2263"/>
                    </a:cubicBezTo>
                    <a:cubicBezTo>
                      <a:pt x="7073" y="1953"/>
                      <a:pt x="7311" y="1596"/>
                      <a:pt x="7490" y="1227"/>
                    </a:cubicBezTo>
                    <a:cubicBezTo>
                      <a:pt x="7668" y="834"/>
                      <a:pt x="7775" y="406"/>
                      <a:pt x="7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3"/>
              <p:cNvSpPr/>
              <p:nvPr/>
            </p:nvSpPr>
            <p:spPr>
              <a:xfrm>
                <a:off x="3177175" y="4074150"/>
                <a:ext cx="152425" cy="108075"/>
              </a:xfrm>
              <a:custGeom>
                <a:avLst/>
                <a:gdLst/>
                <a:ahLst/>
                <a:cxnLst/>
                <a:rect l="l" t="t" r="r" b="b"/>
                <a:pathLst>
                  <a:path w="6097" h="4323" extrusionOk="0">
                    <a:moveTo>
                      <a:pt x="6096" y="0"/>
                    </a:moveTo>
                    <a:cubicBezTo>
                      <a:pt x="5882" y="679"/>
                      <a:pt x="5608" y="1346"/>
                      <a:pt x="5251" y="1989"/>
                    </a:cubicBezTo>
                    <a:cubicBezTo>
                      <a:pt x="4906" y="2608"/>
                      <a:pt x="4537" y="3227"/>
                      <a:pt x="3953" y="3536"/>
                    </a:cubicBezTo>
                    <a:cubicBezTo>
                      <a:pt x="3529" y="3789"/>
                      <a:pt x="3017" y="3905"/>
                      <a:pt x="2493" y="3905"/>
                    </a:cubicBezTo>
                    <a:cubicBezTo>
                      <a:pt x="2325" y="3905"/>
                      <a:pt x="2156" y="3893"/>
                      <a:pt x="1989" y="3870"/>
                    </a:cubicBezTo>
                    <a:cubicBezTo>
                      <a:pt x="1310" y="3763"/>
                      <a:pt x="643" y="3477"/>
                      <a:pt x="0" y="3120"/>
                    </a:cubicBezTo>
                    <a:lnTo>
                      <a:pt x="0" y="3120"/>
                    </a:lnTo>
                    <a:cubicBezTo>
                      <a:pt x="536" y="3644"/>
                      <a:pt x="1191" y="4036"/>
                      <a:pt x="1929" y="4227"/>
                    </a:cubicBezTo>
                    <a:cubicBezTo>
                      <a:pt x="2179" y="4290"/>
                      <a:pt x="2437" y="4322"/>
                      <a:pt x="2696" y="4322"/>
                    </a:cubicBezTo>
                    <a:cubicBezTo>
                      <a:pt x="3212" y="4322"/>
                      <a:pt x="3731" y="4195"/>
                      <a:pt x="4191" y="3941"/>
                    </a:cubicBezTo>
                    <a:cubicBezTo>
                      <a:pt x="4537" y="3727"/>
                      <a:pt x="4834" y="3453"/>
                      <a:pt x="5060" y="3132"/>
                    </a:cubicBezTo>
                    <a:cubicBezTo>
                      <a:pt x="5287" y="2810"/>
                      <a:pt x="5441" y="2477"/>
                      <a:pt x="5596" y="2143"/>
                    </a:cubicBezTo>
                    <a:cubicBezTo>
                      <a:pt x="5882" y="1453"/>
                      <a:pt x="6061" y="726"/>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3"/>
              <p:cNvSpPr/>
              <p:nvPr/>
            </p:nvSpPr>
            <p:spPr>
              <a:xfrm>
                <a:off x="3167050" y="4015500"/>
                <a:ext cx="81575" cy="104400"/>
              </a:xfrm>
              <a:custGeom>
                <a:avLst/>
                <a:gdLst/>
                <a:ahLst/>
                <a:cxnLst/>
                <a:rect l="l" t="t" r="r" b="b"/>
                <a:pathLst>
                  <a:path w="3263" h="4176" extrusionOk="0">
                    <a:moveTo>
                      <a:pt x="2929" y="1"/>
                    </a:moveTo>
                    <a:lnTo>
                      <a:pt x="2929" y="1"/>
                    </a:lnTo>
                    <a:cubicBezTo>
                      <a:pt x="3013" y="513"/>
                      <a:pt x="2965" y="977"/>
                      <a:pt x="2810" y="1418"/>
                    </a:cubicBezTo>
                    <a:cubicBezTo>
                      <a:pt x="2691" y="1870"/>
                      <a:pt x="2501" y="2299"/>
                      <a:pt x="2251" y="2680"/>
                    </a:cubicBezTo>
                    <a:cubicBezTo>
                      <a:pt x="2013" y="3084"/>
                      <a:pt x="1691" y="3430"/>
                      <a:pt x="1322" y="3680"/>
                    </a:cubicBezTo>
                    <a:cubicBezTo>
                      <a:pt x="1028" y="3869"/>
                      <a:pt x="675" y="4006"/>
                      <a:pt x="296" y="4006"/>
                    </a:cubicBezTo>
                    <a:cubicBezTo>
                      <a:pt x="199" y="4006"/>
                      <a:pt x="100" y="3997"/>
                      <a:pt x="1" y="3977"/>
                    </a:cubicBezTo>
                    <a:lnTo>
                      <a:pt x="1" y="3977"/>
                    </a:lnTo>
                    <a:cubicBezTo>
                      <a:pt x="212" y="4113"/>
                      <a:pt x="465" y="4175"/>
                      <a:pt x="724" y="4175"/>
                    </a:cubicBezTo>
                    <a:cubicBezTo>
                      <a:pt x="988" y="4175"/>
                      <a:pt x="1260" y="4110"/>
                      <a:pt x="1501" y="3989"/>
                    </a:cubicBezTo>
                    <a:cubicBezTo>
                      <a:pt x="2001" y="3775"/>
                      <a:pt x="2370" y="3370"/>
                      <a:pt x="2656" y="2942"/>
                    </a:cubicBezTo>
                    <a:cubicBezTo>
                      <a:pt x="2929" y="2501"/>
                      <a:pt x="3132" y="2013"/>
                      <a:pt x="3191" y="1489"/>
                    </a:cubicBezTo>
                    <a:cubicBezTo>
                      <a:pt x="3263" y="989"/>
                      <a:pt x="3191" y="441"/>
                      <a:pt x="2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3"/>
              <p:cNvSpPr/>
              <p:nvPr/>
            </p:nvSpPr>
            <p:spPr>
              <a:xfrm>
                <a:off x="3151575" y="3961925"/>
                <a:ext cx="30075" cy="71475"/>
              </a:xfrm>
              <a:custGeom>
                <a:avLst/>
                <a:gdLst/>
                <a:ahLst/>
                <a:cxnLst/>
                <a:rect l="l" t="t" r="r" b="b"/>
                <a:pathLst>
                  <a:path w="1203" h="2859" extrusionOk="0">
                    <a:moveTo>
                      <a:pt x="1048" y="1"/>
                    </a:moveTo>
                    <a:lnTo>
                      <a:pt x="858" y="763"/>
                    </a:lnTo>
                    <a:cubicBezTo>
                      <a:pt x="786" y="1001"/>
                      <a:pt x="715" y="1239"/>
                      <a:pt x="620" y="1465"/>
                    </a:cubicBezTo>
                    <a:cubicBezTo>
                      <a:pt x="536" y="1679"/>
                      <a:pt x="441" y="1929"/>
                      <a:pt x="334" y="2144"/>
                    </a:cubicBezTo>
                    <a:lnTo>
                      <a:pt x="0" y="2858"/>
                    </a:lnTo>
                    <a:cubicBezTo>
                      <a:pt x="250" y="2739"/>
                      <a:pt x="453" y="2548"/>
                      <a:pt x="631" y="2334"/>
                    </a:cubicBezTo>
                    <a:cubicBezTo>
                      <a:pt x="810" y="2132"/>
                      <a:pt x="953" y="1894"/>
                      <a:pt x="1048" y="1632"/>
                    </a:cubicBezTo>
                    <a:cubicBezTo>
                      <a:pt x="1143" y="1358"/>
                      <a:pt x="1203" y="1084"/>
                      <a:pt x="1203" y="810"/>
                    </a:cubicBezTo>
                    <a:cubicBezTo>
                      <a:pt x="1203" y="536"/>
                      <a:pt x="1167" y="262"/>
                      <a:pt x="1048" y="1"/>
                    </a:cubicBezTo>
                    <a:close/>
                  </a:path>
                </a:pathLst>
              </a:custGeom>
              <a:solidFill>
                <a:srgbClr val="2C4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3"/>
              <p:cNvSpPr/>
              <p:nvPr/>
            </p:nvSpPr>
            <p:spPr>
              <a:xfrm>
                <a:off x="3100375" y="3994675"/>
                <a:ext cx="47650" cy="39075"/>
              </a:xfrm>
              <a:custGeom>
                <a:avLst/>
                <a:gdLst/>
                <a:ahLst/>
                <a:cxnLst/>
                <a:rect l="l" t="t" r="r" b="b"/>
                <a:pathLst>
                  <a:path w="1906" h="1563" extrusionOk="0">
                    <a:moveTo>
                      <a:pt x="1" y="0"/>
                    </a:moveTo>
                    <a:lnTo>
                      <a:pt x="1" y="0"/>
                    </a:lnTo>
                    <a:cubicBezTo>
                      <a:pt x="24" y="238"/>
                      <a:pt x="96" y="453"/>
                      <a:pt x="215" y="643"/>
                    </a:cubicBezTo>
                    <a:cubicBezTo>
                      <a:pt x="334" y="834"/>
                      <a:pt x="477" y="1012"/>
                      <a:pt x="655" y="1155"/>
                    </a:cubicBezTo>
                    <a:cubicBezTo>
                      <a:pt x="822" y="1298"/>
                      <a:pt x="1036" y="1405"/>
                      <a:pt x="1239" y="1477"/>
                    </a:cubicBezTo>
                    <a:cubicBezTo>
                      <a:pt x="1396" y="1529"/>
                      <a:pt x="1565" y="1562"/>
                      <a:pt x="1729" y="1562"/>
                    </a:cubicBezTo>
                    <a:cubicBezTo>
                      <a:pt x="1789" y="1562"/>
                      <a:pt x="1848" y="1558"/>
                      <a:pt x="1906" y="1548"/>
                    </a:cubicBezTo>
                    <a:cubicBezTo>
                      <a:pt x="1727" y="1405"/>
                      <a:pt x="1572" y="1286"/>
                      <a:pt x="1417" y="1155"/>
                    </a:cubicBezTo>
                    <a:lnTo>
                      <a:pt x="953" y="774"/>
                    </a:lnTo>
                    <a:lnTo>
                      <a:pt x="501" y="405"/>
                    </a:lnTo>
                    <a:cubicBezTo>
                      <a:pt x="346" y="274"/>
                      <a:pt x="179" y="14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3"/>
              <p:cNvSpPr/>
              <p:nvPr/>
            </p:nvSpPr>
            <p:spPr>
              <a:xfrm>
                <a:off x="3074175" y="4052425"/>
                <a:ext cx="94400" cy="65500"/>
              </a:xfrm>
              <a:custGeom>
                <a:avLst/>
                <a:gdLst/>
                <a:ahLst/>
                <a:cxnLst/>
                <a:rect l="l" t="t" r="r" b="b"/>
                <a:pathLst>
                  <a:path w="3776" h="2620" extrusionOk="0">
                    <a:moveTo>
                      <a:pt x="1" y="0"/>
                    </a:moveTo>
                    <a:lnTo>
                      <a:pt x="1" y="0"/>
                    </a:lnTo>
                    <a:cubicBezTo>
                      <a:pt x="25" y="214"/>
                      <a:pt x="108" y="405"/>
                      <a:pt x="215" y="583"/>
                    </a:cubicBezTo>
                    <a:cubicBezTo>
                      <a:pt x="322" y="762"/>
                      <a:pt x="429" y="941"/>
                      <a:pt x="548" y="1107"/>
                    </a:cubicBezTo>
                    <a:cubicBezTo>
                      <a:pt x="775" y="1441"/>
                      <a:pt x="1049" y="1774"/>
                      <a:pt x="1394" y="2024"/>
                    </a:cubicBezTo>
                    <a:cubicBezTo>
                      <a:pt x="1739" y="2262"/>
                      <a:pt x="2120" y="2453"/>
                      <a:pt x="2537" y="2548"/>
                    </a:cubicBezTo>
                    <a:cubicBezTo>
                      <a:pt x="2752" y="2592"/>
                      <a:pt x="2973" y="2620"/>
                      <a:pt x="3195" y="2620"/>
                    </a:cubicBezTo>
                    <a:cubicBezTo>
                      <a:pt x="3390" y="2620"/>
                      <a:pt x="3585" y="2598"/>
                      <a:pt x="3775" y="2548"/>
                    </a:cubicBezTo>
                    <a:cubicBezTo>
                      <a:pt x="3370" y="2453"/>
                      <a:pt x="3001" y="2357"/>
                      <a:pt x="2644" y="2203"/>
                    </a:cubicBezTo>
                    <a:cubicBezTo>
                      <a:pt x="2299" y="2060"/>
                      <a:pt x="1965" y="1881"/>
                      <a:pt x="1668" y="1655"/>
                    </a:cubicBezTo>
                    <a:cubicBezTo>
                      <a:pt x="1346" y="1429"/>
                      <a:pt x="1096" y="1167"/>
                      <a:pt x="810" y="881"/>
                    </a:cubicBezTo>
                    <a:cubicBezTo>
                      <a:pt x="679" y="726"/>
                      <a:pt x="537" y="583"/>
                      <a:pt x="394" y="452"/>
                    </a:cubicBezTo>
                    <a:cubicBezTo>
                      <a:pt x="251" y="310"/>
                      <a:pt x="108" y="16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3"/>
              <p:cNvSpPr/>
              <p:nvPr/>
            </p:nvSpPr>
            <p:spPr>
              <a:xfrm>
                <a:off x="3016150" y="4150350"/>
                <a:ext cx="161350" cy="63750"/>
              </a:xfrm>
              <a:custGeom>
                <a:avLst/>
                <a:gdLst/>
                <a:ahLst/>
                <a:cxnLst/>
                <a:rect l="l" t="t" r="r" b="b"/>
                <a:pathLst>
                  <a:path w="6454" h="2550" extrusionOk="0">
                    <a:moveTo>
                      <a:pt x="0" y="0"/>
                    </a:moveTo>
                    <a:lnTo>
                      <a:pt x="0" y="0"/>
                    </a:lnTo>
                    <a:cubicBezTo>
                      <a:pt x="131" y="703"/>
                      <a:pt x="560" y="1334"/>
                      <a:pt x="1131" y="1786"/>
                    </a:cubicBezTo>
                    <a:cubicBezTo>
                      <a:pt x="1679" y="2227"/>
                      <a:pt x="2405" y="2512"/>
                      <a:pt x="3155" y="2548"/>
                    </a:cubicBezTo>
                    <a:cubicBezTo>
                      <a:pt x="3189" y="2549"/>
                      <a:pt x="3223" y="2550"/>
                      <a:pt x="3256" y="2550"/>
                    </a:cubicBezTo>
                    <a:cubicBezTo>
                      <a:pt x="3960" y="2550"/>
                      <a:pt x="4647" y="2314"/>
                      <a:pt x="5215" y="1905"/>
                    </a:cubicBezTo>
                    <a:cubicBezTo>
                      <a:pt x="5810" y="1488"/>
                      <a:pt x="6275" y="881"/>
                      <a:pt x="6453" y="191"/>
                    </a:cubicBezTo>
                    <a:lnTo>
                      <a:pt x="6453" y="191"/>
                    </a:lnTo>
                    <a:cubicBezTo>
                      <a:pt x="6096" y="798"/>
                      <a:pt x="5596" y="1274"/>
                      <a:pt x="5024" y="1596"/>
                    </a:cubicBezTo>
                    <a:cubicBezTo>
                      <a:pt x="4496" y="1899"/>
                      <a:pt x="3883" y="2086"/>
                      <a:pt x="3276" y="2086"/>
                    </a:cubicBezTo>
                    <a:cubicBezTo>
                      <a:pt x="3239" y="2086"/>
                      <a:pt x="3203" y="2085"/>
                      <a:pt x="3167" y="2084"/>
                    </a:cubicBezTo>
                    <a:cubicBezTo>
                      <a:pt x="2524" y="2072"/>
                      <a:pt x="1881" y="1846"/>
                      <a:pt x="1334" y="1488"/>
                    </a:cubicBezTo>
                    <a:cubicBezTo>
                      <a:pt x="786" y="1131"/>
                      <a:pt x="322" y="61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3"/>
              <p:cNvSpPr/>
              <p:nvPr/>
            </p:nvSpPr>
            <p:spPr>
              <a:xfrm>
                <a:off x="3023875" y="4247075"/>
                <a:ext cx="175950" cy="82175"/>
              </a:xfrm>
              <a:custGeom>
                <a:avLst/>
                <a:gdLst/>
                <a:ahLst/>
                <a:cxnLst/>
                <a:rect l="l" t="t" r="r" b="b"/>
                <a:pathLst>
                  <a:path w="7038" h="3287" extrusionOk="0">
                    <a:moveTo>
                      <a:pt x="7037" y="1"/>
                    </a:moveTo>
                    <a:cubicBezTo>
                      <a:pt x="6787" y="679"/>
                      <a:pt x="6299" y="1215"/>
                      <a:pt x="5739" y="1679"/>
                    </a:cubicBezTo>
                    <a:cubicBezTo>
                      <a:pt x="5180" y="2120"/>
                      <a:pt x="4561" y="2477"/>
                      <a:pt x="3894" y="2680"/>
                    </a:cubicBezTo>
                    <a:cubicBezTo>
                      <a:pt x="3495" y="2801"/>
                      <a:pt x="3083" y="2866"/>
                      <a:pt x="2671" y="2866"/>
                    </a:cubicBezTo>
                    <a:cubicBezTo>
                      <a:pt x="2395" y="2866"/>
                      <a:pt x="2118" y="2837"/>
                      <a:pt x="1846" y="2775"/>
                    </a:cubicBezTo>
                    <a:cubicBezTo>
                      <a:pt x="1156" y="2632"/>
                      <a:pt x="524" y="2287"/>
                      <a:pt x="1" y="1775"/>
                    </a:cubicBezTo>
                    <a:lnTo>
                      <a:pt x="1" y="1775"/>
                    </a:lnTo>
                    <a:cubicBezTo>
                      <a:pt x="370" y="2430"/>
                      <a:pt x="1025" y="2906"/>
                      <a:pt x="1751" y="3120"/>
                    </a:cubicBezTo>
                    <a:cubicBezTo>
                      <a:pt x="2120" y="3239"/>
                      <a:pt x="2513" y="3287"/>
                      <a:pt x="2906" y="3287"/>
                    </a:cubicBezTo>
                    <a:cubicBezTo>
                      <a:pt x="3275" y="3287"/>
                      <a:pt x="3656" y="3215"/>
                      <a:pt x="4037" y="3108"/>
                    </a:cubicBezTo>
                    <a:cubicBezTo>
                      <a:pt x="4775" y="2882"/>
                      <a:pt x="5442" y="2465"/>
                      <a:pt x="5978" y="1953"/>
                    </a:cubicBezTo>
                    <a:cubicBezTo>
                      <a:pt x="6513" y="1429"/>
                      <a:pt x="6978" y="739"/>
                      <a:pt x="7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3"/>
              <p:cNvSpPr/>
              <p:nvPr/>
            </p:nvSpPr>
            <p:spPr>
              <a:xfrm>
                <a:off x="3031325" y="4336375"/>
                <a:ext cx="186050" cy="112650"/>
              </a:xfrm>
              <a:custGeom>
                <a:avLst/>
                <a:gdLst/>
                <a:ahLst/>
                <a:cxnLst/>
                <a:rect l="l" t="t" r="r" b="b"/>
                <a:pathLst>
                  <a:path w="7442" h="4506" extrusionOk="0">
                    <a:moveTo>
                      <a:pt x="7442" y="1"/>
                    </a:moveTo>
                    <a:cubicBezTo>
                      <a:pt x="7096" y="786"/>
                      <a:pt x="6751" y="1596"/>
                      <a:pt x="6275" y="2275"/>
                    </a:cubicBezTo>
                    <a:cubicBezTo>
                      <a:pt x="5799" y="2977"/>
                      <a:pt x="5179" y="3537"/>
                      <a:pt x="4417" y="3822"/>
                    </a:cubicBezTo>
                    <a:cubicBezTo>
                      <a:pt x="3985" y="3985"/>
                      <a:pt x="3525" y="4070"/>
                      <a:pt x="3065" y="4070"/>
                    </a:cubicBezTo>
                    <a:cubicBezTo>
                      <a:pt x="2715" y="4070"/>
                      <a:pt x="2364" y="4021"/>
                      <a:pt x="2024" y="3918"/>
                    </a:cubicBezTo>
                    <a:cubicBezTo>
                      <a:pt x="1239" y="3680"/>
                      <a:pt x="524" y="3168"/>
                      <a:pt x="0" y="2465"/>
                    </a:cubicBezTo>
                    <a:lnTo>
                      <a:pt x="0" y="2465"/>
                    </a:lnTo>
                    <a:cubicBezTo>
                      <a:pt x="357" y="3275"/>
                      <a:pt x="1060" y="3930"/>
                      <a:pt x="1905" y="4251"/>
                    </a:cubicBezTo>
                    <a:cubicBezTo>
                      <a:pt x="2324" y="4422"/>
                      <a:pt x="2772" y="4506"/>
                      <a:pt x="3224" y="4506"/>
                    </a:cubicBezTo>
                    <a:cubicBezTo>
                      <a:pt x="3683" y="4506"/>
                      <a:pt x="4146" y="4419"/>
                      <a:pt x="4584" y="4251"/>
                    </a:cubicBezTo>
                    <a:cubicBezTo>
                      <a:pt x="5001" y="4073"/>
                      <a:pt x="5418" y="3834"/>
                      <a:pt x="5739" y="3525"/>
                    </a:cubicBezTo>
                    <a:cubicBezTo>
                      <a:pt x="6072" y="3215"/>
                      <a:pt x="6358" y="2858"/>
                      <a:pt x="6573" y="2465"/>
                    </a:cubicBezTo>
                    <a:cubicBezTo>
                      <a:pt x="7025" y="1691"/>
                      <a:pt x="7275" y="846"/>
                      <a:pt x="7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3"/>
              <p:cNvSpPr/>
              <p:nvPr/>
            </p:nvSpPr>
            <p:spPr>
              <a:xfrm>
                <a:off x="3160500" y="4048125"/>
                <a:ext cx="27400" cy="71275"/>
              </a:xfrm>
              <a:custGeom>
                <a:avLst/>
                <a:gdLst/>
                <a:ahLst/>
                <a:cxnLst/>
                <a:rect l="l" t="t" r="r" b="b"/>
                <a:pathLst>
                  <a:path w="1096" h="2851" extrusionOk="0">
                    <a:moveTo>
                      <a:pt x="135" y="0"/>
                    </a:moveTo>
                    <a:cubicBezTo>
                      <a:pt x="130" y="0"/>
                      <a:pt x="124" y="2"/>
                      <a:pt x="120" y="5"/>
                    </a:cubicBezTo>
                    <a:cubicBezTo>
                      <a:pt x="1" y="113"/>
                      <a:pt x="12" y="1303"/>
                      <a:pt x="143" y="2851"/>
                    </a:cubicBezTo>
                    <a:cubicBezTo>
                      <a:pt x="453" y="2851"/>
                      <a:pt x="786" y="2803"/>
                      <a:pt x="1096" y="2732"/>
                    </a:cubicBezTo>
                    <a:cubicBezTo>
                      <a:pt x="683" y="1173"/>
                      <a:pt x="282" y="0"/>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3"/>
              <p:cNvSpPr/>
              <p:nvPr/>
            </p:nvSpPr>
            <p:spPr>
              <a:xfrm>
                <a:off x="3164075" y="4116400"/>
                <a:ext cx="32475" cy="36000"/>
              </a:xfrm>
              <a:custGeom>
                <a:avLst/>
                <a:gdLst/>
                <a:ahLst/>
                <a:cxnLst/>
                <a:rect l="l" t="t" r="r" b="b"/>
                <a:pathLst>
                  <a:path w="1299" h="1440" extrusionOk="0">
                    <a:moveTo>
                      <a:pt x="953" y="1"/>
                    </a:moveTo>
                    <a:cubicBezTo>
                      <a:pt x="643" y="72"/>
                      <a:pt x="334" y="120"/>
                      <a:pt x="0" y="120"/>
                    </a:cubicBezTo>
                    <a:cubicBezTo>
                      <a:pt x="36" y="525"/>
                      <a:pt x="72" y="953"/>
                      <a:pt x="120" y="1406"/>
                    </a:cubicBezTo>
                    <a:cubicBezTo>
                      <a:pt x="273" y="1429"/>
                      <a:pt x="426" y="1440"/>
                      <a:pt x="579" y="1440"/>
                    </a:cubicBezTo>
                    <a:cubicBezTo>
                      <a:pt x="819" y="1440"/>
                      <a:pt x="1058" y="1414"/>
                      <a:pt x="1298" y="1370"/>
                    </a:cubicBezTo>
                    <a:cubicBezTo>
                      <a:pt x="1191" y="894"/>
                      <a:pt x="1072" y="430"/>
                      <a:pt x="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3"/>
              <p:cNvSpPr/>
              <p:nvPr/>
            </p:nvSpPr>
            <p:spPr>
              <a:xfrm>
                <a:off x="3166750" y="4150650"/>
                <a:ext cx="36350" cy="34375"/>
              </a:xfrm>
              <a:custGeom>
                <a:avLst/>
                <a:gdLst/>
                <a:ahLst/>
                <a:cxnLst/>
                <a:rect l="l" t="t" r="r" b="b"/>
                <a:pathLst>
                  <a:path w="1454" h="1375" extrusionOk="0">
                    <a:moveTo>
                      <a:pt x="1179" y="0"/>
                    </a:moveTo>
                    <a:cubicBezTo>
                      <a:pt x="940" y="44"/>
                      <a:pt x="695" y="70"/>
                      <a:pt x="455" y="70"/>
                    </a:cubicBezTo>
                    <a:cubicBezTo>
                      <a:pt x="301" y="70"/>
                      <a:pt x="149" y="59"/>
                      <a:pt x="1" y="36"/>
                    </a:cubicBezTo>
                    <a:lnTo>
                      <a:pt x="1" y="36"/>
                    </a:lnTo>
                    <a:cubicBezTo>
                      <a:pt x="48" y="464"/>
                      <a:pt x="108" y="905"/>
                      <a:pt x="167" y="1357"/>
                    </a:cubicBezTo>
                    <a:cubicBezTo>
                      <a:pt x="319" y="1366"/>
                      <a:pt x="476" y="1374"/>
                      <a:pt x="631" y="1374"/>
                    </a:cubicBezTo>
                    <a:cubicBezTo>
                      <a:pt x="696" y="1374"/>
                      <a:pt x="759" y="1373"/>
                      <a:pt x="822" y="1369"/>
                    </a:cubicBezTo>
                    <a:cubicBezTo>
                      <a:pt x="1025" y="1369"/>
                      <a:pt x="1251" y="1322"/>
                      <a:pt x="1453" y="1286"/>
                    </a:cubicBezTo>
                    <a:cubicBezTo>
                      <a:pt x="1370" y="845"/>
                      <a:pt x="1275" y="417"/>
                      <a:pt x="1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3"/>
              <p:cNvSpPr/>
              <p:nvPr/>
            </p:nvSpPr>
            <p:spPr>
              <a:xfrm>
                <a:off x="3170925" y="4183075"/>
                <a:ext cx="40200" cy="44675"/>
              </a:xfrm>
              <a:custGeom>
                <a:avLst/>
                <a:gdLst/>
                <a:ahLst/>
                <a:cxnLst/>
                <a:rect l="l" t="t" r="r" b="b"/>
                <a:pathLst>
                  <a:path w="1608" h="1787" extrusionOk="0">
                    <a:moveTo>
                      <a:pt x="1310" y="1"/>
                    </a:moveTo>
                    <a:cubicBezTo>
                      <a:pt x="1096" y="49"/>
                      <a:pt x="869" y="72"/>
                      <a:pt x="667" y="84"/>
                    </a:cubicBezTo>
                    <a:cubicBezTo>
                      <a:pt x="441" y="84"/>
                      <a:pt x="215" y="84"/>
                      <a:pt x="0" y="60"/>
                    </a:cubicBezTo>
                    <a:lnTo>
                      <a:pt x="0" y="60"/>
                    </a:lnTo>
                    <a:cubicBezTo>
                      <a:pt x="72" y="656"/>
                      <a:pt x="155" y="1239"/>
                      <a:pt x="262" y="1787"/>
                    </a:cubicBezTo>
                    <a:lnTo>
                      <a:pt x="631" y="1787"/>
                    </a:lnTo>
                    <a:cubicBezTo>
                      <a:pt x="965" y="1775"/>
                      <a:pt x="1286" y="1715"/>
                      <a:pt x="1608" y="1608"/>
                    </a:cubicBezTo>
                    <a:cubicBezTo>
                      <a:pt x="1524" y="1084"/>
                      <a:pt x="1429" y="549"/>
                      <a:pt x="1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3"/>
              <p:cNvSpPr/>
              <p:nvPr/>
            </p:nvSpPr>
            <p:spPr>
              <a:xfrm>
                <a:off x="3177775" y="4222975"/>
                <a:ext cx="43175" cy="86800"/>
              </a:xfrm>
              <a:custGeom>
                <a:avLst/>
                <a:gdLst/>
                <a:ahLst/>
                <a:cxnLst/>
                <a:rect l="l" t="t" r="r" b="b"/>
                <a:pathLst>
                  <a:path w="1727" h="3472" extrusionOk="0">
                    <a:moveTo>
                      <a:pt x="1346" y="0"/>
                    </a:moveTo>
                    <a:lnTo>
                      <a:pt x="1346" y="0"/>
                    </a:lnTo>
                    <a:cubicBezTo>
                      <a:pt x="1036" y="96"/>
                      <a:pt x="703" y="155"/>
                      <a:pt x="381" y="179"/>
                    </a:cubicBezTo>
                    <a:cubicBezTo>
                      <a:pt x="322" y="184"/>
                      <a:pt x="267" y="187"/>
                      <a:pt x="214" y="187"/>
                    </a:cubicBezTo>
                    <a:cubicBezTo>
                      <a:pt x="140" y="187"/>
                      <a:pt x="70" y="181"/>
                      <a:pt x="0" y="167"/>
                    </a:cubicBezTo>
                    <a:lnTo>
                      <a:pt x="0" y="167"/>
                    </a:lnTo>
                    <a:cubicBezTo>
                      <a:pt x="321" y="1991"/>
                      <a:pt x="742" y="3472"/>
                      <a:pt x="1219" y="3472"/>
                    </a:cubicBezTo>
                    <a:cubicBezTo>
                      <a:pt x="1237" y="3472"/>
                      <a:pt x="1256" y="3469"/>
                      <a:pt x="1274" y="3465"/>
                    </a:cubicBezTo>
                    <a:cubicBezTo>
                      <a:pt x="1727" y="3358"/>
                      <a:pt x="1655" y="1846"/>
                      <a:pt x="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3"/>
              <p:cNvSpPr/>
              <p:nvPr/>
            </p:nvSpPr>
            <p:spPr>
              <a:xfrm>
                <a:off x="3275100" y="4528075"/>
                <a:ext cx="272375" cy="227125"/>
              </a:xfrm>
              <a:custGeom>
                <a:avLst/>
                <a:gdLst/>
                <a:ahLst/>
                <a:cxnLst/>
                <a:rect l="l" t="t" r="r" b="b"/>
                <a:pathLst>
                  <a:path w="10895" h="9085" extrusionOk="0">
                    <a:moveTo>
                      <a:pt x="10895" y="0"/>
                    </a:moveTo>
                    <a:lnTo>
                      <a:pt x="10895" y="0"/>
                    </a:lnTo>
                    <a:cubicBezTo>
                      <a:pt x="8478" y="1572"/>
                      <a:pt x="5382" y="1869"/>
                      <a:pt x="3072" y="3596"/>
                    </a:cubicBezTo>
                    <a:cubicBezTo>
                      <a:pt x="1465" y="4798"/>
                      <a:pt x="0" y="7013"/>
                      <a:pt x="36" y="9085"/>
                    </a:cubicBezTo>
                    <a:cubicBezTo>
                      <a:pt x="370" y="8573"/>
                      <a:pt x="917" y="8239"/>
                      <a:pt x="1501" y="8061"/>
                    </a:cubicBezTo>
                    <a:cubicBezTo>
                      <a:pt x="2144" y="7870"/>
                      <a:pt x="2810" y="7823"/>
                      <a:pt x="3465" y="7704"/>
                    </a:cubicBezTo>
                    <a:cubicBezTo>
                      <a:pt x="5418" y="7346"/>
                      <a:pt x="7216" y="6287"/>
                      <a:pt x="8466" y="4763"/>
                    </a:cubicBezTo>
                    <a:cubicBezTo>
                      <a:pt x="9597" y="3370"/>
                      <a:pt x="10252" y="1667"/>
                      <a:pt x="108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3"/>
              <p:cNvSpPr/>
              <p:nvPr/>
            </p:nvSpPr>
            <p:spPr>
              <a:xfrm>
                <a:off x="3099775" y="4536100"/>
                <a:ext cx="185775" cy="233700"/>
              </a:xfrm>
              <a:custGeom>
                <a:avLst/>
                <a:gdLst/>
                <a:ahLst/>
                <a:cxnLst/>
                <a:rect l="l" t="t" r="r" b="b"/>
                <a:pathLst>
                  <a:path w="7431" h="9348" extrusionOk="0">
                    <a:moveTo>
                      <a:pt x="36" y="1"/>
                    </a:moveTo>
                    <a:lnTo>
                      <a:pt x="36" y="1"/>
                    </a:lnTo>
                    <a:cubicBezTo>
                      <a:pt x="1" y="1310"/>
                      <a:pt x="96" y="2680"/>
                      <a:pt x="798" y="3787"/>
                    </a:cubicBezTo>
                    <a:cubicBezTo>
                      <a:pt x="1560" y="4954"/>
                      <a:pt x="2882" y="5632"/>
                      <a:pt x="4085" y="6347"/>
                    </a:cubicBezTo>
                    <a:cubicBezTo>
                      <a:pt x="5299" y="7061"/>
                      <a:pt x="6537" y="7990"/>
                      <a:pt x="6871" y="9347"/>
                    </a:cubicBezTo>
                    <a:cubicBezTo>
                      <a:pt x="7430" y="7216"/>
                      <a:pt x="6728" y="4942"/>
                      <a:pt x="4954" y="3620"/>
                    </a:cubicBezTo>
                    <a:cubicBezTo>
                      <a:pt x="4132" y="3013"/>
                      <a:pt x="3168" y="2656"/>
                      <a:pt x="2263" y="2180"/>
                    </a:cubicBezTo>
                    <a:cubicBezTo>
                      <a:pt x="1370" y="1703"/>
                      <a:pt x="382" y="965"/>
                      <a:pt x="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33"/>
            <p:cNvGrpSpPr/>
            <p:nvPr/>
          </p:nvGrpSpPr>
          <p:grpSpPr>
            <a:xfrm rot="-7194550" flipH="1">
              <a:off x="8139977" y="-349640"/>
              <a:ext cx="494120" cy="900640"/>
              <a:chOff x="-214625" y="3943775"/>
              <a:chExt cx="458725" cy="836125"/>
            </a:xfrm>
          </p:grpSpPr>
          <p:sp>
            <p:nvSpPr>
              <p:cNvPr id="1606" name="Google Shape;1606;p3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33"/>
            <p:cNvSpPr/>
            <p:nvPr/>
          </p:nvSpPr>
          <p:spPr>
            <a:xfrm rot="2131633">
              <a:off x="7683251" y="4840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33"/>
            <p:cNvGrpSpPr/>
            <p:nvPr/>
          </p:nvGrpSpPr>
          <p:grpSpPr>
            <a:xfrm rot="2353602">
              <a:off x="7224623" y="-351122"/>
              <a:ext cx="398298" cy="1156460"/>
              <a:chOff x="708100" y="7068850"/>
              <a:chExt cx="645350" cy="1873775"/>
            </a:xfrm>
          </p:grpSpPr>
          <p:sp>
            <p:nvSpPr>
              <p:cNvPr id="1620" name="Google Shape;1620;p33"/>
              <p:cNvSpPr/>
              <p:nvPr/>
            </p:nvSpPr>
            <p:spPr>
              <a:xfrm>
                <a:off x="895925" y="7068850"/>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3"/>
              <p:cNvSpPr/>
              <p:nvPr/>
            </p:nvSpPr>
            <p:spPr>
              <a:xfrm>
                <a:off x="708100" y="7244775"/>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red and orange fire&#10;&#10;Description automatically generated">
            <a:extLst>
              <a:ext uri="{FF2B5EF4-FFF2-40B4-BE49-F238E27FC236}">
                <a16:creationId xmlns:a16="http://schemas.microsoft.com/office/drawing/2014/main" id="{4BAA5549-4852-E24E-7EDF-01A427A8E13A}"/>
              </a:ext>
            </a:extLst>
          </p:cNvPr>
          <p:cNvPicPr>
            <a:picLocks noChangeAspect="1"/>
          </p:cNvPicPr>
          <p:nvPr/>
        </p:nvPicPr>
        <p:blipFill>
          <a:blip r:embed="rId3"/>
          <a:stretch>
            <a:fillRect/>
          </a:stretch>
        </p:blipFill>
        <p:spPr>
          <a:xfrm>
            <a:off x="5126407" y="465748"/>
            <a:ext cx="4324350" cy="4352925"/>
          </a:xfrm>
          <a:prstGeom prst="rect">
            <a:avLst/>
          </a:prstGeom>
        </p:spPr>
      </p:pic>
      <p:sp>
        <p:nvSpPr>
          <p:cNvPr id="4" name="TextBox 3">
            <a:extLst>
              <a:ext uri="{FF2B5EF4-FFF2-40B4-BE49-F238E27FC236}">
                <a16:creationId xmlns:a16="http://schemas.microsoft.com/office/drawing/2014/main" id="{78EB6BF7-50A7-03B7-AAB6-B83AECAAF36B}"/>
              </a:ext>
            </a:extLst>
          </p:cNvPr>
          <p:cNvSpPr txBox="1"/>
          <p:nvPr/>
        </p:nvSpPr>
        <p:spPr>
          <a:xfrm>
            <a:off x="134373" y="800866"/>
            <a:ext cx="297473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35233"/>
                </a:solidFill>
              </a:rPr>
              <a:t>Not entirely efficient!</a:t>
            </a:r>
            <a:endParaRPr lang="en-US"/>
          </a:p>
          <a:p>
            <a:endParaRPr lang="en-US">
              <a:solidFill>
                <a:srgbClr val="235233"/>
              </a:solidFill>
            </a:endParaRPr>
          </a:p>
          <a:p>
            <a:r>
              <a:rPr lang="en-US">
                <a:solidFill>
                  <a:srgbClr val="235233"/>
                </a:solidFill>
              </a:rPr>
              <a:t>Steam Cycle Combustion Incinerators (as used in our case study) are only 19-27% efficient! </a:t>
            </a:r>
            <a:r>
              <a:rPr lang="en-US" baseline="-25000">
                <a:solidFill>
                  <a:srgbClr val="235233"/>
                </a:solidFill>
              </a:rPr>
              <a:t>[11]</a:t>
            </a:r>
            <a:endParaRPr lang="en-US">
              <a:solidFill>
                <a:srgbClr val="235233"/>
              </a:solidFill>
            </a:endParaRPr>
          </a:p>
          <a:p>
            <a:endParaRPr lang="en-US">
              <a:solidFill>
                <a:srgbClr val="235233"/>
              </a:solidFill>
            </a:endParaRPr>
          </a:p>
          <a:p>
            <a:r>
              <a:rPr lang="en-US">
                <a:solidFill>
                  <a:srgbClr val="235233"/>
                </a:solidFill>
              </a:rPr>
              <a:t>London </a:t>
            </a:r>
            <a:r>
              <a:rPr lang="en-US" err="1">
                <a:solidFill>
                  <a:srgbClr val="235233"/>
                </a:solidFill>
              </a:rPr>
              <a:t>EcoPark</a:t>
            </a:r>
            <a:r>
              <a:rPr lang="en-US">
                <a:solidFill>
                  <a:srgbClr val="235233"/>
                </a:solidFill>
              </a:rPr>
              <a:t> in Edmonton, London</a:t>
            </a:r>
          </a:p>
        </p:txBody>
      </p:sp>
      <p:graphicFrame>
        <p:nvGraphicFramePr>
          <p:cNvPr id="6" name="Table 5">
            <a:extLst>
              <a:ext uri="{FF2B5EF4-FFF2-40B4-BE49-F238E27FC236}">
                <a16:creationId xmlns:a16="http://schemas.microsoft.com/office/drawing/2014/main" id="{6CB767DA-6618-94FB-420B-440F424C35B4}"/>
              </a:ext>
            </a:extLst>
          </p:cNvPr>
          <p:cNvGraphicFramePr>
            <a:graphicFrameLocks noGrp="1"/>
          </p:cNvGraphicFramePr>
          <p:nvPr>
            <p:extLst>
              <p:ext uri="{D42A27DB-BD31-4B8C-83A1-F6EECF244321}">
                <p14:modId xmlns:p14="http://schemas.microsoft.com/office/powerpoint/2010/main" val="3700239033"/>
              </p:ext>
            </p:extLst>
          </p:nvPr>
        </p:nvGraphicFramePr>
        <p:xfrm>
          <a:off x="134608" y="2755856"/>
          <a:ext cx="4324350" cy="2042160"/>
        </p:xfrm>
        <a:graphic>
          <a:graphicData uri="http://schemas.openxmlformats.org/drawingml/2006/table">
            <a:tbl>
              <a:tblPr bandRow="1">
                <a:tableStyleId>{554DAB06-0973-4A23-BAA4-5C38498758B8}</a:tableStyleId>
              </a:tblPr>
              <a:tblGrid>
                <a:gridCol w="2162175">
                  <a:extLst>
                    <a:ext uri="{9D8B030D-6E8A-4147-A177-3AD203B41FA5}">
                      <a16:colId xmlns:a16="http://schemas.microsoft.com/office/drawing/2014/main" val="2388869530"/>
                    </a:ext>
                  </a:extLst>
                </a:gridCol>
                <a:gridCol w="2162175">
                  <a:extLst>
                    <a:ext uri="{9D8B030D-6E8A-4147-A177-3AD203B41FA5}">
                      <a16:colId xmlns:a16="http://schemas.microsoft.com/office/drawing/2014/main" val="503355700"/>
                    </a:ext>
                  </a:extLst>
                </a:gridCol>
              </a:tblGrid>
              <a:tr h="171450">
                <a:tc>
                  <a:txBody>
                    <a:bodyPr/>
                    <a:lstStyle/>
                    <a:p>
                      <a:pPr lvl="0">
                        <a:buNone/>
                      </a:pPr>
                      <a:r>
                        <a:rPr lang="en-US" sz="1400" b="1">
                          <a:effectLst/>
                          <a:latin typeface="Arial"/>
                        </a:rPr>
                        <a:t>Material</a:t>
                      </a:r>
                      <a:endParaRPr lang="en-US" sz="1400">
                        <a:effectLst/>
                        <a:latin typeface="Arial"/>
                      </a:endParaRPr>
                    </a:p>
                  </a:txBody>
                  <a:tcPr>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buNone/>
                      </a:pPr>
                      <a:r>
                        <a:rPr lang="en-US" sz="1400" b="1">
                          <a:effectLst/>
                          <a:latin typeface="Arial"/>
                        </a:rPr>
                        <a:t>Rate of Waste Incinerated</a:t>
                      </a:r>
                    </a:p>
                  </a:txBody>
                  <a:tcPr>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993549289"/>
                  </a:ext>
                </a:extLst>
              </a:tr>
              <a:tr h="171450">
                <a:tc>
                  <a:txBody>
                    <a:bodyPr/>
                    <a:lstStyle/>
                    <a:p>
                      <a:pPr fontAlgn="base"/>
                      <a:r>
                        <a:rPr lang="en-US" sz="1400">
                          <a:effectLst/>
                          <a:latin typeface="Arial"/>
                        </a:rPr>
                        <a:t>Cardboard</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34%</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030207764"/>
                  </a:ext>
                </a:extLst>
              </a:tr>
              <a:tr h="171450">
                <a:tc>
                  <a:txBody>
                    <a:bodyPr/>
                    <a:lstStyle/>
                    <a:p>
                      <a:pPr fontAlgn="base"/>
                      <a:r>
                        <a:rPr lang="en-US" sz="1400">
                          <a:effectLst/>
                          <a:latin typeface="Arial"/>
                        </a:rPr>
                        <a:t>Plastics (Unorganized)</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31%</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48645178"/>
                  </a:ext>
                </a:extLst>
              </a:tr>
              <a:tr h="171450">
                <a:tc>
                  <a:txBody>
                    <a:bodyPr/>
                    <a:lstStyle/>
                    <a:p>
                      <a:pPr fontAlgn="base"/>
                      <a:r>
                        <a:rPr lang="en-US" sz="1400">
                          <a:effectLst/>
                          <a:latin typeface="Arial"/>
                        </a:rPr>
                        <a:t>PET</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26%</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165603586"/>
                  </a:ext>
                </a:extLst>
              </a:tr>
              <a:tr h="171450">
                <a:tc>
                  <a:txBody>
                    <a:bodyPr/>
                    <a:lstStyle/>
                    <a:p>
                      <a:pPr fontAlgn="base"/>
                      <a:r>
                        <a:rPr lang="en-US" sz="1400">
                          <a:effectLst/>
                          <a:latin typeface="Arial"/>
                        </a:rPr>
                        <a:t>HDPE</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6%</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092747952"/>
                  </a:ext>
                </a:extLst>
              </a:tr>
              <a:tr h="171450">
                <a:tc>
                  <a:txBody>
                    <a:bodyPr/>
                    <a:lstStyle/>
                    <a:p>
                      <a:pPr fontAlgn="base"/>
                      <a:r>
                        <a:rPr lang="en-US" sz="1400">
                          <a:effectLst/>
                          <a:latin typeface="Arial"/>
                        </a:rPr>
                        <a:t>Dense Plastics</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55%</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9269426"/>
                  </a:ext>
                </a:extLst>
              </a:tr>
            </a:tbl>
          </a:graphicData>
        </a:graphic>
      </p:graphicFrame>
    </p:spTree>
    <p:extLst>
      <p:ext uri="{BB962C8B-B14F-4D97-AF65-F5344CB8AC3E}">
        <p14:creationId xmlns:p14="http://schemas.microsoft.com/office/powerpoint/2010/main" val="416999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6" name="Google Shape;2506;p48"/>
          <p:cNvSpPr txBox="1">
            <a:spLocks noGrp="1"/>
          </p:cNvSpPr>
          <p:nvPr>
            <p:ph type="title"/>
          </p:nvPr>
        </p:nvSpPr>
        <p:spPr>
          <a:xfrm>
            <a:off x="713275" y="194504"/>
            <a:ext cx="7717500" cy="572700"/>
          </a:xfrm>
          <a:prstGeom prst="rect">
            <a:avLst/>
          </a:prstGeom>
        </p:spPr>
        <p:txBody>
          <a:bodyPr spcFirstLastPara="1" wrap="square" lIns="91425" tIns="91425" rIns="91425" bIns="91425" anchor="t" anchorCtr="0">
            <a:noAutofit/>
          </a:bodyPr>
          <a:lstStyle/>
          <a:p>
            <a:pPr algn="ctr"/>
            <a:r>
              <a:rPr lang="en"/>
              <a:t>Carbon Emissions due to Waste-to-Energy</a:t>
            </a:r>
            <a:endParaRPr lang="en-US"/>
          </a:p>
        </p:txBody>
      </p:sp>
      <p:pic>
        <p:nvPicPr>
          <p:cNvPr id="4" name="Picture 3" descr="A screenshot of a graph&#10;&#10;Description automatically generated">
            <a:extLst>
              <a:ext uri="{FF2B5EF4-FFF2-40B4-BE49-F238E27FC236}">
                <a16:creationId xmlns:a16="http://schemas.microsoft.com/office/drawing/2014/main" id="{E67AFE05-E809-729F-2236-C16A49F5B2AD}"/>
              </a:ext>
            </a:extLst>
          </p:cNvPr>
          <p:cNvPicPr>
            <a:picLocks noChangeAspect="1"/>
          </p:cNvPicPr>
          <p:nvPr/>
        </p:nvPicPr>
        <p:blipFill>
          <a:blip r:embed="rId3"/>
          <a:stretch>
            <a:fillRect/>
          </a:stretch>
        </p:blipFill>
        <p:spPr>
          <a:xfrm>
            <a:off x="0" y="768717"/>
            <a:ext cx="9144000" cy="2102941"/>
          </a:xfrm>
          <a:prstGeom prst="rect">
            <a:avLst/>
          </a:prstGeom>
        </p:spPr>
      </p:pic>
      <p:graphicFrame>
        <p:nvGraphicFramePr>
          <p:cNvPr id="3" name="Table 2">
            <a:extLst>
              <a:ext uri="{FF2B5EF4-FFF2-40B4-BE49-F238E27FC236}">
                <a16:creationId xmlns:a16="http://schemas.microsoft.com/office/drawing/2014/main" id="{49A8BC5B-E308-76B3-5262-C2EA324F8540}"/>
              </a:ext>
            </a:extLst>
          </p:cNvPr>
          <p:cNvGraphicFramePr>
            <a:graphicFrameLocks noGrp="1"/>
          </p:cNvGraphicFramePr>
          <p:nvPr>
            <p:extLst>
              <p:ext uri="{D42A27DB-BD31-4B8C-83A1-F6EECF244321}">
                <p14:modId xmlns:p14="http://schemas.microsoft.com/office/powerpoint/2010/main" val="2446440813"/>
              </p:ext>
            </p:extLst>
          </p:nvPr>
        </p:nvGraphicFramePr>
        <p:xfrm>
          <a:off x="2286000" y="2868282"/>
          <a:ext cx="4581530" cy="2042160"/>
        </p:xfrm>
        <a:graphic>
          <a:graphicData uri="http://schemas.openxmlformats.org/drawingml/2006/table">
            <a:tbl>
              <a:tblPr bandRow="1">
                <a:tableStyleId>{554DAB06-0973-4A23-BAA4-5C38498758B8}</a:tableStyleId>
              </a:tblPr>
              <a:tblGrid>
                <a:gridCol w="2290765">
                  <a:extLst>
                    <a:ext uri="{9D8B030D-6E8A-4147-A177-3AD203B41FA5}">
                      <a16:colId xmlns:a16="http://schemas.microsoft.com/office/drawing/2014/main" val="2388869530"/>
                    </a:ext>
                  </a:extLst>
                </a:gridCol>
                <a:gridCol w="2290765">
                  <a:extLst>
                    <a:ext uri="{9D8B030D-6E8A-4147-A177-3AD203B41FA5}">
                      <a16:colId xmlns:a16="http://schemas.microsoft.com/office/drawing/2014/main" val="503355700"/>
                    </a:ext>
                  </a:extLst>
                </a:gridCol>
              </a:tblGrid>
              <a:tr h="498743">
                <a:tc>
                  <a:txBody>
                    <a:bodyPr/>
                    <a:lstStyle/>
                    <a:p>
                      <a:pPr lvl="0">
                        <a:buNone/>
                      </a:pPr>
                      <a:r>
                        <a:rPr lang="en-US" sz="1400" b="1">
                          <a:effectLst/>
                          <a:latin typeface="Arial"/>
                        </a:rPr>
                        <a:t>Material</a:t>
                      </a:r>
                      <a:endParaRPr lang="en-US" sz="1400">
                        <a:effectLst/>
                        <a:latin typeface="Arial"/>
                      </a:endParaRPr>
                    </a:p>
                  </a:txBody>
                  <a:tcPr>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buNone/>
                      </a:pPr>
                      <a:r>
                        <a:rPr lang="en-US" sz="1400" b="1">
                          <a:effectLst/>
                          <a:latin typeface="Arial"/>
                        </a:rPr>
                        <a:t>Emissions (kgCO2e/tonne)</a:t>
                      </a:r>
                      <a:endParaRPr lang="en-US" sz="1400">
                        <a:effectLst/>
                        <a:latin typeface="Arial"/>
                      </a:endParaRPr>
                    </a:p>
                  </a:txBody>
                  <a:tcPr>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4127079138"/>
                  </a:ext>
                </a:extLst>
              </a:tr>
              <a:tr h="296871">
                <a:tc>
                  <a:txBody>
                    <a:bodyPr/>
                    <a:lstStyle/>
                    <a:p>
                      <a:pPr fontAlgn="base"/>
                      <a:r>
                        <a:rPr lang="en-US" sz="1400">
                          <a:effectLst/>
                          <a:latin typeface="Arial"/>
                        </a:rPr>
                        <a:t>Cardboard</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-217</a:t>
                      </a:r>
                      <a:endParaRPr lang="en-US" sz="1400" err="1">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030207764"/>
                  </a:ext>
                </a:extLst>
              </a:tr>
              <a:tr h="296871">
                <a:tc>
                  <a:txBody>
                    <a:bodyPr/>
                    <a:lstStyle/>
                    <a:p>
                      <a:pPr fontAlgn="base"/>
                      <a:r>
                        <a:rPr lang="en-US" sz="1400">
                          <a:effectLst/>
                          <a:latin typeface="Arial"/>
                        </a:rPr>
                        <a:t>Plastics (Unorganized)</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1837</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48645178"/>
                  </a:ext>
                </a:extLst>
              </a:tr>
              <a:tr h="296871">
                <a:tc>
                  <a:txBody>
                    <a:bodyPr/>
                    <a:lstStyle/>
                    <a:p>
                      <a:pPr fontAlgn="base"/>
                      <a:r>
                        <a:rPr lang="en-US" sz="1400">
                          <a:effectLst/>
                          <a:latin typeface="Arial"/>
                        </a:rPr>
                        <a:t>PET</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1579</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165603586"/>
                  </a:ext>
                </a:extLst>
              </a:tr>
              <a:tr h="296871">
                <a:tc>
                  <a:txBody>
                    <a:bodyPr/>
                    <a:lstStyle/>
                    <a:p>
                      <a:pPr fontAlgn="base"/>
                      <a:r>
                        <a:rPr lang="en-US" sz="1400">
                          <a:effectLst/>
                          <a:latin typeface="Arial"/>
                        </a:rPr>
                        <a:t>HDPE</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2241</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092747952"/>
                  </a:ext>
                </a:extLst>
              </a:tr>
              <a:tr h="296871">
                <a:tc>
                  <a:txBody>
                    <a:bodyPr/>
                    <a:lstStyle/>
                    <a:p>
                      <a:pPr fontAlgn="base"/>
                      <a:r>
                        <a:rPr lang="en-US" sz="1400">
                          <a:effectLst/>
                          <a:latin typeface="Arial"/>
                        </a:rPr>
                        <a:t>Dense Plastics</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1691</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9269426"/>
                  </a:ext>
                </a:extLst>
              </a:tr>
            </a:tbl>
          </a:graphicData>
        </a:graphic>
      </p:graphicFrame>
      <p:sp>
        <p:nvSpPr>
          <p:cNvPr id="5" name="Rectangle 4">
            <a:extLst>
              <a:ext uri="{FF2B5EF4-FFF2-40B4-BE49-F238E27FC236}">
                <a16:creationId xmlns:a16="http://schemas.microsoft.com/office/drawing/2014/main" id="{7BA6A6BA-50AF-E6DF-794E-59BBD1118833}"/>
              </a:ext>
            </a:extLst>
          </p:cNvPr>
          <p:cNvSpPr/>
          <p:nvPr/>
        </p:nvSpPr>
        <p:spPr>
          <a:xfrm>
            <a:off x="3124695" y="771896"/>
            <a:ext cx="838694" cy="18555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AC5E49-D843-0BCF-F8D1-5CF563552C59}"/>
              </a:ext>
            </a:extLst>
          </p:cNvPr>
          <p:cNvSpPr/>
          <p:nvPr/>
        </p:nvSpPr>
        <p:spPr>
          <a:xfrm>
            <a:off x="4764975" y="771896"/>
            <a:ext cx="3310244" cy="18555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D3AA5A-8B2A-CA9B-B32A-7B4C654A7F16}"/>
              </a:ext>
            </a:extLst>
          </p:cNvPr>
          <p:cNvSpPr txBox="1"/>
          <p:nvPr/>
        </p:nvSpPr>
        <p:spPr>
          <a:xfrm>
            <a:off x="7173008" y="4011667"/>
            <a:ext cx="1665514"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t>From </a:t>
            </a:r>
            <a:r>
              <a:rPr lang="en-GB" sz="700"/>
              <a:t>DEFRA – UK government department for Environmental, Food &amp; Rural Affairs </a:t>
            </a:r>
            <a:r>
              <a:rPr lang="en-US" sz="700"/>
              <a:t>[9]</a:t>
            </a:r>
          </a:p>
        </p:txBody>
      </p:sp>
    </p:spTree>
    <p:extLst>
      <p:ext uri="{BB962C8B-B14F-4D97-AF65-F5344CB8AC3E}">
        <p14:creationId xmlns:p14="http://schemas.microsoft.com/office/powerpoint/2010/main" val="324015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6;p48">
            <a:extLst>
              <a:ext uri="{FF2B5EF4-FFF2-40B4-BE49-F238E27FC236}">
                <a16:creationId xmlns:a16="http://schemas.microsoft.com/office/drawing/2014/main" id="{5E07A550-E652-E919-AC22-BCF0D64AF2C2}"/>
              </a:ext>
            </a:extLst>
          </p:cNvPr>
          <p:cNvSpPr txBox="1">
            <a:spLocks/>
          </p:cNvSpPr>
          <p:nvPr/>
        </p:nvSpPr>
        <p:spPr>
          <a:xfrm>
            <a:off x="18857" y="225267"/>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1pPr>
            <a:lvl2pPr marR="0" lvl="1"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2pPr>
            <a:lvl3pPr marR="0" lvl="2"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3pPr>
            <a:lvl4pPr marR="0" lvl="3"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4pPr>
            <a:lvl5pPr marR="0" lvl="4"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5pPr>
            <a:lvl6pPr marR="0" lvl="5"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6pPr>
            <a:lvl7pPr marR="0" lvl="6"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7pPr>
            <a:lvl8pPr marR="0" lvl="7"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8pPr>
            <a:lvl9pPr marR="0" lvl="8"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9pPr>
          </a:lstStyle>
          <a:p>
            <a:pPr algn="ctr"/>
            <a:r>
              <a:rPr lang="en" sz="3000"/>
              <a:t>Energy Consumption during WtE</a:t>
            </a:r>
            <a:endParaRPr lang="en-US" sz="3000"/>
          </a:p>
        </p:txBody>
      </p:sp>
      <p:sp>
        <p:nvSpPr>
          <p:cNvPr id="7" name="TextBox 6">
            <a:extLst>
              <a:ext uri="{FF2B5EF4-FFF2-40B4-BE49-F238E27FC236}">
                <a16:creationId xmlns:a16="http://schemas.microsoft.com/office/drawing/2014/main" id="{3F2CDEEA-E7C7-64A6-1410-D7C5524C1C86}"/>
              </a:ext>
            </a:extLst>
          </p:cNvPr>
          <p:cNvSpPr txBox="1"/>
          <p:nvPr/>
        </p:nvSpPr>
        <p:spPr>
          <a:xfrm>
            <a:off x="2683708" y="4191644"/>
            <a:ext cx="32790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1.56kJ/g of CO2 mix in consumption</a:t>
            </a:r>
          </a:p>
        </p:txBody>
      </p:sp>
      <p:graphicFrame>
        <p:nvGraphicFramePr>
          <p:cNvPr id="2" name="Chart 1">
            <a:extLst>
              <a:ext uri="{FF2B5EF4-FFF2-40B4-BE49-F238E27FC236}">
                <a16:creationId xmlns:a16="http://schemas.microsoft.com/office/drawing/2014/main" id="{696041B9-89F4-28BB-5494-6C1E33758EF1}"/>
              </a:ext>
            </a:extLst>
          </p:cNvPr>
          <p:cNvGraphicFramePr>
            <a:graphicFrameLocks/>
          </p:cNvGraphicFramePr>
          <p:nvPr>
            <p:extLst>
              <p:ext uri="{D42A27DB-BD31-4B8C-83A1-F6EECF244321}">
                <p14:modId xmlns:p14="http://schemas.microsoft.com/office/powerpoint/2010/main" val="61188856"/>
              </p:ext>
            </p:extLst>
          </p:nvPr>
        </p:nvGraphicFramePr>
        <p:xfrm>
          <a:off x="2037230" y="120015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4C6C509A-7489-7134-F3B5-A864AFF34430}"/>
              </a:ext>
            </a:extLst>
          </p:cNvPr>
          <p:cNvSpPr txBox="1"/>
          <p:nvPr/>
        </p:nvSpPr>
        <p:spPr>
          <a:xfrm>
            <a:off x="7117109" y="4718178"/>
            <a:ext cx="2358062"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t>From IPCC research paper  [12]</a:t>
            </a:r>
          </a:p>
        </p:txBody>
      </p:sp>
    </p:spTree>
    <p:extLst>
      <p:ext uri="{BB962C8B-B14F-4D97-AF65-F5344CB8AC3E}">
        <p14:creationId xmlns:p14="http://schemas.microsoft.com/office/powerpoint/2010/main" val="649335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33"/>
          <p:cNvSpPr txBox="1">
            <a:spLocks noGrp="1"/>
          </p:cNvSpPr>
          <p:nvPr>
            <p:ph type="title"/>
          </p:nvPr>
        </p:nvSpPr>
        <p:spPr>
          <a:xfrm>
            <a:off x="562313" y="325260"/>
            <a:ext cx="38586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LANDFILL</a:t>
            </a:r>
            <a:endParaRPr lang="en-US"/>
          </a:p>
        </p:txBody>
      </p:sp>
      <p:grpSp>
        <p:nvGrpSpPr>
          <p:cNvPr id="1368" name="Google Shape;1368;p33"/>
          <p:cNvGrpSpPr/>
          <p:nvPr/>
        </p:nvGrpSpPr>
        <p:grpSpPr>
          <a:xfrm>
            <a:off x="5458828" y="1100586"/>
            <a:ext cx="3296253" cy="2856352"/>
            <a:chOff x="-848250" y="2307750"/>
            <a:chExt cx="3668618" cy="3179023"/>
          </a:xfrm>
        </p:grpSpPr>
        <p:sp>
          <p:nvSpPr>
            <p:cNvPr id="1369" name="Google Shape;1369;p33"/>
            <p:cNvSpPr/>
            <p:nvPr/>
          </p:nvSpPr>
          <p:spPr>
            <a:xfrm>
              <a:off x="2160734" y="4042436"/>
              <a:ext cx="411471" cy="132135"/>
            </a:xfrm>
            <a:custGeom>
              <a:avLst/>
              <a:gdLst/>
              <a:ahLst/>
              <a:cxnLst/>
              <a:rect l="l" t="t" r="r" b="b"/>
              <a:pathLst>
                <a:path w="9121" h="2929" extrusionOk="0">
                  <a:moveTo>
                    <a:pt x="417" y="0"/>
                  </a:moveTo>
                  <a:cubicBezTo>
                    <a:pt x="167" y="0"/>
                    <a:pt x="0" y="12"/>
                    <a:pt x="0" y="12"/>
                  </a:cubicBezTo>
                  <a:lnTo>
                    <a:pt x="36" y="369"/>
                  </a:lnTo>
                  <a:cubicBezTo>
                    <a:pt x="36" y="369"/>
                    <a:pt x="179" y="357"/>
                    <a:pt x="405" y="357"/>
                  </a:cubicBezTo>
                  <a:cubicBezTo>
                    <a:pt x="667" y="357"/>
                    <a:pt x="1024" y="369"/>
                    <a:pt x="1477" y="405"/>
                  </a:cubicBezTo>
                  <a:cubicBezTo>
                    <a:pt x="2346" y="464"/>
                    <a:pt x="3525" y="643"/>
                    <a:pt x="4656" y="964"/>
                  </a:cubicBezTo>
                  <a:cubicBezTo>
                    <a:pt x="5799" y="1274"/>
                    <a:pt x="6894" y="1750"/>
                    <a:pt x="7668" y="2167"/>
                  </a:cubicBezTo>
                  <a:cubicBezTo>
                    <a:pt x="8049" y="2381"/>
                    <a:pt x="8382" y="2560"/>
                    <a:pt x="8585" y="2715"/>
                  </a:cubicBezTo>
                  <a:cubicBezTo>
                    <a:pt x="8811" y="2858"/>
                    <a:pt x="8930" y="2929"/>
                    <a:pt x="8930" y="2929"/>
                  </a:cubicBezTo>
                  <a:lnTo>
                    <a:pt x="9121" y="2631"/>
                  </a:lnTo>
                  <a:cubicBezTo>
                    <a:pt x="9121" y="2631"/>
                    <a:pt x="9002" y="2560"/>
                    <a:pt x="8775" y="2417"/>
                  </a:cubicBezTo>
                  <a:cubicBezTo>
                    <a:pt x="8573" y="2262"/>
                    <a:pt x="8240" y="2084"/>
                    <a:pt x="7847" y="1857"/>
                  </a:cubicBezTo>
                  <a:cubicBezTo>
                    <a:pt x="7049" y="1441"/>
                    <a:pt x="5942" y="941"/>
                    <a:pt x="4775" y="631"/>
                  </a:cubicBezTo>
                  <a:cubicBezTo>
                    <a:pt x="3620" y="298"/>
                    <a:pt x="2429" y="107"/>
                    <a:pt x="1512" y="48"/>
                  </a:cubicBezTo>
                  <a:cubicBezTo>
                    <a:pt x="1060" y="12"/>
                    <a:pt x="679" y="0"/>
                    <a:pt x="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3"/>
            <p:cNvSpPr/>
            <p:nvPr/>
          </p:nvSpPr>
          <p:spPr>
            <a:xfrm>
              <a:off x="2564089" y="4153053"/>
              <a:ext cx="115533" cy="109668"/>
            </a:xfrm>
            <a:custGeom>
              <a:avLst/>
              <a:gdLst/>
              <a:ahLst/>
              <a:cxnLst/>
              <a:rect l="l" t="t" r="r" b="b"/>
              <a:pathLst>
                <a:path w="2561" h="2431" extrusionOk="0">
                  <a:moveTo>
                    <a:pt x="1001" y="1"/>
                  </a:moveTo>
                  <a:cubicBezTo>
                    <a:pt x="680" y="1"/>
                    <a:pt x="394" y="167"/>
                    <a:pt x="215" y="417"/>
                  </a:cubicBezTo>
                  <a:cubicBezTo>
                    <a:pt x="37" y="679"/>
                    <a:pt x="1" y="977"/>
                    <a:pt x="61" y="1287"/>
                  </a:cubicBezTo>
                  <a:cubicBezTo>
                    <a:pt x="120" y="1596"/>
                    <a:pt x="287" y="1882"/>
                    <a:pt x="561" y="2084"/>
                  </a:cubicBezTo>
                  <a:cubicBezTo>
                    <a:pt x="823" y="2311"/>
                    <a:pt x="1120" y="2430"/>
                    <a:pt x="1418" y="2430"/>
                  </a:cubicBezTo>
                  <a:cubicBezTo>
                    <a:pt x="1434" y="2430"/>
                    <a:pt x="1451" y="2431"/>
                    <a:pt x="1467" y="2431"/>
                  </a:cubicBezTo>
                  <a:cubicBezTo>
                    <a:pt x="1750" y="2431"/>
                    <a:pt x="2038" y="2334"/>
                    <a:pt x="2251" y="2132"/>
                  </a:cubicBezTo>
                  <a:cubicBezTo>
                    <a:pt x="2477" y="1918"/>
                    <a:pt x="2561" y="1620"/>
                    <a:pt x="2525" y="1299"/>
                  </a:cubicBezTo>
                  <a:cubicBezTo>
                    <a:pt x="2477" y="989"/>
                    <a:pt x="2299" y="632"/>
                    <a:pt x="2001" y="382"/>
                  </a:cubicBezTo>
                  <a:cubicBezTo>
                    <a:pt x="1692" y="120"/>
                    <a:pt x="1334" y="1"/>
                    <a:pt x="1001" y="1"/>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3"/>
            <p:cNvSpPr/>
            <p:nvPr/>
          </p:nvSpPr>
          <p:spPr>
            <a:xfrm>
              <a:off x="2550690" y="4136722"/>
              <a:ext cx="119819" cy="128661"/>
            </a:xfrm>
            <a:custGeom>
              <a:avLst/>
              <a:gdLst/>
              <a:ahLst/>
              <a:cxnLst/>
              <a:rect l="l" t="t" r="r" b="b"/>
              <a:pathLst>
                <a:path w="2656" h="2852" extrusionOk="0">
                  <a:moveTo>
                    <a:pt x="1458" y="1"/>
                  </a:moveTo>
                  <a:cubicBezTo>
                    <a:pt x="1193" y="1"/>
                    <a:pt x="972" y="63"/>
                    <a:pt x="786" y="125"/>
                  </a:cubicBezTo>
                  <a:cubicBezTo>
                    <a:pt x="369" y="291"/>
                    <a:pt x="167" y="541"/>
                    <a:pt x="167" y="541"/>
                  </a:cubicBezTo>
                  <a:cubicBezTo>
                    <a:pt x="167" y="541"/>
                    <a:pt x="36" y="839"/>
                    <a:pt x="12" y="1268"/>
                  </a:cubicBezTo>
                  <a:cubicBezTo>
                    <a:pt x="0" y="1494"/>
                    <a:pt x="48" y="1732"/>
                    <a:pt x="107" y="2006"/>
                  </a:cubicBezTo>
                  <a:cubicBezTo>
                    <a:pt x="179" y="2268"/>
                    <a:pt x="298" y="2565"/>
                    <a:pt x="524" y="2851"/>
                  </a:cubicBezTo>
                  <a:cubicBezTo>
                    <a:pt x="524" y="2851"/>
                    <a:pt x="631" y="2732"/>
                    <a:pt x="750" y="2542"/>
                  </a:cubicBezTo>
                  <a:cubicBezTo>
                    <a:pt x="858" y="2351"/>
                    <a:pt x="965" y="2065"/>
                    <a:pt x="989" y="1720"/>
                  </a:cubicBezTo>
                  <a:cubicBezTo>
                    <a:pt x="989" y="1720"/>
                    <a:pt x="1131" y="1791"/>
                    <a:pt x="1322" y="1851"/>
                  </a:cubicBezTo>
                  <a:cubicBezTo>
                    <a:pt x="1504" y="1902"/>
                    <a:pt x="1703" y="1978"/>
                    <a:pt x="1898" y="1978"/>
                  </a:cubicBezTo>
                  <a:cubicBezTo>
                    <a:pt x="1932" y="1978"/>
                    <a:pt x="1966" y="1975"/>
                    <a:pt x="2001" y="1970"/>
                  </a:cubicBezTo>
                  <a:cubicBezTo>
                    <a:pt x="2001" y="1756"/>
                    <a:pt x="1905" y="1482"/>
                    <a:pt x="1786" y="1303"/>
                  </a:cubicBezTo>
                  <a:cubicBezTo>
                    <a:pt x="1667" y="1125"/>
                    <a:pt x="1560" y="994"/>
                    <a:pt x="1560" y="994"/>
                  </a:cubicBezTo>
                  <a:cubicBezTo>
                    <a:pt x="1905" y="899"/>
                    <a:pt x="2179" y="744"/>
                    <a:pt x="2370" y="601"/>
                  </a:cubicBezTo>
                  <a:cubicBezTo>
                    <a:pt x="2548" y="458"/>
                    <a:pt x="2655" y="339"/>
                    <a:pt x="2655" y="339"/>
                  </a:cubicBezTo>
                  <a:cubicBezTo>
                    <a:pt x="2251" y="125"/>
                    <a:pt x="1882" y="41"/>
                    <a:pt x="1584" y="6"/>
                  </a:cubicBezTo>
                  <a:cubicBezTo>
                    <a:pt x="1541" y="2"/>
                    <a:pt x="1499" y="1"/>
                    <a:pt x="1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3"/>
            <p:cNvSpPr/>
            <p:nvPr/>
          </p:nvSpPr>
          <p:spPr>
            <a:xfrm>
              <a:off x="-558715" y="3964977"/>
              <a:ext cx="461411" cy="74797"/>
            </a:xfrm>
            <a:custGeom>
              <a:avLst/>
              <a:gdLst/>
              <a:ahLst/>
              <a:cxnLst/>
              <a:rect l="l" t="t" r="r" b="b"/>
              <a:pathLst>
                <a:path w="10228" h="1658" extrusionOk="0">
                  <a:moveTo>
                    <a:pt x="1921" y="1"/>
                  </a:moveTo>
                  <a:cubicBezTo>
                    <a:pt x="1822" y="1"/>
                    <a:pt x="1725" y="1"/>
                    <a:pt x="1631" y="3"/>
                  </a:cubicBezTo>
                  <a:cubicBezTo>
                    <a:pt x="1131" y="38"/>
                    <a:pt x="738" y="38"/>
                    <a:pt x="452" y="62"/>
                  </a:cubicBezTo>
                  <a:cubicBezTo>
                    <a:pt x="167" y="98"/>
                    <a:pt x="0" y="110"/>
                    <a:pt x="0" y="110"/>
                  </a:cubicBezTo>
                  <a:lnTo>
                    <a:pt x="48" y="479"/>
                  </a:lnTo>
                  <a:cubicBezTo>
                    <a:pt x="48" y="479"/>
                    <a:pt x="202" y="467"/>
                    <a:pt x="488" y="443"/>
                  </a:cubicBezTo>
                  <a:cubicBezTo>
                    <a:pt x="750" y="407"/>
                    <a:pt x="1155" y="407"/>
                    <a:pt x="1631" y="384"/>
                  </a:cubicBezTo>
                  <a:cubicBezTo>
                    <a:pt x="1803" y="379"/>
                    <a:pt x="1985" y="377"/>
                    <a:pt x="2176" y="377"/>
                  </a:cubicBezTo>
                  <a:cubicBezTo>
                    <a:pt x="3043" y="377"/>
                    <a:pt x="4088" y="426"/>
                    <a:pt x="5132" y="562"/>
                  </a:cubicBezTo>
                  <a:cubicBezTo>
                    <a:pt x="6394" y="717"/>
                    <a:pt x="7644" y="967"/>
                    <a:pt x="8561" y="1217"/>
                  </a:cubicBezTo>
                  <a:cubicBezTo>
                    <a:pt x="9037" y="1336"/>
                    <a:pt x="9406" y="1431"/>
                    <a:pt x="9680" y="1527"/>
                  </a:cubicBezTo>
                  <a:cubicBezTo>
                    <a:pt x="9954" y="1598"/>
                    <a:pt x="10097" y="1658"/>
                    <a:pt x="10097" y="1658"/>
                  </a:cubicBezTo>
                  <a:lnTo>
                    <a:pt x="10228" y="1300"/>
                  </a:lnTo>
                  <a:cubicBezTo>
                    <a:pt x="10228" y="1300"/>
                    <a:pt x="10073" y="1241"/>
                    <a:pt x="9787" y="1157"/>
                  </a:cubicBezTo>
                  <a:cubicBezTo>
                    <a:pt x="9513" y="1074"/>
                    <a:pt x="9132" y="955"/>
                    <a:pt x="8656" y="836"/>
                  </a:cubicBezTo>
                  <a:cubicBezTo>
                    <a:pt x="7715" y="598"/>
                    <a:pt x="6453" y="336"/>
                    <a:pt x="5167" y="181"/>
                  </a:cubicBezTo>
                  <a:cubicBezTo>
                    <a:pt x="4017" y="52"/>
                    <a:pt x="2848" y="1"/>
                    <a:pt x="1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3"/>
            <p:cNvSpPr/>
            <p:nvPr/>
          </p:nvSpPr>
          <p:spPr>
            <a:xfrm>
              <a:off x="-695182" y="3933218"/>
              <a:ext cx="132721" cy="109262"/>
            </a:xfrm>
            <a:custGeom>
              <a:avLst/>
              <a:gdLst/>
              <a:ahLst/>
              <a:cxnLst/>
              <a:rect l="l" t="t" r="r" b="b"/>
              <a:pathLst>
                <a:path w="2942" h="2422" extrusionOk="0">
                  <a:moveTo>
                    <a:pt x="1594" y="1"/>
                  </a:moveTo>
                  <a:cubicBezTo>
                    <a:pt x="1489" y="1"/>
                    <a:pt x="1382" y="9"/>
                    <a:pt x="1275" y="28"/>
                  </a:cubicBezTo>
                  <a:cubicBezTo>
                    <a:pt x="1072" y="52"/>
                    <a:pt x="870" y="147"/>
                    <a:pt x="715" y="254"/>
                  </a:cubicBezTo>
                  <a:cubicBezTo>
                    <a:pt x="549" y="337"/>
                    <a:pt x="394" y="468"/>
                    <a:pt x="299" y="611"/>
                  </a:cubicBezTo>
                  <a:cubicBezTo>
                    <a:pt x="72" y="873"/>
                    <a:pt x="1" y="1219"/>
                    <a:pt x="84" y="1528"/>
                  </a:cubicBezTo>
                  <a:cubicBezTo>
                    <a:pt x="179" y="1850"/>
                    <a:pt x="394" y="2111"/>
                    <a:pt x="691" y="2254"/>
                  </a:cubicBezTo>
                  <a:cubicBezTo>
                    <a:pt x="846" y="2326"/>
                    <a:pt x="1013" y="2385"/>
                    <a:pt x="1168" y="2409"/>
                  </a:cubicBezTo>
                  <a:cubicBezTo>
                    <a:pt x="1231" y="2418"/>
                    <a:pt x="1294" y="2422"/>
                    <a:pt x="1357" y="2422"/>
                  </a:cubicBezTo>
                  <a:cubicBezTo>
                    <a:pt x="1473" y="2422"/>
                    <a:pt x="1588" y="2408"/>
                    <a:pt x="1703" y="2385"/>
                  </a:cubicBezTo>
                  <a:cubicBezTo>
                    <a:pt x="2084" y="2326"/>
                    <a:pt x="2382" y="2135"/>
                    <a:pt x="2596" y="1885"/>
                  </a:cubicBezTo>
                  <a:cubicBezTo>
                    <a:pt x="2823" y="1647"/>
                    <a:pt x="2942" y="1338"/>
                    <a:pt x="2918" y="1004"/>
                  </a:cubicBezTo>
                  <a:cubicBezTo>
                    <a:pt x="2882" y="683"/>
                    <a:pt x="2692" y="397"/>
                    <a:pt x="2394" y="206"/>
                  </a:cubicBezTo>
                  <a:cubicBezTo>
                    <a:pt x="2173" y="74"/>
                    <a:pt x="1894" y="1"/>
                    <a:pt x="1594" y="1"/>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3"/>
            <p:cNvSpPr/>
            <p:nvPr/>
          </p:nvSpPr>
          <p:spPr>
            <a:xfrm>
              <a:off x="-654355" y="3908676"/>
              <a:ext cx="112871" cy="157939"/>
            </a:xfrm>
            <a:custGeom>
              <a:avLst/>
              <a:gdLst/>
              <a:ahLst/>
              <a:cxnLst/>
              <a:rect l="l" t="t" r="r" b="b"/>
              <a:pathLst>
                <a:path w="2502" h="3501" extrusionOk="0">
                  <a:moveTo>
                    <a:pt x="275" y="0"/>
                  </a:moveTo>
                  <a:cubicBezTo>
                    <a:pt x="275" y="0"/>
                    <a:pt x="310" y="167"/>
                    <a:pt x="394" y="393"/>
                  </a:cubicBezTo>
                  <a:cubicBezTo>
                    <a:pt x="477" y="631"/>
                    <a:pt x="632" y="929"/>
                    <a:pt x="918" y="1191"/>
                  </a:cubicBezTo>
                  <a:cubicBezTo>
                    <a:pt x="918" y="1191"/>
                    <a:pt x="763" y="1251"/>
                    <a:pt x="548" y="1370"/>
                  </a:cubicBezTo>
                  <a:cubicBezTo>
                    <a:pt x="334" y="1477"/>
                    <a:pt x="120" y="1667"/>
                    <a:pt x="1" y="1893"/>
                  </a:cubicBezTo>
                  <a:cubicBezTo>
                    <a:pt x="203" y="2048"/>
                    <a:pt x="477" y="2096"/>
                    <a:pt x="703" y="2144"/>
                  </a:cubicBezTo>
                  <a:cubicBezTo>
                    <a:pt x="918" y="2191"/>
                    <a:pt x="1084" y="2191"/>
                    <a:pt x="1084" y="2191"/>
                  </a:cubicBezTo>
                  <a:cubicBezTo>
                    <a:pt x="918" y="2513"/>
                    <a:pt x="870" y="2846"/>
                    <a:pt x="894" y="3096"/>
                  </a:cubicBezTo>
                  <a:cubicBezTo>
                    <a:pt x="894" y="3334"/>
                    <a:pt x="929" y="3501"/>
                    <a:pt x="929" y="3501"/>
                  </a:cubicBezTo>
                  <a:cubicBezTo>
                    <a:pt x="1299" y="3358"/>
                    <a:pt x="1572" y="3144"/>
                    <a:pt x="1787" y="2917"/>
                  </a:cubicBezTo>
                  <a:cubicBezTo>
                    <a:pt x="2001" y="2715"/>
                    <a:pt x="2156" y="2489"/>
                    <a:pt x="2263" y="2286"/>
                  </a:cubicBezTo>
                  <a:cubicBezTo>
                    <a:pt x="2465" y="1870"/>
                    <a:pt x="2501" y="1512"/>
                    <a:pt x="2501" y="1512"/>
                  </a:cubicBezTo>
                  <a:cubicBezTo>
                    <a:pt x="2501" y="1512"/>
                    <a:pt x="2418" y="1167"/>
                    <a:pt x="2108" y="798"/>
                  </a:cubicBezTo>
                  <a:cubicBezTo>
                    <a:pt x="1965" y="620"/>
                    <a:pt x="1739" y="417"/>
                    <a:pt x="1441" y="262"/>
                  </a:cubicBezTo>
                  <a:cubicBezTo>
                    <a:pt x="1144" y="119"/>
                    <a:pt x="751" y="12"/>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3"/>
            <p:cNvSpPr/>
            <p:nvPr/>
          </p:nvSpPr>
          <p:spPr>
            <a:xfrm>
              <a:off x="843438" y="2515766"/>
              <a:ext cx="736687" cy="575816"/>
            </a:xfrm>
            <a:custGeom>
              <a:avLst/>
              <a:gdLst/>
              <a:ahLst/>
              <a:cxnLst/>
              <a:rect l="l" t="t" r="r" b="b"/>
              <a:pathLst>
                <a:path w="16330" h="12764" extrusionOk="0">
                  <a:moveTo>
                    <a:pt x="10513" y="1"/>
                  </a:moveTo>
                  <a:cubicBezTo>
                    <a:pt x="10380" y="1"/>
                    <a:pt x="10239" y="13"/>
                    <a:pt x="10091" y="39"/>
                  </a:cubicBezTo>
                  <a:cubicBezTo>
                    <a:pt x="6590" y="670"/>
                    <a:pt x="6983" y="6409"/>
                    <a:pt x="6983" y="6409"/>
                  </a:cubicBezTo>
                  <a:cubicBezTo>
                    <a:pt x="5945" y="3814"/>
                    <a:pt x="4187" y="2784"/>
                    <a:pt x="2725" y="2784"/>
                  </a:cubicBezTo>
                  <a:cubicBezTo>
                    <a:pt x="1202" y="2784"/>
                    <a:pt x="1" y="3900"/>
                    <a:pt x="268" y="5528"/>
                  </a:cubicBezTo>
                  <a:cubicBezTo>
                    <a:pt x="792" y="8731"/>
                    <a:pt x="3733" y="10195"/>
                    <a:pt x="3733" y="10195"/>
                  </a:cubicBezTo>
                  <a:cubicBezTo>
                    <a:pt x="3733" y="10195"/>
                    <a:pt x="5925" y="12764"/>
                    <a:pt x="9593" y="12764"/>
                  </a:cubicBezTo>
                  <a:cubicBezTo>
                    <a:pt x="10104" y="12764"/>
                    <a:pt x="10644" y="12714"/>
                    <a:pt x="11210" y="12600"/>
                  </a:cubicBezTo>
                  <a:cubicBezTo>
                    <a:pt x="15865" y="11684"/>
                    <a:pt x="16330" y="8219"/>
                    <a:pt x="14889" y="7338"/>
                  </a:cubicBezTo>
                  <a:cubicBezTo>
                    <a:pt x="14462" y="7075"/>
                    <a:pt x="14034" y="6982"/>
                    <a:pt x="13642" y="6982"/>
                  </a:cubicBezTo>
                  <a:cubicBezTo>
                    <a:pt x="12702" y="6982"/>
                    <a:pt x="11972" y="7516"/>
                    <a:pt x="11972" y="7516"/>
                  </a:cubicBezTo>
                  <a:cubicBezTo>
                    <a:pt x="12975" y="6456"/>
                    <a:pt x="13542" y="1"/>
                    <a:pt x="10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3"/>
            <p:cNvSpPr/>
            <p:nvPr/>
          </p:nvSpPr>
          <p:spPr>
            <a:xfrm>
              <a:off x="1052085" y="2844099"/>
              <a:ext cx="108541" cy="171924"/>
            </a:xfrm>
            <a:custGeom>
              <a:avLst/>
              <a:gdLst/>
              <a:ahLst/>
              <a:cxnLst/>
              <a:rect l="l" t="t" r="r" b="b"/>
              <a:pathLst>
                <a:path w="2406" h="3811" extrusionOk="0">
                  <a:moveTo>
                    <a:pt x="84" y="0"/>
                  </a:moveTo>
                  <a:lnTo>
                    <a:pt x="1" y="60"/>
                  </a:lnTo>
                  <a:cubicBezTo>
                    <a:pt x="25" y="72"/>
                    <a:pt x="1513" y="2012"/>
                    <a:pt x="2323" y="3810"/>
                  </a:cubicBezTo>
                  <a:lnTo>
                    <a:pt x="2406" y="3775"/>
                  </a:lnTo>
                  <a:cubicBezTo>
                    <a:pt x="1584" y="1965"/>
                    <a:pt x="96"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3"/>
            <p:cNvSpPr/>
            <p:nvPr/>
          </p:nvSpPr>
          <p:spPr>
            <a:xfrm>
              <a:off x="1266417" y="2682955"/>
              <a:ext cx="59684" cy="319622"/>
            </a:xfrm>
            <a:custGeom>
              <a:avLst/>
              <a:gdLst/>
              <a:ahLst/>
              <a:cxnLst/>
              <a:rect l="l" t="t" r="r" b="b"/>
              <a:pathLst>
                <a:path w="1323" h="7085" extrusionOk="0">
                  <a:moveTo>
                    <a:pt x="1215" y="0"/>
                  </a:moveTo>
                  <a:lnTo>
                    <a:pt x="0" y="7061"/>
                  </a:lnTo>
                  <a:lnTo>
                    <a:pt x="108" y="7085"/>
                  </a:lnTo>
                  <a:lnTo>
                    <a:pt x="1322" y="12"/>
                  </a:lnTo>
                  <a:lnTo>
                    <a:pt x="1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3"/>
            <p:cNvSpPr/>
            <p:nvPr/>
          </p:nvSpPr>
          <p:spPr>
            <a:xfrm>
              <a:off x="-513603" y="3141664"/>
              <a:ext cx="767048" cy="814596"/>
            </a:xfrm>
            <a:custGeom>
              <a:avLst/>
              <a:gdLst/>
              <a:ahLst/>
              <a:cxnLst/>
              <a:rect l="l" t="t" r="r" b="b"/>
              <a:pathLst>
                <a:path w="17003" h="18057" extrusionOk="0">
                  <a:moveTo>
                    <a:pt x="13276" y="0"/>
                  </a:moveTo>
                  <a:cubicBezTo>
                    <a:pt x="10775" y="0"/>
                    <a:pt x="10406" y="2643"/>
                    <a:pt x="11883" y="4608"/>
                  </a:cubicBezTo>
                  <a:cubicBezTo>
                    <a:pt x="11883" y="4608"/>
                    <a:pt x="9667" y="3065"/>
                    <a:pt x="6402" y="3065"/>
                  </a:cubicBezTo>
                  <a:cubicBezTo>
                    <a:pt x="6274" y="3065"/>
                    <a:pt x="6144" y="3067"/>
                    <a:pt x="6013" y="3072"/>
                  </a:cubicBezTo>
                  <a:cubicBezTo>
                    <a:pt x="2560" y="3215"/>
                    <a:pt x="0" y="5763"/>
                    <a:pt x="762" y="8609"/>
                  </a:cubicBezTo>
                  <a:cubicBezTo>
                    <a:pt x="1404" y="11054"/>
                    <a:pt x="4314" y="11878"/>
                    <a:pt x="5833" y="11878"/>
                  </a:cubicBezTo>
                  <a:cubicBezTo>
                    <a:pt x="6089" y="11878"/>
                    <a:pt x="6306" y="11854"/>
                    <a:pt x="6465" y="11811"/>
                  </a:cubicBezTo>
                  <a:lnTo>
                    <a:pt x="6465" y="11811"/>
                  </a:lnTo>
                  <a:cubicBezTo>
                    <a:pt x="6465" y="11811"/>
                    <a:pt x="2655" y="14514"/>
                    <a:pt x="4155" y="16967"/>
                  </a:cubicBezTo>
                  <a:cubicBezTo>
                    <a:pt x="4656" y="17784"/>
                    <a:pt x="5511" y="18057"/>
                    <a:pt x="6430" y="18057"/>
                  </a:cubicBezTo>
                  <a:cubicBezTo>
                    <a:pt x="8268" y="18057"/>
                    <a:pt x="10359" y="16967"/>
                    <a:pt x="10359" y="16967"/>
                  </a:cubicBezTo>
                  <a:lnTo>
                    <a:pt x="17002" y="2655"/>
                  </a:lnTo>
                  <a:cubicBezTo>
                    <a:pt x="17002" y="2655"/>
                    <a:pt x="15776" y="0"/>
                    <a:pt x="132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3"/>
            <p:cNvSpPr/>
            <p:nvPr/>
          </p:nvSpPr>
          <p:spPr>
            <a:xfrm>
              <a:off x="-266519" y="3474689"/>
              <a:ext cx="295442" cy="99383"/>
            </a:xfrm>
            <a:custGeom>
              <a:avLst/>
              <a:gdLst/>
              <a:ahLst/>
              <a:cxnLst/>
              <a:rect l="l" t="t" r="r" b="b"/>
              <a:pathLst>
                <a:path w="6549" h="2203" extrusionOk="0">
                  <a:moveTo>
                    <a:pt x="24" y="0"/>
                  </a:moveTo>
                  <a:lnTo>
                    <a:pt x="0" y="203"/>
                  </a:lnTo>
                  <a:cubicBezTo>
                    <a:pt x="2179" y="429"/>
                    <a:pt x="6429" y="2179"/>
                    <a:pt x="6477" y="2203"/>
                  </a:cubicBezTo>
                  <a:lnTo>
                    <a:pt x="6548" y="2000"/>
                  </a:lnTo>
                  <a:cubicBezTo>
                    <a:pt x="6501" y="1989"/>
                    <a:pt x="2227" y="214"/>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3"/>
            <p:cNvSpPr/>
            <p:nvPr/>
          </p:nvSpPr>
          <p:spPr>
            <a:xfrm>
              <a:off x="-269226" y="3507982"/>
              <a:ext cx="121443" cy="65052"/>
            </a:xfrm>
            <a:custGeom>
              <a:avLst/>
              <a:gdLst/>
              <a:ahLst/>
              <a:cxnLst/>
              <a:rect l="l" t="t" r="r" b="b"/>
              <a:pathLst>
                <a:path w="2692" h="1442" extrusionOk="0">
                  <a:moveTo>
                    <a:pt x="2620" y="0"/>
                  </a:moveTo>
                  <a:cubicBezTo>
                    <a:pt x="2548" y="24"/>
                    <a:pt x="846" y="655"/>
                    <a:pt x="1" y="1274"/>
                  </a:cubicBezTo>
                  <a:lnTo>
                    <a:pt x="120" y="1441"/>
                  </a:lnTo>
                  <a:cubicBezTo>
                    <a:pt x="953" y="834"/>
                    <a:pt x="2668" y="215"/>
                    <a:pt x="2691" y="191"/>
                  </a:cubicBezTo>
                  <a:lnTo>
                    <a:pt x="2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3"/>
            <p:cNvSpPr/>
            <p:nvPr/>
          </p:nvSpPr>
          <p:spPr>
            <a:xfrm>
              <a:off x="-91978" y="3435982"/>
              <a:ext cx="37624" cy="102135"/>
            </a:xfrm>
            <a:custGeom>
              <a:avLst/>
              <a:gdLst/>
              <a:ahLst/>
              <a:cxnLst/>
              <a:rect l="l" t="t" r="r" b="b"/>
              <a:pathLst>
                <a:path w="834" h="2264" extrusionOk="0">
                  <a:moveTo>
                    <a:pt x="215" y="1"/>
                  </a:moveTo>
                  <a:lnTo>
                    <a:pt x="1" y="25"/>
                  </a:lnTo>
                  <a:cubicBezTo>
                    <a:pt x="60" y="644"/>
                    <a:pt x="620" y="2204"/>
                    <a:pt x="644" y="2263"/>
                  </a:cubicBezTo>
                  <a:lnTo>
                    <a:pt x="834" y="2204"/>
                  </a:lnTo>
                  <a:cubicBezTo>
                    <a:pt x="834" y="2192"/>
                    <a:pt x="263" y="620"/>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3"/>
            <p:cNvSpPr/>
            <p:nvPr/>
          </p:nvSpPr>
          <p:spPr>
            <a:xfrm>
              <a:off x="-231647" y="3779743"/>
              <a:ext cx="174089" cy="75248"/>
            </a:xfrm>
            <a:custGeom>
              <a:avLst/>
              <a:gdLst/>
              <a:ahLst/>
              <a:cxnLst/>
              <a:rect l="l" t="t" r="r" b="b"/>
              <a:pathLst>
                <a:path w="3859" h="1668" extrusionOk="0">
                  <a:moveTo>
                    <a:pt x="3835" y="1"/>
                  </a:moveTo>
                  <a:cubicBezTo>
                    <a:pt x="3811" y="1"/>
                    <a:pt x="2120" y="263"/>
                    <a:pt x="1" y="1489"/>
                  </a:cubicBezTo>
                  <a:lnTo>
                    <a:pt x="108" y="1668"/>
                  </a:lnTo>
                  <a:cubicBezTo>
                    <a:pt x="2146" y="480"/>
                    <a:pt x="3762" y="215"/>
                    <a:pt x="3855" y="215"/>
                  </a:cubicBezTo>
                  <a:cubicBezTo>
                    <a:pt x="3857" y="215"/>
                    <a:pt x="3858" y="215"/>
                    <a:pt x="3859" y="215"/>
                  </a:cubicBezTo>
                  <a:lnTo>
                    <a:pt x="38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3"/>
            <p:cNvSpPr/>
            <p:nvPr/>
          </p:nvSpPr>
          <p:spPr>
            <a:xfrm>
              <a:off x="90639" y="3239966"/>
              <a:ext cx="101052" cy="147202"/>
            </a:xfrm>
            <a:custGeom>
              <a:avLst/>
              <a:gdLst/>
              <a:ahLst/>
              <a:cxnLst/>
              <a:rect l="l" t="t" r="r" b="b"/>
              <a:pathLst>
                <a:path w="2240" h="3263" extrusionOk="0">
                  <a:moveTo>
                    <a:pt x="203" y="0"/>
                  </a:moveTo>
                  <a:lnTo>
                    <a:pt x="1" y="60"/>
                  </a:lnTo>
                  <a:cubicBezTo>
                    <a:pt x="441" y="1465"/>
                    <a:pt x="2013" y="3191"/>
                    <a:pt x="2084" y="3262"/>
                  </a:cubicBezTo>
                  <a:lnTo>
                    <a:pt x="2239" y="3131"/>
                  </a:lnTo>
                  <a:cubicBezTo>
                    <a:pt x="2227" y="3120"/>
                    <a:pt x="620" y="1357"/>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3"/>
            <p:cNvSpPr/>
            <p:nvPr/>
          </p:nvSpPr>
          <p:spPr>
            <a:xfrm>
              <a:off x="-848250" y="4050466"/>
              <a:ext cx="850326" cy="450990"/>
            </a:xfrm>
            <a:custGeom>
              <a:avLst/>
              <a:gdLst/>
              <a:ahLst/>
              <a:cxnLst/>
              <a:rect l="l" t="t" r="r" b="b"/>
              <a:pathLst>
                <a:path w="18849" h="9997" extrusionOk="0">
                  <a:moveTo>
                    <a:pt x="9978" y="1"/>
                  </a:moveTo>
                  <a:cubicBezTo>
                    <a:pt x="7918" y="1"/>
                    <a:pt x="5894" y="370"/>
                    <a:pt x="4203" y="1060"/>
                  </a:cubicBezTo>
                  <a:lnTo>
                    <a:pt x="4132" y="1941"/>
                  </a:lnTo>
                  <a:lnTo>
                    <a:pt x="3703" y="1263"/>
                  </a:lnTo>
                  <a:cubicBezTo>
                    <a:pt x="3418" y="1406"/>
                    <a:pt x="3156" y="1537"/>
                    <a:pt x="2894" y="1679"/>
                  </a:cubicBezTo>
                  <a:lnTo>
                    <a:pt x="3168" y="3322"/>
                  </a:lnTo>
                  <a:lnTo>
                    <a:pt x="3168" y="3322"/>
                  </a:lnTo>
                  <a:lnTo>
                    <a:pt x="2203" y="2144"/>
                  </a:lnTo>
                  <a:cubicBezTo>
                    <a:pt x="1441" y="2691"/>
                    <a:pt x="846" y="3334"/>
                    <a:pt x="477" y="4037"/>
                  </a:cubicBezTo>
                  <a:cubicBezTo>
                    <a:pt x="120" y="4751"/>
                    <a:pt x="1" y="5513"/>
                    <a:pt x="155" y="6323"/>
                  </a:cubicBezTo>
                  <a:cubicBezTo>
                    <a:pt x="310" y="7025"/>
                    <a:pt x="620" y="7621"/>
                    <a:pt x="1072" y="8109"/>
                  </a:cubicBezTo>
                  <a:cubicBezTo>
                    <a:pt x="1286" y="8347"/>
                    <a:pt x="1548" y="8573"/>
                    <a:pt x="1822" y="8764"/>
                  </a:cubicBezTo>
                  <a:cubicBezTo>
                    <a:pt x="2108" y="8966"/>
                    <a:pt x="2418" y="9145"/>
                    <a:pt x="2763" y="9288"/>
                  </a:cubicBezTo>
                  <a:cubicBezTo>
                    <a:pt x="3850" y="9765"/>
                    <a:pt x="5190" y="9997"/>
                    <a:pt x="6660" y="9997"/>
                  </a:cubicBezTo>
                  <a:cubicBezTo>
                    <a:pt x="7024" y="9997"/>
                    <a:pt x="7397" y="9983"/>
                    <a:pt x="7775" y="9954"/>
                  </a:cubicBezTo>
                  <a:lnTo>
                    <a:pt x="8228" y="8526"/>
                  </a:lnTo>
                  <a:lnTo>
                    <a:pt x="8847" y="9835"/>
                  </a:lnTo>
                  <a:cubicBezTo>
                    <a:pt x="9287" y="9776"/>
                    <a:pt x="9716" y="9704"/>
                    <a:pt x="10145" y="9597"/>
                  </a:cubicBezTo>
                  <a:lnTo>
                    <a:pt x="10026" y="8740"/>
                  </a:lnTo>
                  <a:lnTo>
                    <a:pt x="10740" y="9454"/>
                  </a:lnTo>
                  <a:cubicBezTo>
                    <a:pt x="10907" y="9407"/>
                    <a:pt x="11085" y="9359"/>
                    <a:pt x="11252" y="9323"/>
                  </a:cubicBezTo>
                  <a:cubicBezTo>
                    <a:pt x="14252" y="8442"/>
                    <a:pt x="16157" y="7013"/>
                    <a:pt x="17300" y="5787"/>
                  </a:cubicBezTo>
                  <a:cubicBezTo>
                    <a:pt x="18455" y="4573"/>
                    <a:pt x="18848" y="3561"/>
                    <a:pt x="18848" y="3561"/>
                  </a:cubicBezTo>
                  <a:cubicBezTo>
                    <a:pt x="18848" y="3561"/>
                    <a:pt x="17122" y="1120"/>
                    <a:pt x="12871" y="251"/>
                  </a:cubicBezTo>
                  <a:lnTo>
                    <a:pt x="12264" y="1406"/>
                  </a:lnTo>
                  <a:lnTo>
                    <a:pt x="12097" y="155"/>
                  </a:lnTo>
                  <a:cubicBezTo>
                    <a:pt x="11442" y="60"/>
                    <a:pt x="10740" y="1"/>
                    <a:pt x="9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3"/>
            <p:cNvSpPr/>
            <p:nvPr/>
          </p:nvSpPr>
          <p:spPr>
            <a:xfrm>
              <a:off x="-691392" y="4208407"/>
              <a:ext cx="633831" cy="128390"/>
            </a:xfrm>
            <a:custGeom>
              <a:avLst/>
              <a:gdLst/>
              <a:ahLst/>
              <a:cxnLst/>
              <a:rect l="l" t="t" r="r" b="b"/>
              <a:pathLst>
                <a:path w="14050" h="2846" extrusionOk="0">
                  <a:moveTo>
                    <a:pt x="14014" y="0"/>
                  </a:moveTo>
                  <a:lnTo>
                    <a:pt x="0" y="2643"/>
                  </a:lnTo>
                  <a:lnTo>
                    <a:pt x="36" y="2846"/>
                  </a:lnTo>
                  <a:lnTo>
                    <a:pt x="14050" y="202"/>
                  </a:lnTo>
                  <a:lnTo>
                    <a:pt x="140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3"/>
            <p:cNvSpPr/>
            <p:nvPr/>
          </p:nvSpPr>
          <p:spPr>
            <a:xfrm>
              <a:off x="-616189" y="4245445"/>
              <a:ext cx="139127" cy="51609"/>
            </a:xfrm>
            <a:custGeom>
              <a:avLst/>
              <a:gdLst/>
              <a:ahLst/>
              <a:cxnLst/>
              <a:rect l="l" t="t" r="r" b="b"/>
              <a:pathLst>
                <a:path w="3084" h="1144" extrusionOk="0">
                  <a:moveTo>
                    <a:pt x="83" y="1"/>
                  </a:moveTo>
                  <a:lnTo>
                    <a:pt x="0" y="191"/>
                  </a:lnTo>
                  <a:cubicBezTo>
                    <a:pt x="83" y="215"/>
                    <a:pt x="2072" y="1084"/>
                    <a:pt x="3060" y="1144"/>
                  </a:cubicBezTo>
                  <a:lnTo>
                    <a:pt x="3084" y="929"/>
                  </a:lnTo>
                  <a:cubicBezTo>
                    <a:pt x="2107" y="870"/>
                    <a:pt x="107" y="1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3"/>
            <p:cNvSpPr/>
            <p:nvPr/>
          </p:nvSpPr>
          <p:spPr>
            <a:xfrm>
              <a:off x="-450219" y="4273370"/>
              <a:ext cx="68255" cy="94060"/>
            </a:xfrm>
            <a:custGeom>
              <a:avLst/>
              <a:gdLst/>
              <a:ahLst/>
              <a:cxnLst/>
              <a:rect l="l" t="t" r="r" b="b"/>
              <a:pathLst>
                <a:path w="1513" h="2085" extrusionOk="0">
                  <a:moveTo>
                    <a:pt x="1369" y="1"/>
                  </a:moveTo>
                  <a:cubicBezTo>
                    <a:pt x="1322" y="48"/>
                    <a:pt x="203" y="1191"/>
                    <a:pt x="0" y="2037"/>
                  </a:cubicBezTo>
                  <a:lnTo>
                    <a:pt x="191" y="2084"/>
                  </a:lnTo>
                  <a:cubicBezTo>
                    <a:pt x="381" y="1299"/>
                    <a:pt x="1488" y="156"/>
                    <a:pt x="1512" y="156"/>
                  </a:cubicBezTo>
                  <a:lnTo>
                    <a:pt x="1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3"/>
            <p:cNvSpPr/>
            <p:nvPr/>
          </p:nvSpPr>
          <p:spPr>
            <a:xfrm>
              <a:off x="-337978" y="4174031"/>
              <a:ext cx="110165" cy="75744"/>
            </a:xfrm>
            <a:custGeom>
              <a:avLst/>
              <a:gdLst/>
              <a:ahLst/>
              <a:cxnLst/>
              <a:rect l="l" t="t" r="r" b="b"/>
              <a:pathLst>
                <a:path w="2442" h="1679" extrusionOk="0">
                  <a:moveTo>
                    <a:pt x="143" y="0"/>
                  </a:moveTo>
                  <a:lnTo>
                    <a:pt x="1" y="155"/>
                  </a:lnTo>
                  <a:cubicBezTo>
                    <a:pt x="60" y="214"/>
                    <a:pt x="1251" y="1417"/>
                    <a:pt x="2394" y="1679"/>
                  </a:cubicBezTo>
                  <a:lnTo>
                    <a:pt x="2441" y="1476"/>
                  </a:lnTo>
                  <a:cubicBezTo>
                    <a:pt x="1346" y="1226"/>
                    <a:pt x="155" y="1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3"/>
            <p:cNvSpPr/>
            <p:nvPr/>
          </p:nvSpPr>
          <p:spPr>
            <a:xfrm>
              <a:off x="2002298" y="4343836"/>
              <a:ext cx="818070" cy="451351"/>
            </a:xfrm>
            <a:custGeom>
              <a:avLst/>
              <a:gdLst/>
              <a:ahLst/>
              <a:cxnLst/>
              <a:rect l="l" t="t" r="r" b="b"/>
              <a:pathLst>
                <a:path w="18134" h="10005" extrusionOk="0">
                  <a:moveTo>
                    <a:pt x="7696" y="1"/>
                  </a:moveTo>
                  <a:cubicBezTo>
                    <a:pt x="5251" y="1"/>
                    <a:pt x="3419" y="576"/>
                    <a:pt x="2155" y="1213"/>
                  </a:cubicBezTo>
                  <a:cubicBezTo>
                    <a:pt x="703" y="1939"/>
                    <a:pt x="0" y="2725"/>
                    <a:pt x="0" y="2725"/>
                  </a:cubicBezTo>
                  <a:cubicBezTo>
                    <a:pt x="0" y="2725"/>
                    <a:pt x="762" y="5559"/>
                    <a:pt x="4358" y="7773"/>
                  </a:cubicBezTo>
                  <a:lnTo>
                    <a:pt x="5286" y="6964"/>
                  </a:lnTo>
                  <a:lnTo>
                    <a:pt x="5013" y="8154"/>
                  </a:lnTo>
                  <a:cubicBezTo>
                    <a:pt x="5584" y="8452"/>
                    <a:pt x="6203" y="8750"/>
                    <a:pt x="6894" y="9011"/>
                  </a:cubicBezTo>
                  <a:cubicBezTo>
                    <a:pt x="8672" y="9660"/>
                    <a:pt x="10523" y="10004"/>
                    <a:pt x="12211" y="10004"/>
                  </a:cubicBezTo>
                  <a:cubicBezTo>
                    <a:pt x="12321" y="10004"/>
                    <a:pt x="12429" y="10003"/>
                    <a:pt x="12537" y="10000"/>
                  </a:cubicBezTo>
                  <a:lnTo>
                    <a:pt x="12906" y="9214"/>
                  </a:lnTo>
                  <a:lnTo>
                    <a:pt x="13073" y="9976"/>
                  </a:lnTo>
                  <a:cubicBezTo>
                    <a:pt x="13371" y="9940"/>
                    <a:pt x="13668" y="9916"/>
                    <a:pt x="13942" y="9869"/>
                  </a:cubicBezTo>
                  <a:lnTo>
                    <a:pt x="14264" y="8297"/>
                  </a:lnTo>
                  <a:lnTo>
                    <a:pt x="14752" y="9690"/>
                  </a:lnTo>
                  <a:cubicBezTo>
                    <a:pt x="15645" y="9440"/>
                    <a:pt x="16383" y="9071"/>
                    <a:pt x="16966" y="8547"/>
                  </a:cubicBezTo>
                  <a:cubicBezTo>
                    <a:pt x="17538" y="8023"/>
                    <a:pt x="17907" y="7356"/>
                    <a:pt x="18026" y="6547"/>
                  </a:cubicBezTo>
                  <a:cubicBezTo>
                    <a:pt x="18133" y="5868"/>
                    <a:pt x="18038" y="5213"/>
                    <a:pt x="17800" y="4618"/>
                  </a:cubicBezTo>
                  <a:cubicBezTo>
                    <a:pt x="17681" y="4320"/>
                    <a:pt x="17514" y="4035"/>
                    <a:pt x="17324" y="3749"/>
                  </a:cubicBezTo>
                  <a:cubicBezTo>
                    <a:pt x="17133" y="3475"/>
                    <a:pt x="16895" y="3213"/>
                    <a:pt x="16645" y="2963"/>
                  </a:cubicBezTo>
                  <a:cubicBezTo>
                    <a:pt x="15597" y="1963"/>
                    <a:pt x="14061" y="1165"/>
                    <a:pt x="12275" y="641"/>
                  </a:cubicBezTo>
                  <a:lnTo>
                    <a:pt x="11382" y="1808"/>
                  </a:lnTo>
                  <a:lnTo>
                    <a:pt x="11251" y="391"/>
                  </a:lnTo>
                  <a:cubicBezTo>
                    <a:pt x="10835" y="296"/>
                    <a:pt x="10418" y="225"/>
                    <a:pt x="9989" y="165"/>
                  </a:cubicBezTo>
                  <a:lnTo>
                    <a:pt x="9811" y="987"/>
                  </a:lnTo>
                  <a:lnTo>
                    <a:pt x="9406" y="94"/>
                  </a:lnTo>
                  <a:cubicBezTo>
                    <a:pt x="9239" y="70"/>
                    <a:pt x="9061" y="58"/>
                    <a:pt x="8906" y="46"/>
                  </a:cubicBezTo>
                  <a:cubicBezTo>
                    <a:pt x="8487" y="15"/>
                    <a:pt x="8084" y="1"/>
                    <a:pt x="7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3"/>
            <p:cNvSpPr/>
            <p:nvPr/>
          </p:nvSpPr>
          <p:spPr>
            <a:xfrm>
              <a:off x="2056524" y="4482333"/>
              <a:ext cx="620432" cy="114450"/>
            </a:xfrm>
            <a:custGeom>
              <a:avLst/>
              <a:gdLst/>
              <a:ahLst/>
              <a:cxnLst/>
              <a:rect l="l" t="t" r="r" b="b"/>
              <a:pathLst>
                <a:path w="13753" h="2537" extrusionOk="0">
                  <a:moveTo>
                    <a:pt x="36" y="0"/>
                  </a:moveTo>
                  <a:lnTo>
                    <a:pt x="1" y="203"/>
                  </a:lnTo>
                  <a:lnTo>
                    <a:pt x="13728" y="2536"/>
                  </a:lnTo>
                  <a:lnTo>
                    <a:pt x="13752" y="2334"/>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3"/>
            <p:cNvSpPr/>
            <p:nvPr/>
          </p:nvSpPr>
          <p:spPr>
            <a:xfrm>
              <a:off x="2466870" y="4552168"/>
              <a:ext cx="114992" cy="93473"/>
            </a:xfrm>
            <a:custGeom>
              <a:avLst/>
              <a:gdLst/>
              <a:ahLst/>
              <a:cxnLst/>
              <a:rect l="l" t="t" r="r" b="b"/>
              <a:pathLst>
                <a:path w="2549" h="2072" extrusionOk="0">
                  <a:moveTo>
                    <a:pt x="72" y="0"/>
                  </a:moveTo>
                  <a:lnTo>
                    <a:pt x="1" y="191"/>
                  </a:lnTo>
                  <a:cubicBezTo>
                    <a:pt x="846" y="560"/>
                    <a:pt x="2394" y="2048"/>
                    <a:pt x="2418" y="2072"/>
                  </a:cubicBezTo>
                  <a:lnTo>
                    <a:pt x="2549" y="1917"/>
                  </a:lnTo>
                  <a:cubicBezTo>
                    <a:pt x="2489" y="1846"/>
                    <a:pt x="965" y="381"/>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3"/>
            <p:cNvSpPr/>
            <p:nvPr/>
          </p:nvSpPr>
          <p:spPr>
            <a:xfrm>
              <a:off x="2377186" y="4475341"/>
              <a:ext cx="91353" cy="68797"/>
            </a:xfrm>
            <a:custGeom>
              <a:avLst/>
              <a:gdLst/>
              <a:ahLst/>
              <a:cxnLst/>
              <a:rect l="l" t="t" r="r" b="b"/>
              <a:pathLst>
                <a:path w="2025" h="1525" extrusionOk="0">
                  <a:moveTo>
                    <a:pt x="1858" y="0"/>
                  </a:moveTo>
                  <a:cubicBezTo>
                    <a:pt x="1406" y="679"/>
                    <a:pt x="13" y="1346"/>
                    <a:pt x="1" y="1346"/>
                  </a:cubicBezTo>
                  <a:lnTo>
                    <a:pt x="84" y="1524"/>
                  </a:lnTo>
                  <a:cubicBezTo>
                    <a:pt x="143" y="1513"/>
                    <a:pt x="1537" y="834"/>
                    <a:pt x="2025" y="120"/>
                  </a:cubicBezTo>
                  <a:lnTo>
                    <a:pt x="1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3"/>
            <p:cNvSpPr/>
            <p:nvPr/>
          </p:nvSpPr>
          <p:spPr>
            <a:xfrm>
              <a:off x="2222494" y="4511882"/>
              <a:ext cx="80616" cy="103172"/>
            </a:xfrm>
            <a:custGeom>
              <a:avLst/>
              <a:gdLst/>
              <a:ahLst/>
              <a:cxnLst/>
              <a:rect l="l" t="t" r="r" b="b"/>
              <a:pathLst>
                <a:path w="1787" h="2287" extrusionOk="0">
                  <a:moveTo>
                    <a:pt x="120" y="0"/>
                  </a:moveTo>
                  <a:lnTo>
                    <a:pt x="1" y="167"/>
                  </a:lnTo>
                  <a:cubicBezTo>
                    <a:pt x="905" y="762"/>
                    <a:pt x="1596" y="2274"/>
                    <a:pt x="1596" y="2286"/>
                  </a:cubicBezTo>
                  <a:lnTo>
                    <a:pt x="1787" y="2203"/>
                  </a:lnTo>
                  <a:cubicBezTo>
                    <a:pt x="1775" y="2143"/>
                    <a:pt x="1084" y="619"/>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3"/>
            <p:cNvSpPr/>
            <p:nvPr/>
          </p:nvSpPr>
          <p:spPr>
            <a:xfrm>
              <a:off x="1673560" y="5074758"/>
              <a:ext cx="139713" cy="322870"/>
            </a:xfrm>
            <a:custGeom>
              <a:avLst/>
              <a:gdLst/>
              <a:ahLst/>
              <a:cxnLst/>
              <a:rect l="l" t="t" r="r" b="b"/>
              <a:pathLst>
                <a:path w="3097" h="7157" extrusionOk="0">
                  <a:moveTo>
                    <a:pt x="2691" y="1"/>
                  </a:moveTo>
                  <a:lnTo>
                    <a:pt x="0" y="7002"/>
                  </a:lnTo>
                  <a:lnTo>
                    <a:pt x="405" y="7156"/>
                  </a:lnTo>
                  <a:lnTo>
                    <a:pt x="3096" y="156"/>
                  </a:lnTo>
                  <a:lnTo>
                    <a:pt x="2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3"/>
            <p:cNvSpPr/>
            <p:nvPr/>
          </p:nvSpPr>
          <p:spPr>
            <a:xfrm>
              <a:off x="1795500" y="5074758"/>
              <a:ext cx="139668" cy="322870"/>
            </a:xfrm>
            <a:custGeom>
              <a:avLst/>
              <a:gdLst/>
              <a:ahLst/>
              <a:cxnLst/>
              <a:rect l="l" t="t" r="r" b="b"/>
              <a:pathLst>
                <a:path w="3096" h="7157" extrusionOk="0">
                  <a:moveTo>
                    <a:pt x="405" y="1"/>
                  </a:moveTo>
                  <a:lnTo>
                    <a:pt x="0" y="156"/>
                  </a:lnTo>
                  <a:lnTo>
                    <a:pt x="2691" y="7156"/>
                  </a:lnTo>
                  <a:lnTo>
                    <a:pt x="3096" y="7002"/>
                  </a:lnTo>
                  <a:lnTo>
                    <a:pt x="4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3"/>
            <p:cNvSpPr/>
            <p:nvPr/>
          </p:nvSpPr>
          <p:spPr>
            <a:xfrm>
              <a:off x="1754132" y="5199901"/>
              <a:ext cx="104796" cy="19398"/>
            </a:xfrm>
            <a:custGeom>
              <a:avLst/>
              <a:gdLst/>
              <a:ahLst/>
              <a:cxnLst/>
              <a:rect l="l" t="t" r="r" b="b"/>
              <a:pathLst>
                <a:path w="2323" h="430" extrusionOk="0">
                  <a:moveTo>
                    <a:pt x="0" y="1"/>
                  </a:moveTo>
                  <a:lnTo>
                    <a:pt x="0" y="430"/>
                  </a:lnTo>
                  <a:lnTo>
                    <a:pt x="2322" y="430"/>
                  </a:lnTo>
                  <a:lnTo>
                    <a:pt x="2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3"/>
            <p:cNvSpPr/>
            <p:nvPr/>
          </p:nvSpPr>
          <p:spPr>
            <a:xfrm>
              <a:off x="1729951" y="5269195"/>
              <a:ext cx="152074" cy="19398"/>
            </a:xfrm>
            <a:custGeom>
              <a:avLst/>
              <a:gdLst/>
              <a:ahLst/>
              <a:cxnLst/>
              <a:rect l="l" t="t" r="r" b="b"/>
              <a:pathLst>
                <a:path w="3371" h="430" extrusionOk="0">
                  <a:moveTo>
                    <a:pt x="1" y="1"/>
                  </a:moveTo>
                  <a:lnTo>
                    <a:pt x="1" y="429"/>
                  </a:lnTo>
                  <a:lnTo>
                    <a:pt x="3370" y="429"/>
                  </a:lnTo>
                  <a:lnTo>
                    <a:pt x="3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3"/>
            <p:cNvSpPr/>
            <p:nvPr/>
          </p:nvSpPr>
          <p:spPr>
            <a:xfrm>
              <a:off x="-380429" y="5371917"/>
              <a:ext cx="95458" cy="84451"/>
            </a:xfrm>
            <a:custGeom>
              <a:avLst/>
              <a:gdLst/>
              <a:ahLst/>
              <a:cxnLst/>
              <a:rect l="l" t="t" r="r" b="b"/>
              <a:pathLst>
                <a:path w="2116" h="1872" extrusionOk="0">
                  <a:moveTo>
                    <a:pt x="636" y="0"/>
                  </a:moveTo>
                  <a:cubicBezTo>
                    <a:pt x="518" y="0"/>
                    <a:pt x="424" y="27"/>
                    <a:pt x="394" y="69"/>
                  </a:cubicBezTo>
                  <a:cubicBezTo>
                    <a:pt x="310" y="200"/>
                    <a:pt x="1" y="760"/>
                    <a:pt x="1" y="796"/>
                  </a:cubicBezTo>
                  <a:cubicBezTo>
                    <a:pt x="1" y="843"/>
                    <a:pt x="72" y="927"/>
                    <a:pt x="322" y="1117"/>
                  </a:cubicBezTo>
                  <a:cubicBezTo>
                    <a:pt x="572" y="1308"/>
                    <a:pt x="1668" y="1796"/>
                    <a:pt x="1811" y="1855"/>
                  </a:cubicBezTo>
                  <a:cubicBezTo>
                    <a:pt x="1841" y="1866"/>
                    <a:pt x="1871" y="1871"/>
                    <a:pt x="1899" y="1871"/>
                  </a:cubicBezTo>
                  <a:cubicBezTo>
                    <a:pt x="2024" y="1871"/>
                    <a:pt x="2116" y="1772"/>
                    <a:pt x="2096" y="1665"/>
                  </a:cubicBezTo>
                  <a:cubicBezTo>
                    <a:pt x="2073" y="1546"/>
                    <a:pt x="1799" y="1236"/>
                    <a:pt x="1620" y="998"/>
                  </a:cubicBezTo>
                  <a:cubicBezTo>
                    <a:pt x="1442" y="748"/>
                    <a:pt x="1382" y="486"/>
                    <a:pt x="1382" y="486"/>
                  </a:cubicBezTo>
                  <a:cubicBezTo>
                    <a:pt x="1253" y="122"/>
                    <a:pt x="887" y="0"/>
                    <a:pt x="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3"/>
            <p:cNvSpPr/>
            <p:nvPr/>
          </p:nvSpPr>
          <p:spPr>
            <a:xfrm>
              <a:off x="-238053" y="5320127"/>
              <a:ext cx="105834" cy="56887"/>
            </a:xfrm>
            <a:custGeom>
              <a:avLst/>
              <a:gdLst/>
              <a:ahLst/>
              <a:cxnLst/>
              <a:rect l="l" t="t" r="r" b="b"/>
              <a:pathLst>
                <a:path w="2346" h="1261" extrusionOk="0">
                  <a:moveTo>
                    <a:pt x="588" y="1"/>
                  </a:moveTo>
                  <a:cubicBezTo>
                    <a:pt x="286" y="1"/>
                    <a:pt x="24" y="180"/>
                    <a:pt x="24" y="289"/>
                  </a:cubicBezTo>
                  <a:cubicBezTo>
                    <a:pt x="12" y="443"/>
                    <a:pt x="0" y="1075"/>
                    <a:pt x="12" y="1122"/>
                  </a:cubicBezTo>
                  <a:cubicBezTo>
                    <a:pt x="24" y="1158"/>
                    <a:pt x="131" y="1194"/>
                    <a:pt x="441" y="1241"/>
                  </a:cubicBezTo>
                  <a:cubicBezTo>
                    <a:pt x="515" y="1255"/>
                    <a:pt x="636" y="1260"/>
                    <a:pt x="780" y="1260"/>
                  </a:cubicBezTo>
                  <a:cubicBezTo>
                    <a:pt x="1258" y="1260"/>
                    <a:pt x="1989" y="1200"/>
                    <a:pt x="2107" y="1182"/>
                  </a:cubicBezTo>
                  <a:cubicBezTo>
                    <a:pt x="2274" y="1158"/>
                    <a:pt x="2346" y="979"/>
                    <a:pt x="2262" y="884"/>
                  </a:cubicBezTo>
                  <a:cubicBezTo>
                    <a:pt x="2167" y="789"/>
                    <a:pt x="1786" y="658"/>
                    <a:pt x="1512" y="527"/>
                  </a:cubicBezTo>
                  <a:cubicBezTo>
                    <a:pt x="1250" y="384"/>
                    <a:pt x="1072" y="193"/>
                    <a:pt x="1072" y="193"/>
                  </a:cubicBezTo>
                  <a:cubicBezTo>
                    <a:pt x="922" y="52"/>
                    <a:pt x="750" y="1"/>
                    <a:pt x="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3"/>
            <p:cNvSpPr/>
            <p:nvPr/>
          </p:nvSpPr>
          <p:spPr>
            <a:xfrm>
              <a:off x="-238053" y="4892546"/>
              <a:ext cx="75744" cy="438493"/>
            </a:xfrm>
            <a:custGeom>
              <a:avLst/>
              <a:gdLst/>
              <a:ahLst/>
              <a:cxnLst/>
              <a:rect l="l" t="t" r="r" b="b"/>
              <a:pathLst>
                <a:path w="1679" h="9720" extrusionOk="0">
                  <a:moveTo>
                    <a:pt x="794" y="0"/>
                  </a:moveTo>
                  <a:cubicBezTo>
                    <a:pt x="467" y="0"/>
                    <a:pt x="116" y="209"/>
                    <a:pt x="107" y="218"/>
                  </a:cubicBezTo>
                  <a:lnTo>
                    <a:pt x="0" y="4159"/>
                  </a:lnTo>
                  <a:cubicBezTo>
                    <a:pt x="0" y="4159"/>
                    <a:pt x="107" y="6993"/>
                    <a:pt x="107" y="7314"/>
                  </a:cubicBezTo>
                  <a:cubicBezTo>
                    <a:pt x="107" y="7635"/>
                    <a:pt x="0" y="9719"/>
                    <a:pt x="0" y="9719"/>
                  </a:cubicBezTo>
                  <a:lnTo>
                    <a:pt x="1119" y="9719"/>
                  </a:lnTo>
                  <a:cubicBezTo>
                    <a:pt x="1119" y="9719"/>
                    <a:pt x="1679" y="5457"/>
                    <a:pt x="1667" y="4540"/>
                  </a:cubicBezTo>
                  <a:cubicBezTo>
                    <a:pt x="1631" y="3611"/>
                    <a:pt x="1119" y="99"/>
                    <a:pt x="1119" y="99"/>
                  </a:cubicBezTo>
                  <a:cubicBezTo>
                    <a:pt x="1025" y="27"/>
                    <a:pt x="911"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3"/>
            <p:cNvSpPr/>
            <p:nvPr/>
          </p:nvSpPr>
          <p:spPr>
            <a:xfrm>
              <a:off x="-369647" y="4893764"/>
              <a:ext cx="167593" cy="501696"/>
            </a:xfrm>
            <a:custGeom>
              <a:avLst/>
              <a:gdLst/>
              <a:ahLst/>
              <a:cxnLst/>
              <a:rect l="l" t="t" r="r" b="b"/>
              <a:pathLst>
                <a:path w="3715" h="11121" extrusionOk="0">
                  <a:moveTo>
                    <a:pt x="3715" y="0"/>
                  </a:moveTo>
                  <a:lnTo>
                    <a:pt x="1453" y="191"/>
                  </a:lnTo>
                  <a:cubicBezTo>
                    <a:pt x="1453" y="191"/>
                    <a:pt x="1119" y="1108"/>
                    <a:pt x="1214" y="2965"/>
                  </a:cubicBezTo>
                  <a:cubicBezTo>
                    <a:pt x="1322" y="4822"/>
                    <a:pt x="1417" y="5251"/>
                    <a:pt x="1417" y="5251"/>
                  </a:cubicBezTo>
                  <a:cubicBezTo>
                    <a:pt x="1417" y="5251"/>
                    <a:pt x="167" y="10097"/>
                    <a:pt x="0" y="10668"/>
                  </a:cubicBezTo>
                  <a:cubicBezTo>
                    <a:pt x="0" y="10668"/>
                    <a:pt x="583" y="11085"/>
                    <a:pt x="1203" y="11121"/>
                  </a:cubicBezTo>
                  <a:cubicBezTo>
                    <a:pt x="1203" y="11121"/>
                    <a:pt x="2524" y="7859"/>
                    <a:pt x="2989" y="6716"/>
                  </a:cubicBezTo>
                  <a:cubicBezTo>
                    <a:pt x="3465" y="5549"/>
                    <a:pt x="3596" y="4751"/>
                    <a:pt x="3596" y="3739"/>
                  </a:cubicBezTo>
                  <a:cubicBezTo>
                    <a:pt x="3596" y="2727"/>
                    <a:pt x="3715"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3"/>
            <p:cNvSpPr/>
            <p:nvPr/>
          </p:nvSpPr>
          <p:spPr>
            <a:xfrm>
              <a:off x="-231647" y="5006547"/>
              <a:ext cx="29052" cy="178916"/>
            </a:xfrm>
            <a:custGeom>
              <a:avLst/>
              <a:gdLst/>
              <a:ahLst/>
              <a:cxnLst/>
              <a:rect l="l" t="t" r="r" b="b"/>
              <a:pathLst>
                <a:path w="644" h="3966" extrusionOk="0">
                  <a:moveTo>
                    <a:pt x="537" y="1"/>
                  </a:moveTo>
                  <a:cubicBezTo>
                    <a:pt x="525" y="1501"/>
                    <a:pt x="346" y="2787"/>
                    <a:pt x="1" y="3930"/>
                  </a:cubicBezTo>
                  <a:lnTo>
                    <a:pt x="108" y="3966"/>
                  </a:lnTo>
                  <a:cubicBezTo>
                    <a:pt x="453" y="2811"/>
                    <a:pt x="632" y="1525"/>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3"/>
            <p:cNvSpPr/>
            <p:nvPr/>
          </p:nvSpPr>
          <p:spPr>
            <a:xfrm>
              <a:off x="-327241" y="4742275"/>
              <a:ext cx="200390" cy="132180"/>
            </a:xfrm>
            <a:custGeom>
              <a:avLst/>
              <a:gdLst/>
              <a:ahLst/>
              <a:cxnLst/>
              <a:rect l="l" t="t" r="r" b="b"/>
              <a:pathLst>
                <a:path w="4442" h="2930" extrusionOk="0">
                  <a:moveTo>
                    <a:pt x="691" y="1"/>
                  </a:moveTo>
                  <a:cubicBezTo>
                    <a:pt x="691" y="1"/>
                    <a:pt x="334" y="620"/>
                    <a:pt x="215" y="918"/>
                  </a:cubicBezTo>
                  <a:cubicBezTo>
                    <a:pt x="96" y="1215"/>
                    <a:pt x="1" y="1620"/>
                    <a:pt x="834" y="2084"/>
                  </a:cubicBezTo>
                  <a:cubicBezTo>
                    <a:pt x="1668" y="2525"/>
                    <a:pt x="3954" y="2930"/>
                    <a:pt x="3954" y="2930"/>
                  </a:cubicBezTo>
                  <a:cubicBezTo>
                    <a:pt x="4442" y="2751"/>
                    <a:pt x="4061" y="2418"/>
                    <a:pt x="4061" y="2418"/>
                  </a:cubicBezTo>
                  <a:cubicBezTo>
                    <a:pt x="4061" y="2418"/>
                    <a:pt x="2430" y="1680"/>
                    <a:pt x="2037" y="1453"/>
                  </a:cubicBezTo>
                  <a:cubicBezTo>
                    <a:pt x="1632" y="1227"/>
                    <a:pt x="1370" y="1072"/>
                    <a:pt x="1370" y="1072"/>
                  </a:cubicBezTo>
                  <a:lnTo>
                    <a:pt x="1501" y="751"/>
                  </a:lnTo>
                  <a:lnTo>
                    <a:pt x="1513" y="572"/>
                  </a:lnTo>
                  <a:lnTo>
                    <a:pt x="691" y="1"/>
                  </a:ln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3"/>
            <p:cNvSpPr/>
            <p:nvPr/>
          </p:nvSpPr>
          <p:spPr>
            <a:xfrm>
              <a:off x="-159647" y="4851944"/>
              <a:ext cx="58601" cy="44616"/>
            </a:xfrm>
            <a:custGeom>
              <a:avLst/>
              <a:gdLst/>
              <a:ahLst/>
              <a:cxnLst/>
              <a:rect l="l" t="t" r="r" b="b"/>
              <a:pathLst>
                <a:path w="1299" h="989" extrusionOk="0">
                  <a:moveTo>
                    <a:pt x="256" y="0"/>
                  </a:moveTo>
                  <a:cubicBezTo>
                    <a:pt x="122" y="0"/>
                    <a:pt x="0" y="11"/>
                    <a:pt x="0" y="11"/>
                  </a:cubicBezTo>
                  <a:lnTo>
                    <a:pt x="179" y="463"/>
                  </a:lnTo>
                  <a:cubicBezTo>
                    <a:pt x="369" y="677"/>
                    <a:pt x="608" y="785"/>
                    <a:pt x="608" y="785"/>
                  </a:cubicBezTo>
                  <a:cubicBezTo>
                    <a:pt x="630" y="917"/>
                    <a:pt x="703" y="988"/>
                    <a:pt x="761" y="988"/>
                  </a:cubicBezTo>
                  <a:cubicBezTo>
                    <a:pt x="766" y="988"/>
                    <a:pt x="770" y="988"/>
                    <a:pt x="774" y="987"/>
                  </a:cubicBezTo>
                  <a:cubicBezTo>
                    <a:pt x="822" y="987"/>
                    <a:pt x="822" y="749"/>
                    <a:pt x="822" y="749"/>
                  </a:cubicBezTo>
                  <a:cubicBezTo>
                    <a:pt x="860" y="835"/>
                    <a:pt x="982" y="921"/>
                    <a:pt x="1036" y="921"/>
                  </a:cubicBezTo>
                  <a:cubicBezTo>
                    <a:pt x="1049" y="921"/>
                    <a:pt x="1058" y="915"/>
                    <a:pt x="1060" y="904"/>
                  </a:cubicBezTo>
                  <a:cubicBezTo>
                    <a:pt x="1084" y="844"/>
                    <a:pt x="1060" y="725"/>
                    <a:pt x="1060" y="725"/>
                  </a:cubicBezTo>
                  <a:lnTo>
                    <a:pt x="1060" y="725"/>
                  </a:lnTo>
                  <a:cubicBezTo>
                    <a:pt x="1060" y="725"/>
                    <a:pt x="1131" y="808"/>
                    <a:pt x="1179" y="808"/>
                  </a:cubicBezTo>
                  <a:cubicBezTo>
                    <a:pt x="1239" y="808"/>
                    <a:pt x="1298" y="761"/>
                    <a:pt x="1262" y="642"/>
                  </a:cubicBezTo>
                  <a:cubicBezTo>
                    <a:pt x="1239" y="523"/>
                    <a:pt x="1179" y="344"/>
                    <a:pt x="1108" y="261"/>
                  </a:cubicBezTo>
                  <a:cubicBezTo>
                    <a:pt x="1024" y="165"/>
                    <a:pt x="989" y="70"/>
                    <a:pt x="834" y="34"/>
                  </a:cubicBezTo>
                  <a:cubicBezTo>
                    <a:pt x="691" y="11"/>
                    <a:pt x="631" y="23"/>
                    <a:pt x="453" y="11"/>
                  </a:cubicBezTo>
                  <a:cubicBezTo>
                    <a:pt x="393" y="3"/>
                    <a:pt x="323" y="0"/>
                    <a:pt x="256" y="0"/>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3"/>
            <p:cNvSpPr/>
            <p:nvPr/>
          </p:nvSpPr>
          <p:spPr>
            <a:xfrm>
              <a:off x="-430911" y="4524740"/>
              <a:ext cx="260028" cy="292870"/>
            </a:xfrm>
            <a:custGeom>
              <a:avLst/>
              <a:gdLst/>
              <a:ahLst/>
              <a:cxnLst/>
              <a:rect l="l" t="t" r="r" b="b"/>
              <a:pathLst>
                <a:path w="5764" h="6492" extrusionOk="0">
                  <a:moveTo>
                    <a:pt x="3724" y="0"/>
                  </a:moveTo>
                  <a:cubicBezTo>
                    <a:pt x="3613" y="0"/>
                    <a:pt x="3487" y="18"/>
                    <a:pt x="3346" y="60"/>
                  </a:cubicBezTo>
                  <a:cubicBezTo>
                    <a:pt x="2489" y="310"/>
                    <a:pt x="2751" y="1108"/>
                    <a:pt x="2203" y="1453"/>
                  </a:cubicBezTo>
                  <a:cubicBezTo>
                    <a:pt x="1656" y="1799"/>
                    <a:pt x="822" y="1977"/>
                    <a:pt x="608" y="2930"/>
                  </a:cubicBezTo>
                  <a:cubicBezTo>
                    <a:pt x="406" y="3882"/>
                    <a:pt x="1060" y="3954"/>
                    <a:pt x="608" y="4513"/>
                  </a:cubicBezTo>
                  <a:cubicBezTo>
                    <a:pt x="167" y="5097"/>
                    <a:pt x="1" y="5502"/>
                    <a:pt x="489" y="6097"/>
                  </a:cubicBezTo>
                  <a:cubicBezTo>
                    <a:pt x="731" y="6385"/>
                    <a:pt x="1053" y="6492"/>
                    <a:pt x="1382" y="6492"/>
                  </a:cubicBezTo>
                  <a:cubicBezTo>
                    <a:pt x="1734" y="6492"/>
                    <a:pt x="2093" y="6370"/>
                    <a:pt x="2370" y="6216"/>
                  </a:cubicBezTo>
                  <a:cubicBezTo>
                    <a:pt x="2906" y="5930"/>
                    <a:pt x="5228" y="4835"/>
                    <a:pt x="5228" y="4835"/>
                  </a:cubicBezTo>
                  <a:cubicBezTo>
                    <a:pt x="5228" y="4835"/>
                    <a:pt x="5763" y="4263"/>
                    <a:pt x="5228" y="3656"/>
                  </a:cubicBezTo>
                  <a:cubicBezTo>
                    <a:pt x="4692" y="3049"/>
                    <a:pt x="4835" y="2108"/>
                    <a:pt x="4835" y="2108"/>
                  </a:cubicBezTo>
                  <a:cubicBezTo>
                    <a:pt x="4835" y="2108"/>
                    <a:pt x="5037" y="2084"/>
                    <a:pt x="5109" y="1525"/>
                  </a:cubicBezTo>
                  <a:cubicBezTo>
                    <a:pt x="5151" y="1065"/>
                    <a:pt x="5021" y="452"/>
                    <a:pt x="4650" y="452"/>
                  </a:cubicBezTo>
                  <a:cubicBezTo>
                    <a:pt x="4607" y="452"/>
                    <a:pt x="4562" y="460"/>
                    <a:pt x="4513" y="477"/>
                  </a:cubicBezTo>
                  <a:cubicBezTo>
                    <a:pt x="4513" y="477"/>
                    <a:pt x="4304" y="0"/>
                    <a:pt x="3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3"/>
            <p:cNvSpPr/>
            <p:nvPr/>
          </p:nvSpPr>
          <p:spPr>
            <a:xfrm>
              <a:off x="1619831" y="2504082"/>
              <a:ext cx="366359" cy="207653"/>
            </a:xfrm>
            <a:custGeom>
              <a:avLst/>
              <a:gdLst/>
              <a:ahLst/>
              <a:cxnLst/>
              <a:rect l="l" t="t" r="r" b="b"/>
              <a:pathLst>
                <a:path w="8121" h="4603" extrusionOk="0">
                  <a:moveTo>
                    <a:pt x="1584" y="1"/>
                  </a:moveTo>
                  <a:lnTo>
                    <a:pt x="1287" y="227"/>
                  </a:lnTo>
                  <a:cubicBezTo>
                    <a:pt x="1287" y="227"/>
                    <a:pt x="1" y="286"/>
                    <a:pt x="739" y="1215"/>
                  </a:cubicBezTo>
                  <a:cubicBezTo>
                    <a:pt x="1489" y="2144"/>
                    <a:pt x="4763" y="3572"/>
                    <a:pt x="5573" y="3739"/>
                  </a:cubicBezTo>
                  <a:cubicBezTo>
                    <a:pt x="6394" y="3906"/>
                    <a:pt x="6847" y="4073"/>
                    <a:pt x="6942" y="4073"/>
                  </a:cubicBezTo>
                  <a:cubicBezTo>
                    <a:pt x="6978" y="4192"/>
                    <a:pt x="6990" y="4334"/>
                    <a:pt x="7049" y="4382"/>
                  </a:cubicBezTo>
                  <a:cubicBezTo>
                    <a:pt x="7053" y="4383"/>
                    <a:pt x="7056" y="4384"/>
                    <a:pt x="7059" y="4384"/>
                  </a:cubicBezTo>
                  <a:cubicBezTo>
                    <a:pt x="7110" y="4384"/>
                    <a:pt x="7123" y="4201"/>
                    <a:pt x="7168" y="4156"/>
                  </a:cubicBezTo>
                  <a:cubicBezTo>
                    <a:pt x="7178" y="4144"/>
                    <a:pt x="7193" y="4138"/>
                    <a:pt x="7211" y="4138"/>
                  </a:cubicBezTo>
                  <a:cubicBezTo>
                    <a:pt x="7283" y="4138"/>
                    <a:pt x="7412" y="4223"/>
                    <a:pt x="7526" y="4346"/>
                  </a:cubicBezTo>
                  <a:cubicBezTo>
                    <a:pt x="7651" y="4481"/>
                    <a:pt x="7791" y="4603"/>
                    <a:pt x="7847" y="4603"/>
                  </a:cubicBezTo>
                  <a:cubicBezTo>
                    <a:pt x="7865" y="4603"/>
                    <a:pt x="7874" y="4590"/>
                    <a:pt x="7871" y="4561"/>
                  </a:cubicBezTo>
                  <a:cubicBezTo>
                    <a:pt x="7859" y="4442"/>
                    <a:pt x="7562" y="4049"/>
                    <a:pt x="7561" y="4049"/>
                  </a:cubicBezTo>
                  <a:lnTo>
                    <a:pt x="7561" y="4049"/>
                  </a:lnTo>
                  <a:cubicBezTo>
                    <a:pt x="7561" y="4049"/>
                    <a:pt x="7692" y="4215"/>
                    <a:pt x="7752" y="4275"/>
                  </a:cubicBezTo>
                  <a:cubicBezTo>
                    <a:pt x="7798" y="4321"/>
                    <a:pt x="7896" y="4470"/>
                    <a:pt x="7953" y="4470"/>
                  </a:cubicBezTo>
                  <a:cubicBezTo>
                    <a:pt x="7969" y="4470"/>
                    <a:pt x="7982" y="4458"/>
                    <a:pt x="7990" y="4430"/>
                  </a:cubicBezTo>
                  <a:cubicBezTo>
                    <a:pt x="8002" y="4356"/>
                    <a:pt x="7935" y="4225"/>
                    <a:pt x="7867" y="4115"/>
                  </a:cubicBezTo>
                  <a:lnTo>
                    <a:pt x="7867" y="4115"/>
                  </a:lnTo>
                  <a:cubicBezTo>
                    <a:pt x="7941" y="4217"/>
                    <a:pt x="8025" y="4323"/>
                    <a:pt x="8059" y="4323"/>
                  </a:cubicBezTo>
                  <a:cubicBezTo>
                    <a:pt x="8060" y="4323"/>
                    <a:pt x="8060" y="4323"/>
                    <a:pt x="8061" y="4323"/>
                  </a:cubicBezTo>
                  <a:cubicBezTo>
                    <a:pt x="8121" y="4299"/>
                    <a:pt x="8097" y="4132"/>
                    <a:pt x="7835" y="3799"/>
                  </a:cubicBezTo>
                  <a:cubicBezTo>
                    <a:pt x="7585" y="3477"/>
                    <a:pt x="6859" y="3358"/>
                    <a:pt x="6704" y="3322"/>
                  </a:cubicBezTo>
                  <a:cubicBezTo>
                    <a:pt x="6561" y="3299"/>
                    <a:pt x="5978" y="2965"/>
                    <a:pt x="4299" y="2120"/>
                  </a:cubicBezTo>
                  <a:cubicBezTo>
                    <a:pt x="2620" y="1275"/>
                    <a:pt x="1584" y="1"/>
                    <a:pt x="1584"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3"/>
            <p:cNvSpPr/>
            <p:nvPr/>
          </p:nvSpPr>
          <p:spPr>
            <a:xfrm>
              <a:off x="1236326" y="2567466"/>
              <a:ext cx="37669" cy="32797"/>
            </a:xfrm>
            <a:custGeom>
              <a:avLst/>
              <a:gdLst/>
              <a:ahLst/>
              <a:cxnLst/>
              <a:rect l="l" t="t" r="r" b="b"/>
              <a:pathLst>
                <a:path w="835" h="727" extrusionOk="0">
                  <a:moveTo>
                    <a:pt x="1" y="1"/>
                  </a:moveTo>
                  <a:cubicBezTo>
                    <a:pt x="1" y="1"/>
                    <a:pt x="108" y="322"/>
                    <a:pt x="203" y="417"/>
                  </a:cubicBezTo>
                  <a:cubicBezTo>
                    <a:pt x="225" y="430"/>
                    <a:pt x="245" y="435"/>
                    <a:pt x="265" y="435"/>
                  </a:cubicBezTo>
                  <a:cubicBezTo>
                    <a:pt x="298" y="435"/>
                    <a:pt x="328" y="420"/>
                    <a:pt x="358" y="405"/>
                  </a:cubicBezTo>
                  <a:cubicBezTo>
                    <a:pt x="429" y="584"/>
                    <a:pt x="548" y="727"/>
                    <a:pt x="548" y="727"/>
                  </a:cubicBezTo>
                  <a:cubicBezTo>
                    <a:pt x="548" y="727"/>
                    <a:pt x="834" y="620"/>
                    <a:pt x="667" y="524"/>
                  </a:cubicBezTo>
                  <a:cubicBezTo>
                    <a:pt x="501" y="417"/>
                    <a:pt x="417" y="310"/>
                    <a:pt x="417" y="310"/>
                  </a:cubicBezTo>
                  <a:cubicBezTo>
                    <a:pt x="417" y="310"/>
                    <a:pt x="358" y="191"/>
                    <a:pt x="251" y="108"/>
                  </a:cubicBezTo>
                  <a:cubicBezTo>
                    <a:pt x="144" y="12"/>
                    <a:pt x="1" y="1"/>
                    <a:pt x="1"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3"/>
            <p:cNvSpPr/>
            <p:nvPr/>
          </p:nvSpPr>
          <p:spPr>
            <a:xfrm>
              <a:off x="-149451" y="2973528"/>
              <a:ext cx="2344587" cy="2344587"/>
            </a:xfrm>
            <a:custGeom>
              <a:avLst/>
              <a:gdLst/>
              <a:ahLst/>
              <a:cxnLst/>
              <a:rect l="l" t="t" r="r" b="b"/>
              <a:pathLst>
                <a:path w="51972" h="51972" extrusionOk="0">
                  <a:moveTo>
                    <a:pt x="25980" y="1"/>
                  </a:moveTo>
                  <a:cubicBezTo>
                    <a:pt x="11633" y="1"/>
                    <a:pt x="1" y="11633"/>
                    <a:pt x="1" y="25980"/>
                  </a:cubicBezTo>
                  <a:cubicBezTo>
                    <a:pt x="1" y="40339"/>
                    <a:pt x="11633" y="51971"/>
                    <a:pt x="25980" y="51971"/>
                  </a:cubicBezTo>
                  <a:cubicBezTo>
                    <a:pt x="40339" y="51971"/>
                    <a:pt x="51971" y="40339"/>
                    <a:pt x="51971" y="25980"/>
                  </a:cubicBezTo>
                  <a:cubicBezTo>
                    <a:pt x="51971" y="11633"/>
                    <a:pt x="40339" y="1"/>
                    <a:pt x="25980"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3"/>
            <p:cNvSpPr/>
            <p:nvPr/>
          </p:nvSpPr>
          <p:spPr>
            <a:xfrm>
              <a:off x="1231499" y="2586143"/>
              <a:ext cx="236931" cy="80977"/>
            </a:xfrm>
            <a:custGeom>
              <a:avLst/>
              <a:gdLst/>
              <a:ahLst/>
              <a:cxnLst/>
              <a:rect l="l" t="t" r="r" b="b"/>
              <a:pathLst>
                <a:path w="5252" h="1795" extrusionOk="0">
                  <a:moveTo>
                    <a:pt x="466" y="1"/>
                  </a:moveTo>
                  <a:cubicBezTo>
                    <a:pt x="284" y="1"/>
                    <a:pt x="267" y="98"/>
                    <a:pt x="155" y="182"/>
                  </a:cubicBezTo>
                  <a:cubicBezTo>
                    <a:pt x="1" y="289"/>
                    <a:pt x="477" y="599"/>
                    <a:pt x="477" y="599"/>
                  </a:cubicBezTo>
                  <a:cubicBezTo>
                    <a:pt x="477" y="599"/>
                    <a:pt x="2322" y="1527"/>
                    <a:pt x="3275" y="1753"/>
                  </a:cubicBezTo>
                  <a:cubicBezTo>
                    <a:pt x="3396" y="1782"/>
                    <a:pt x="3515" y="1795"/>
                    <a:pt x="3629" y="1795"/>
                  </a:cubicBezTo>
                  <a:cubicBezTo>
                    <a:pt x="4409" y="1795"/>
                    <a:pt x="4989" y="1206"/>
                    <a:pt x="4989" y="1206"/>
                  </a:cubicBezTo>
                  <a:cubicBezTo>
                    <a:pt x="4989" y="1206"/>
                    <a:pt x="5251" y="194"/>
                    <a:pt x="4168" y="170"/>
                  </a:cubicBezTo>
                  <a:cubicBezTo>
                    <a:pt x="4168" y="170"/>
                    <a:pt x="3549" y="730"/>
                    <a:pt x="3334" y="730"/>
                  </a:cubicBezTo>
                  <a:cubicBezTo>
                    <a:pt x="3132" y="730"/>
                    <a:pt x="1060" y="99"/>
                    <a:pt x="667" y="27"/>
                  </a:cubicBezTo>
                  <a:cubicBezTo>
                    <a:pt x="583" y="9"/>
                    <a:pt x="518" y="1"/>
                    <a:pt x="466"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3"/>
            <p:cNvSpPr/>
            <p:nvPr/>
          </p:nvSpPr>
          <p:spPr>
            <a:xfrm>
              <a:off x="1075183" y="2615286"/>
              <a:ext cx="159067" cy="137548"/>
            </a:xfrm>
            <a:custGeom>
              <a:avLst/>
              <a:gdLst/>
              <a:ahLst/>
              <a:cxnLst/>
              <a:rect l="l" t="t" r="r" b="b"/>
              <a:pathLst>
                <a:path w="3526" h="3049" extrusionOk="0">
                  <a:moveTo>
                    <a:pt x="2680" y="0"/>
                  </a:moveTo>
                  <a:cubicBezTo>
                    <a:pt x="2246" y="107"/>
                    <a:pt x="1734" y="138"/>
                    <a:pt x="1290" y="138"/>
                  </a:cubicBezTo>
                  <a:cubicBezTo>
                    <a:pt x="698" y="138"/>
                    <a:pt x="227" y="84"/>
                    <a:pt x="227" y="84"/>
                  </a:cubicBezTo>
                  <a:lnTo>
                    <a:pt x="227" y="84"/>
                  </a:lnTo>
                  <a:cubicBezTo>
                    <a:pt x="1" y="1548"/>
                    <a:pt x="1084" y="3048"/>
                    <a:pt x="1084" y="3048"/>
                  </a:cubicBezTo>
                  <a:cubicBezTo>
                    <a:pt x="2573" y="2989"/>
                    <a:pt x="3418" y="1917"/>
                    <a:pt x="3418" y="1917"/>
                  </a:cubicBezTo>
                  <a:lnTo>
                    <a:pt x="3525" y="1429"/>
                  </a:lnTo>
                  <a:cubicBezTo>
                    <a:pt x="3299" y="1036"/>
                    <a:pt x="2680" y="0"/>
                    <a:pt x="2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3"/>
            <p:cNvSpPr/>
            <p:nvPr/>
          </p:nvSpPr>
          <p:spPr>
            <a:xfrm>
              <a:off x="1101529" y="2537375"/>
              <a:ext cx="157398" cy="160646"/>
            </a:xfrm>
            <a:custGeom>
              <a:avLst/>
              <a:gdLst/>
              <a:ahLst/>
              <a:cxnLst/>
              <a:rect l="l" t="t" r="r" b="b"/>
              <a:pathLst>
                <a:path w="3489" h="3561" extrusionOk="0">
                  <a:moveTo>
                    <a:pt x="1722" y="1"/>
                  </a:moveTo>
                  <a:cubicBezTo>
                    <a:pt x="1529" y="1"/>
                    <a:pt x="1333" y="28"/>
                    <a:pt x="1143" y="84"/>
                  </a:cubicBezTo>
                  <a:cubicBezTo>
                    <a:pt x="0" y="429"/>
                    <a:pt x="119" y="1965"/>
                    <a:pt x="119" y="1977"/>
                  </a:cubicBezTo>
                  <a:lnTo>
                    <a:pt x="322" y="1965"/>
                  </a:lnTo>
                  <a:cubicBezTo>
                    <a:pt x="310" y="1942"/>
                    <a:pt x="215" y="596"/>
                    <a:pt x="1191" y="298"/>
                  </a:cubicBezTo>
                  <a:cubicBezTo>
                    <a:pt x="1344" y="246"/>
                    <a:pt x="1523" y="217"/>
                    <a:pt x="1709" y="217"/>
                  </a:cubicBezTo>
                  <a:cubicBezTo>
                    <a:pt x="2073" y="217"/>
                    <a:pt x="2463" y="328"/>
                    <a:pt x="2739" y="596"/>
                  </a:cubicBezTo>
                  <a:cubicBezTo>
                    <a:pt x="3096" y="953"/>
                    <a:pt x="3179" y="1489"/>
                    <a:pt x="3001" y="2168"/>
                  </a:cubicBezTo>
                  <a:cubicBezTo>
                    <a:pt x="2834" y="2763"/>
                    <a:pt x="2584" y="3132"/>
                    <a:pt x="2239" y="3287"/>
                  </a:cubicBezTo>
                  <a:cubicBezTo>
                    <a:pt x="2128" y="3336"/>
                    <a:pt x="2017" y="3353"/>
                    <a:pt x="1917" y="3353"/>
                  </a:cubicBezTo>
                  <a:cubicBezTo>
                    <a:pt x="1674" y="3353"/>
                    <a:pt x="1489" y="3251"/>
                    <a:pt x="1489" y="3251"/>
                  </a:cubicBezTo>
                  <a:lnTo>
                    <a:pt x="1381" y="3454"/>
                  </a:lnTo>
                  <a:cubicBezTo>
                    <a:pt x="1393" y="3454"/>
                    <a:pt x="1620" y="3561"/>
                    <a:pt x="1917" y="3561"/>
                  </a:cubicBezTo>
                  <a:cubicBezTo>
                    <a:pt x="2036" y="3561"/>
                    <a:pt x="2179" y="3537"/>
                    <a:pt x="2358" y="3489"/>
                  </a:cubicBezTo>
                  <a:cubicBezTo>
                    <a:pt x="2763" y="3311"/>
                    <a:pt x="3060" y="2894"/>
                    <a:pt x="3239" y="2227"/>
                  </a:cubicBezTo>
                  <a:cubicBezTo>
                    <a:pt x="3489" y="1263"/>
                    <a:pt x="3215" y="727"/>
                    <a:pt x="2917" y="441"/>
                  </a:cubicBezTo>
                  <a:cubicBezTo>
                    <a:pt x="2624" y="156"/>
                    <a:pt x="2182" y="1"/>
                    <a:pt x="17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3"/>
            <p:cNvSpPr/>
            <p:nvPr/>
          </p:nvSpPr>
          <p:spPr>
            <a:xfrm>
              <a:off x="1223243" y="2578428"/>
              <a:ext cx="37849" cy="13398"/>
            </a:xfrm>
            <a:custGeom>
              <a:avLst/>
              <a:gdLst/>
              <a:ahLst/>
              <a:cxnLst/>
              <a:rect l="l" t="t" r="r" b="b"/>
              <a:pathLst>
                <a:path w="839" h="297" extrusionOk="0">
                  <a:moveTo>
                    <a:pt x="220" y="0"/>
                  </a:moveTo>
                  <a:cubicBezTo>
                    <a:pt x="163" y="0"/>
                    <a:pt x="99" y="16"/>
                    <a:pt x="65" y="79"/>
                  </a:cubicBezTo>
                  <a:cubicBezTo>
                    <a:pt x="0" y="207"/>
                    <a:pt x="243" y="297"/>
                    <a:pt x="474" y="297"/>
                  </a:cubicBezTo>
                  <a:cubicBezTo>
                    <a:pt x="500" y="297"/>
                    <a:pt x="527" y="296"/>
                    <a:pt x="553" y="293"/>
                  </a:cubicBezTo>
                  <a:cubicBezTo>
                    <a:pt x="838" y="258"/>
                    <a:pt x="600" y="67"/>
                    <a:pt x="338" y="19"/>
                  </a:cubicBezTo>
                  <a:cubicBezTo>
                    <a:pt x="338" y="19"/>
                    <a:pt x="283" y="0"/>
                    <a:pt x="220" y="0"/>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3"/>
            <p:cNvSpPr/>
            <p:nvPr/>
          </p:nvSpPr>
          <p:spPr>
            <a:xfrm>
              <a:off x="1219003" y="2587586"/>
              <a:ext cx="45293" cy="13353"/>
            </a:xfrm>
            <a:custGeom>
              <a:avLst/>
              <a:gdLst/>
              <a:ahLst/>
              <a:cxnLst/>
              <a:rect l="l" t="t" r="r" b="b"/>
              <a:pathLst>
                <a:path w="1004" h="296" extrusionOk="0">
                  <a:moveTo>
                    <a:pt x="304" y="1"/>
                  </a:moveTo>
                  <a:cubicBezTo>
                    <a:pt x="245" y="1"/>
                    <a:pt x="174" y="12"/>
                    <a:pt x="111" y="55"/>
                  </a:cubicBezTo>
                  <a:cubicBezTo>
                    <a:pt x="0" y="154"/>
                    <a:pt x="343" y="295"/>
                    <a:pt x="631" y="295"/>
                  </a:cubicBezTo>
                  <a:cubicBezTo>
                    <a:pt x="652" y="295"/>
                    <a:pt x="674" y="294"/>
                    <a:pt x="694" y="293"/>
                  </a:cubicBezTo>
                  <a:cubicBezTo>
                    <a:pt x="1004" y="269"/>
                    <a:pt x="742" y="55"/>
                    <a:pt x="432" y="19"/>
                  </a:cubicBezTo>
                  <a:cubicBezTo>
                    <a:pt x="432" y="19"/>
                    <a:pt x="377" y="1"/>
                    <a:pt x="304"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3"/>
            <p:cNvSpPr/>
            <p:nvPr/>
          </p:nvSpPr>
          <p:spPr>
            <a:xfrm>
              <a:off x="1465951" y="3254673"/>
              <a:ext cx="107187" cy="95007"/>
            </a:xfrm>
            <a:custGeom>
              <a:avLst/>
              <a:gdLst/>
              <a:ahLst/>
              <a:cxnLst/>
              <a:rect l="l" t="t" r="r" b="b"/>
              <a:pathLst>
                <a:path w="2376" h="2106" extrusionOk="0">
                  <a:moveTo>
                    <a:pt x="1635" y="1"/>
                  </a:moveTo>
                  <a:cubicBezTo>
                    <a:pt x="1365" y="1"/>
                    <a:pt x="972" y="134"/>
                    <a:pt x="828" y="543"/>
                  </a:cubicBezTo>
                  <a:cubicBezTo>
                    <a:pt x="828" y="543"/>
                    <a:pt x="757" y="829"/>
                    <a:pt x="566" y="1103"/>
                  </a:cubicBezTo>
                  <a:cubicBezTo>
                    <a:pt x="376" y="1377"/>
                    <a:pt x="54" y="1722"/>
                    <a:pt x="30" y="1865"/>
                  </a:cubicBezTo>
                  <a:cubicBezTo>
                    <a:pt x="1" y="1994"/>
                    <a:pt x="111" y="2106"/>
                    <a:pt x="252" y="2106"/>
                  </a:cubicBezTo>
                  <a:cubicBezTo>
                    <a:pt x="280" y="2106"/>
                    <a:pt x="310" y="2101"/>
                    <a:pt x="340" y="2091"/>
                  </a:cubicBezTo>
                  <a:cubicBezTo>
                    <a:pt x="507" y="2032"/>
                    <a:pt x="1721" y="1484"/>
                    <a:pt x="2007" y="1258"/>
                  </a:cubicBezTo>
                  <a:cubicBezTo>
                    <a:pt x="2293" y="1031"/>
                    <a:pt x="2376" y="960"/>
                    <a:pt x="2364" y="900"/>
                  </a:cubicBezTo>
                  <a:cubicBezTo>
                    <a:pt x="2364" y="853"/>
                    <a:pt x="2007" y="234"/>
                    <a:pt x="1900" y="79"/>
                  </a:cubicBezTo>
                  <a:cubicBezTo>
                    <a:pt x="1869" y="32"/>
                    <a:pt x="1766"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3"/>
            <p:cNvSpPr/>
            <p:nvPr/>
          </p:nvSpPr>
          <p:spPr>
            <a:xfrm>
              <a:off x="1220221" y="2594714"/>
              <a:ext cx="40331" cy="14391"/>
            </a:xfrm>
            <a:custGeom>
              <a:avLst/>
              <a:gdLst/>
              <a:ahLst/>
              <a:cxnLst/>
              <a:rect l="l" t="t" r="r" b="b"/>
              <a:pathLst>
                <a:path w="894" h="319" extrusionOk="0">
                  <a:moveTo>
                    <a:pt x="274" y="1"/>
                  </a:moveTo>
                  <a:cubicBezTo>
                    <a:pt x="221" y="1"/>
                    <a:pt x="155" y="16"/>
                    <a:pt x="108" y="75"/>
                  </a:cubicBezTo>
                  <a:cubicBezTo>
                    <a:pt x="0" y="182"/>
                    <a:pt x="289" y="319"/>
                    <a:pt x="539" y="319"/>
                  </a:cubicBezTo>
                  <a:cubicBezTo>
                    <a:pt x="566" y="319"/>
                    <a:pt x="594" y="317"/>
                    <a:pt x="620" y="313"/>
                  </a:cubicBezTo>
                  <a:cubicBezTo>
                    <a:pt x="894" y="301"/>
                    <a:pt x="763" y="51"/>
                    <a:pt x="370" y="16"/>
                  </a:cubicBezTo>
                  <a:cubicBezTo>
                    <a:pt x="370" y="16"/>
                    <a:pt x="328" y="1"/>
                    <a:pt x="274"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3"/>
            <p:cNvSpPr/>
            <p:nvPr/>
          </p:nvSpPr>
          <p:spPr>
            <a:xfrm>
              <a:off x="865724" y="2645466"/>
              <a:ext cx="265622" cy="97172"/>
            </a:xfrm>
            <a:custGeom>
              <a:avLst/>
              <a:gdLst/>
              <a:ahLst/>
              <a:cxnLst/>
              <a:rect l="l" t="t" r="r" b="b"/>
              <a:pathLst>
                <a:path w="5888" h="2154" extrusionOk="0">
                  <a:moveTo>
                    <a:pt x="630" y="0"/>
                  </a:moveTo>
                  <a:cubicBezTo>
                    <a:pt x="422" y="0"/>
                    <a:pt x="157" y="36"/>
                    <a:pt x="0" y="248"/>
                  </a:cubicBezTo>
                  <a:cubicBezTo>
                    <a:pt x="0" y="248"/>
                    <a:pt x="24" y="462"/>
                    <a:pt x="250" y="558"/>
                  </a:cubicBezTo>
                  <a:cubicBezTo>
                    <a:pt x="298" y="580"/>
                    <a:pt x="348" y="589"/>
                    <a:pt x="398" y="589"/>
                  </a:cubicBezTo>
                  <a:cubicBezTo>
                    <a:pt x="588" y="589"/>
                    <a:pt x="774" y="462"/>
                    <a:pt x="774" y="462"/>
                  </a:cubicBezTo>
                  <a:lnTo>
                    <a:pt x="5596" y="2153"/>
                  </a:lnTo>
                  <a:cubicBezTo>
                    <a:pt x="5596" y="2153"/>
                    <a:pt x="5596" y="2153"/>
                    <a:pt x="5596" y="2153"/>
                  </a:cubicBezTo>
                  <a:cubicBezTo>
                    <a:pt x="5600" y="2153"/>
                    <a:pt x="5888" y="1317"/>
                    <a:pt x="5013" y="915"/>
                  </a:cubicBezTo>
                  <a:cubicBezTo>
                    <a:pt x="5013" y="915"/>
                    <a:pt x="1012" y="10"/>
                    <a:pt x="881" y="10"/>
                  </a:cubicBezTo>
                  <a:cubicBezTo>
                    <a:pt x="829" y="10"/>
                    <a:pt x="737" y="0"/>
                    <a:pt x="6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3"/>
            <p:cNvSpPr/>
            <p:nvPr/>
          </p:nvSpPr>
          <p:spPr>
            <a:xfrm>
              <a:off x="861980" y="2653947"/>
              <a:ext cx="41368" cy="20977"/>
            </a:xfrm>
            <a:custGeom>
              <a:avLst/>
              <a:gdLst/>
              <a:ahLst/>
              <a:cxnLst/>
              <a:rect l="l" t="t" r="r" b="b"/>
              <a:pathLst>
                <a:path w="917" h="465" extrusionOk="0">
                  <a:moveTo>
                    <a:pt x="214" y="120"/>
                  </a:moveTo>
                  <a:cubicBezTo>
                    <a:pt x="345" y="120"/>
                    <a:pt x="560" y="155"/>
                    <a:pt x="750" y="286"/>
                  </a:cubicBezTo>
                  <a:cubicBezTo>
                    <a:pt x="691" y="310"/>
                    <a:pt x="572" y="370"/>
                    <a:pt x="464" y="370"/>
                  </a:cubicBezTo>
                  <a:cubicBezTo>
                    <a:pt x="429" y="370"/>
                    <a:pt x="381" y="358"/>
                    <a:pt x="345" y="346"/>
                  </a:cubicBezTo>
                  <a:cubicBezTo>
                    <a:pt x="226" y="286"/>
                    <a:pt x="167" y="179"/>
                    <a:pt x="143" y="120"/>
                  </a:cubicBezTo>
                  <a:close/>
                  <a:moveTo>
                    <a:pt x="202" y="0"/>
                  </a:moveTo>
                  <a:cubicBezTo>
                    <a:pt x="107" y="0"/>
                    <a:pt x="48" y="12"/>
                    <a:pt x="48" y="12"/>
                  </a:cubicBezTo>
                  <a:lnTo>
                    <a:pt x="0" y="36"/>
                  </a:lnTo>
                  <a:lnTo>
                    <a:pt x="24" y="72"/>
                  </a:lnTo>
                  <a:cubicBezTo>
                    <a:pt x="24" y="96"/>
                    <a:pt x="60" y="310"/>
                    <a:pt x="298" y="429"/>
                  </a:cubicBezTo>
                  <a:cubicBezTo>
                    <a:pt x="345" y="453"/>
                    <a:pt x="405" y="465"/>
                    <a:pt x="464" y="465"/>
                  </a:cubicBezTo>
                  <a:cubicBezTo>
                    <a:pt x="679" y="465"/>
                    <a:pt x="869" y="334"/>
                    <a:pt x="857" y="310"/>
                  </a:cubicBezTo>
                  <a:lnTo>
                    <a:pt x="917" y="274"/>
                  </a:lnTo>
                  <a:lnTo>
                    <a:pt x="869" y="227"/>
                  </a:lnTo>
                  <a:cubicBezTo>
                    <a:pt x="631" y="48"/>
                    <a:pt x="381" y="0"/>
                    <a:pt x="202" y="0"/>
                  </a:cubicBezTo>
                  <a:close/>
                </a:path>
              </a:pathLst>
            </a:custGeom>
            <a:solidFill>
              <a:srgbClr val="108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3"/>
            <p:cNvSpPr/>
            <p:nvPr/>
          </p:nvSpPr>
          <p:spPr>
            <a:xfrm>
              <a:off x="1713846" y="5014622"/>
              <a:ext cx="379261" cy="63970"/>
            </a:xfrm>
            <a:custGeom>
              <a:avLst/>
              <a:gdLst/>
              <a:ahLst/>
              <a:cxnLst/>
              <a:rect l="l" t="t" r="r" b="b"/>
              <a:pathLst>
                <a:path w="8407" h="1418" extrusionOk="0">
                  <a:moveTo>
                    <a:pt x="1215" y="0"/>
                  </a:moveTo>
                  <a:lnTo>
                    <a:pt x="0" y="1417"/>
                  </a:lnTo>
                  <a:lnTo>
                    <a:pt x="7204" y="1417"/>
                  </a:lnTo>
                  <a:lnTo>
                    <a:pt x="8406" y="0"/>
                  </a:ln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3"/>
            <p:cNvSpPr/>
            <p:nvPr/>
          </p:nvSpPr>
          <p:spPr>
            <a:xfrm>
              <a:off x="736791" y="2656654"/>
              <a:ext cx="172465" cy="281457"/>
            </a:xfrm>
            <a:custGeom>
              <a:avLst/>
              <a:gdLst/>
              <a:ahLst/>
              <a:cxnLst/>
              <a:rect l="l" t="t" r="r" b="b"/>
              <a:pathLst>
                <a:path w="3823" h="6239" extrusionOk="0">
                  <a:moveTo>
                    <a:pt x="3002" y="0"/>
                  </a:moveTo>
                  <a:cubicBezTo>
                    <a:pt x="2952" y="0"/>
                    <a:pt x="2901" y="4"/>
                    <a:pt x="2847" y="12"/>
                  </a:cubicBezTo>
                  <a:cubicBezTo>
                    <a:pt x="2847" y="12"/>
                    <a:pt x="1" y="2846"/>
                    <a:pt x="382" y="6239"/>
                  </a:cubicBezTo>
                  <a:lnTo>
                    <a:pt x="3823" y="6239"/>
                  </a:lnTo>
                  <a:cubicBezTo>
                    <a:pt x="3823" y="6239"/>
                    <a:pt x="2977" y="2048"/>
                    <a:pt x="3632" y="226"/>
                  </a:cubicBezTo>
                  <a:cubicBezTo>
                    <a:pt x="3622" y="226"/>
                    <a:pt x="3395" y="0"/>
                    <a:pt x="3002" y="0"/>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3"/>
            <p:cNvSpPr/>
            <p:nvPr/>
          </p:nvSpPr>
          <p:spPr>
            <a:xfrm>
              <a:off x="1336793" y="2757301"/>
              <a:ext cx="397216" cy="522448"/>
            </a:xfrm>
            <a:custGeom>
              <a:avLst/>
              <a:gdLst/>
              <a:ahLst/>
              <a:cxnLst/>
              <a:rect l="l" t="t" r="r" b="b"/>
              <a:pathLst>
                <a:path w="8805" h="11581" extrusionOk="0">
                  <a:moveTo>
                    <a:pt x="4121" y="1"/>
                  </a:moveTo>
                  <a:cubicBezTo>
                    <a:pt x="3761" y="1"/>
                    <a:pt x="3501" y="33"/>
                    <a:pt x="3417" y="103"/>
                  </a:cubicBezTo>
                  <a:cubicBezTo>
                    <a:pt x="3417" y="103"/>
                    <a:pt x="643" y="2293"/>
                    <a:pt x="322" y="3055"/>
                  </a:cubicBezTo>
                  <a:cubicBezTo>
                    <a:pt x="0" y="3817"/>
                    <a:pt x="1560" y="5437"/>
                    <a:pt x="1560" y="5437"/>
                  </a:cubicBezTo>
                  <a:cubicBezTo>
                    <a:pt x="1560" y="5437"/>
                    <a:pt x="3036" y="10699"/>
                    <a:pt x="3560" y="11580"/>
                  </a:cubicBezTo>
                  <a:cubicBezTo>
                    <a:pt x="3560" y="11580"/>
                    <a:pt x="4406" y="11354"/>
                    <a:pt x="4810" y="11104"/>
                  </a:cubicBezTo>
                  <a:cubicBezTo>
                    <a:pt x="4810" y="11104"/>
                    <a:pt x="4322" y="6341"/>
                    <a:pt x="4084" y="5722"/>
                  </a:cubicBezTo>
                  <a:cubicBezTo>
                    <a:pt x="4084" y="5722"/>
                    <a:pt x="7680" y="2353"/>
                    <a:pt x="8287" y="1353"/>
                  </a:cubicBezTo>
                  <a:cubicBezTo>
                    <a:pt x="8805" y="557"/>
                    <a:pt x="5609" y="1"/>
                    <a:pt x="41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p:cNvSpPr/>
            <p:nvPr/>
          </p:nvSpPr>
          <p:spPr>
            <a:xfrm>
              <a:off x="1566688" y="3112296"/>
              <a:ext cx="77909" cy="116661"/>
            </a:xfrm>
            <a:custGeom>
              <a:avLst/>
              <a:gdLst/>
              <a:ahLst/>
              <a:cxnLst/>
              <a:rect l="l" t="t" r="r" b="b"/>
              <a:pathLst>
                <a:path w="1727" h="2586" extrusionOk="0">
                  <a:moveTo>
                    <a:pt x="840" y="1"/>
                  </a:moveTo>
                  <a:cubicBezTo>
                    <a:pt x="607" y="1"/>
                    <a:pt x="83" y="336"/>
                    <a:pt x="167" y="901"/>
                  </a:cubicBezTo>
                  <a:cubicBezTo>
                    <a:pt x="167" y="901"/>
                    <a:pt x="226" y="1187"/>
                    <a:pt x="179" y="1520"/>
                  </a:cubicBezTo>
                  <a:cubicBezTo>
                    <a:pt x="119" y="1854"/>
                    <a:pt x="0" y="2294"/>
                    <a:pt x="48" y="2449"/>
                  </a:cubicBezTo>
                  <a:cubicBezTo>
                    <a:pt x="62" y="2534"/>
                    <a:pt x="148" y="2585"/>
                    <a:pt x="240" y="2585"/>
                  </a:cubicBezTo>
                  <a:cubicBezTo>
                    <a:pt x="303" y="2585"/>
                    <a:pt x="369" y="2562"/>
                    <a:pt x="417" y="2509"/>
                  </a:cubicBezTo>
                  <a:cubicBezTo>
                    <a:pt x="536" y="2378"/>
                    <a:pt x="1381" y="1342"/>
                    <a:pt x="1536" y="1020"/>
                  </a:cubicBezTo>
                  <a:cubicBezTo>
                    <a:pt x="1691" y="687"/>
                    <a:pt x="1726" y="592"/>
                    <a:pt x="1691" y="544"/>
                  </a:cubicBezTo>
                  <a:cubicBezTo>
                    <a:pt x="1667" y="497"/>
                    <a:pt x="1084" y="116"/>
                    <a:pt x="917" y="20"/>
                  </a:cubicBezTo>
                  <a:cubicBezTo>
                    <a:pt x="898" y="7"/>
                    <a:pt x="872"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a:off x="1403921" y="2860746"/>
              <a:ext cx="95639" cy="141834"/>
            </a:xfrm>
            <a:custGeom>
              <a:avLst/>
              <a:gdLst/>
              <a:ahLst/>
              <a:cxnLst/>
              <a:rect l="l" t="t" r="r" b="b"/>
              <a:pathLst>
                <a:path w="2120" h="3144" extrusionOk="0">
                  <a:moveTo>
                    <a:pt x="2048" y="0"/>
                  </a:moveTo>
                  <a:cubicBezTo>
                    <a:pt x="1953" y="72"/>
                    <a:pt x="0" y="1965"/>
                    <a:pt x="36" y="3144"/>
                  </a:cubicBezTo>
                  <a:lnTo>
                    <a:pt x="143" y="3144"/>
                  </a:lnTo>
                  <a:cubicBezTo>
                    <a:pt x="108" y="2013"/>
                    <a:pt x="2108" y="96"/>
                    <a:pt x="2120" y="72"/>
                  </a:cubicBezTo>
                  <a:lnTo>
                    <a:pt x="2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p:nvPr/>
          </p:nvSpPr>
          <p:spPr>
            <a:xfrm>
              <a:off x="1417364" y="2975829"/>
              <a:ext cx="188029" cy="178239"/>
            </a:xfrm>
            <a:custGeom>
              <a:avLst/>
              <a:gdLst/>
              <a:ahLst/>
              <a:cxnLst/>
              <a:rect l="l" t="t" r="r" b="b"/>
              <a:pathLst>
                <a:path w="4168" h="3951" extrusionOk="0">
                  <a:moveTo>
                    <a:pt x="2054" y="1"/>
                  </a:moveTo>
                  <a:cubicBezTo>
                    <a:pt x="1313" y="1"/>
                    <a:pt x="0" y="843"/>
                    <a:pt x="0" y="843"/>
                  </a:cubicBezTo>
                  <a:lnTo>
                    <a:pt x="3429" y="3950"/>
                  </a:lnTo>
                  <a:cubicBezTo>
                    <a:pt x="3429" y="3950"/>
                    <a:pt x="3917" y="3438"/>
                    <a:pt x="4167" y="3033"/>
                  </a:cubicBezTo>
                  <a:cubicBezTo>
                    <a:pt x="4167" y="3033"/>
                    <a:pt x="2917" y="605"/>
                    <a:pt x="2417" y="116"/>
                  </a:cubicBezTo>
                  <a:cubicBezTo>
                    <a:pt x="2329" y="35"/>
                    <a:pt x="2203" y="1"/>
                    <a:pt x="20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3"/>
            <p:cNvSpPr/>
            <p:nvPr/>
          </p:nvSpPr>
          <p:spPr>
            <a:xfrm>
              <a:off x="1825004" y="4982321"/>
              <a:ext cx="118240" cy="64421"/>
            </a:xfrm>
            <a:custGeom>
              <a:avLst/>
              <a:gdLst/>
              <a:ahLst/>
              <a:cxnLst/>
              <a:rect l="l" t="t" r="r" b="b"/>
              <a:pathLst>
                <a:path w="2621" h="1428" extrusionOk="0">
                  <a:moveTo>
                    <a:pt x="1938" y="0"/>
                  </a:moveTo>
                  <a:cubicBezTo>
                    <a:pt x="1748" y="0"/>
                    <a:pt x="1543" y="63"/>
                    <a:pt x="1370" y="240"/>
                  </a:cubicBezTo>
                  <a:cubicBezTo>
                    <a:pt x="1370" y="240"/>
                    <a:pt x="1180" y="466"/>
                    <a:pt x="894" y="633"/>
                  </a:cubicBezTo>
                  <a:cubicBezTo>
                    <a:pt x="596" y="788"/>
                    <a:pt x="180" y="966"/>
                    <a:pt x="96" y="1085"/>
                  </a:cubicBezTo>
                  <a:cubicBezTo>
                    <a:pt x="1" y="1204"/>
                    <a:pt x="108" y="1407"/>
                    <a:pt x="275" y="1419"/>
                  </a:cubicBezTo>
                  <a:cubicBezTo>
                    <a:pt x="342" y="1423"/>
                    <a:pt x="575" y="1428"/>
                    <a:pt x="857" y="1428"/>
                  </a:cubicBezTo>
                  <a:cubicBezTo>
                    <a:pt x="1320" y="1428"/>
                    <a:pt x="1917" y="1416"/>
                    <a:pt x="2132" y="1371"/>
                  </a:cubicBezTo>
                  <a:cubicBezTo>
                    <a:pt x="2489" y="1300"/>
                    <a:pt x="2597" y="1252"/>
                    <a:pt x="2608" y="1204"/>
                  </a:cubicBezTo>
                  <a:cubicBezTo>
                    <a:pt x="2620" y="1169"/>
                    <a:pt x="2561" y="454"/>
                    <a:pt x="2537" y="276"/>
                  </a:cubicBezTo>
                  <a:cubicBezTo>
                    <a:pt x="2515" y="165"/>
                    <a:pt x="2247" y="0"/>
                    <a:pt x="1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3"/>
            <p:cNvSpPr/>
            <p:nvPr/>
          </p:nvSpPr>
          <p:spPr>
            <a:xfrm>
              <a:off x="726596" y="2734519"/>
              <a:ext cx="107458" cy="231021"/>
            </a:xfrm>
            <a:custGeom>
              <a:avLst/>
              <a:gdLst/>
              <a:ahLst/>
              <a:cxnLst/>
              <a:rect l="l" t="t" r="r" b="b"/>
              <a:pathLst>
                <a:path w="2382" h="5121" extrusionOk="0">
                  <a:moveTo>
                    <a:pt x="167" y="0"/>
                  </a:moveTo>
                  <a:lnTo>
                    <a:pt x="1" y="131"/>
                  </a:lnTo>
                  <a:cubicBezTo>
                    <a:pt x="1" y="131"/>
                    <a:pt x="60" y="215"/>
                    <a:pt x="155" y="334"/>
                  </a:cubicBezTo>
                  <a:cubicBezTo>
                    <a:pt x="239" y="453"/>
                    <a:pt x="394" y="608"/>
                    <a:pt x="525" y="834"/>
                  </a:cubicBezTo>
                  <a:cubicBezTo>
                    <a:pt x="834" y="1251"/>
                    <a:pt x="1179" y="1858"/>
                    <a:pt x="1465" y="2489"/>
                  </a:cubicBezTo>
                  <a:cubicBezTo>
                    <a:pt x="1739" y="3108"/>
                    <a:pt x="1953" y="3787"/>
                    <a:pt x="2060" y="4287"/>
                  </a:cubicBezTo>
                  <a:cubicBezTo>
                    <a:pt x="2120" y="4537"/>
                    <a:pt x="2144" y="4751"/>
                    <a:pt x="2156" y="4894"/>
                  </a:cubicBezTo>
                  <a:cubicBezTo>
                    <a:pt x="2180" y="5049"/>
                    <a:pt x="2180" y="5120"/>
                    <a:pt x="2180" y="5120"/>
                  </a:cubicBezTo>
                  <a:lnTo>
                    <a:pt x="2382" y="5120"/>
                  </a:lnTo>
                  <a:cubicBezTo>
                    <a:pt x="2382" y="5120"/>
                    <a:pt x="2370" y="5013"/>
                    <a:pt x="2358" y="4882"/>
                  </a:cubicBezTo>
                  <a:cubicBezTo>
                    <a:pt x="2334" y="4715"/>
                    <a:pt x="2311" y="4501"/>
                    <a:pt x="2251" y="4239"/>
                  </a:cubicBezTo>
                  <a:cubicBezTo>
                    <a:pt x="2144" y="3727"/>
                    <a:pt x="1941" y="3036"/>
                    <a:pt x="1644" y="2394"/>
                  </a:cubicBezTo>
                  <a:cubicBezTo>
                    <a:pt x="1346" y="1763"/>
                    <a:pt x="1001" y="1143"/>
                    <a:pt x="691" y="715"/>
                  </a:cubicBezTo>
                  <a:cubicBezTo>
                    <a:pt x="548" y="489"/>
                    <a:pt x="406" y="310"/>
                    <a:pt x="310" y="191"/>
                  </a:cubicBezTo>
                  <a:cubicBezTo>
                    <a:pt x="227" y="72"/>
                    <a:pt x="167"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p:cNvSpPr/>
            <p:nvPr/>
          </p:nvSpPr>
          <p:spPr>
            <a:xfrm>
              <a:off x="668039" y="2674925"/>
              <a:ext cx="72045" cy="65819"/>
            </a:xfrm>
            <a:custGeom>
              <a:avLst/>
              <a:gdLst/>
              <a:ahLst/>
              <a:cxnLst/>
              <a:rect l="l" t="t" r="r" b="b"/>
              <a:pathLst>
                <a:path w="1597" h="1459" extrusionOk="0">
                  <a:moveTo>
                    <a:pt x="665" y="1"/>
                  </a:moveTo>
                  <a:cubicBezTo>
                    <a:pt x="504" y="1"/>
                    <a:pt x="353" y="59"/>
                    <a:pt x="239" y="178"/>
                  </a:cubicBezTo>
                  <a:cubicBezTo>
                    <a:pt x="1" y="428"/>
                    <a:pt x="37" y="893"/>
                    <a:pt x="322" y="1179"/>
                  </a:cubicBezTo>
                  <a:cubicBezTo>
                    <a:pt x="478" y="1362"/>
                    <a:pt x="701" y="1458"/>
                    <a:pt x="913" y="1458"/>
                  </a:cubicBezTo>
                  <a:cubicBezTo>
                    <a:pt x="1059" y="1458"/>
                    <a:pt x="1199" y="1413"/>
                    <a:pt x="1311" y="1321"/>
                  </a:cubicBezTo>
                  <a:cubicBezTo>
                    <a:pt x="1596" y="1083"/>
                    <a:pt x="1596" y="619"/>
                    <a:pt x="1287" y="286"/>
                  </a:cubicBezTo>
                  <a:cubicBezTo>
                    <a:pt x="1099" y="98"/>
                    <a:pt x="873" y="1"/>
                    <a:pt x="665" y="1"/>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p:cNvSpPr/>
            <p:nvPr/>
          </p:nvSpPr>
          <p:spPr>
            <a:xfrm>
              <a:off x="672370" y="2678128"/>
              <a:ext cx="74706" cy="70917"/>
            </a:xfrm>
            <a:custGeom>
              <a:avLst/>
              <a:gdLst/>
              <a:ahLst/>
              <a:cxnLst/>
              <a:rect l="l" t="t" r="r" b="b"/>
              <a:pathLst>
                <a:path w="1656" h="1572" extrusionOk="0">
                  <a:moveTo>
                    <a:pt x="1393" y="0"/>
                  </a:moveTo>
                  <a:cubicBezTo>
                    <a:pt x="1394" y="1"/>
                    <a:pt x="1394" y="2"/>
                    <a:pt x="1394" y="2"/>
                  </a:cubicBezTo>
                  <a:lnTo>
                    <a:pt x="1394" y="2"/>
                  </a:lnTo>
                  <a:cubicBezTo>
                    <a:pt x="1395" y="1"/>
                    <a:pt x="1395" y="0"/>
                    <a:pt x="1393" y="0"/>
                  </a:cubicBezTo>
                  <a:close/>
                  <a:moveTo>
                    <a:pt x="1394" y="2"/>
                  </a:moveTo>
                  <a:cubicBezTo>
                    <a:pt x="1387" y="27"/>
                    <a:pt x="1139" y="261"/>
                    <a:pt x="1072" y="643"/>
                  </a:cubicBezTo>
                  <a:cubicBezTo>
                    <a:pt x="1072" y="643"/>
                    <a:pt x="1000" y="584"/>
                    <a:pt x="881" y="524"/>
                  </a:cubicBezTo>
                  <a:cubicBezTo>
                    <a:pt x="762" y="465"/>
                    <a:pt x="607" y="417"/>
                    <a:pt x="476" y="417"/>
                  </a:cubicBezTo>
                  <a:cubicBezTo>
                    <a:pt x="465" y="548"/>
                    <a:pt x="524" y="703"/>
                    <a:pt x="560" y="810"/>
                  </a:cubicBezTo>
                  <a:cubicBezTo>
                    <a:pt x="607" y="929"/>
                    <a:pt x="655" y="1000"/>
                    <a:pt x="655" y="1000"/>
                  </a:cubicBezTo>
                  <a:cubicBezTo>
                    <a:pt x="250" y="1048"/>
                    <a:pt x="0" y="1310"/>
                    <a:pt x="0" y="1310"/>
                  </a:cubicBezTo>
                  <a:cubicBezTo>
                    <a:pt x="283" y="1508"/>
                    <a:pt x="567" y="1572"/>
                    <a:pt x="790" y="1572"/>
                  </a:cubicBezTo>
                  <a:cubicBezTo>
                    <a:pt x="849" y="1572"/>
                    <a:pt x="903" y="1567"/>
                    <a:pt x="953" y="1560"/>
                  </a:cubicBezTo>
                  <a:cubicBezTo>
                    <a:pt x="1203" y="1536"/>
                    <a:pt x="1369" y="1441"/>
                    <a:pt x="1369" y="1441"/>
                  </a:cubicBezTo>
                  <a:cubicBezTo>
                    <a:pt x="1369" y="1441"/>
                    <a:pt x="1500" y="1310"/>
                    <a:pt x="1572" y="1060"/>
                  </a:cubicBezTo>
                  <a:cubicBezTo>
                    <a:pt x="1655" y="810"/>
                    <a:pt x="1655" y="442"/>
                    <a:pt x="1394"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p:cNvSpPr/>
            <p:nvPr/>
          </p:nvSpPr>
          <p:spPr>
            <a:xfrm>
              <a:off x="2044704" y="4831283"/>
              <a:ext cx="88691" cy="111022"/>
            </a:xfrm>
            <a:custGeom>
              <a:avLst/>
              <a:gdLst/>
              <a:ahLst/>
              <a:cxnLst/>
              <a:rect l="l" t="t" r="r" b="b"/>
              <a:pathLst>
                <a:path w="1966" h="2461" extrusionOk="0">
                  <a:moveTo>
                    <a:pt x="1174" y="0"/>
                  </a:moveTo>
                  <a:cubicBezTo>
                    <a:pt x="922" y="0"/>
                    <a:pt x="370" y="252"/>
                    <a:pt x="370" y="802"/>
                  </a:cubicBezTo>
                  <a:cubicBezTo>
                    <a:pt x="370" y="802"/>
                    <a:pt x="382" y="1100"/>
                    <a:pt x="274" y="1421"/>
                  </a:cubicBezTo>
                  <a:cubicBezTo>
                    <a:pt x="179" y="1731"/>
                    <a:pt x="1" y="2147"/>
                    <a:pt x="13" y="2290"/>
                  </a:cubicBezTo>
                  <a:cubicBezTo>
                    <a:pt x="21" y="2394"/>
                    <a:pt x="120" y="2461"/>
                    <a:pt x="224" y="2461"/>
                  </a:cubicBezTo>
                  <a:cubicBezTo>
                    <a:pt x="275" y="2461"/>
                    <a:pt x="327" y="2445"/>
                    <a:pt x="370" y="2409"/>
                  </a:cubicBezTo>
                  <a:cubicBezTo>
                    <a:pt x="525" y="2314"/>
                    <a:pt x="1501" y="1397"/>
                    <a:pt x="1715" y="1100"/>
                  </a:cubicBezTo>
                  <a:cubicBezTo>
                    <a:pt x="1918" y="802"/>
                    <a:pt x="1965" y="707"/>
                    <a:pt x="1953" y="659"/>
                  </a:cubicBezTo>
                  <a:cubicBezTo>
                    <a:pt x="1929" y="612"/>
                    <a:pt x="1394" y="135"/>
                    <a:pt x="1263" y="16"/>
                  </a:cubicBezTo>
                  <a:cubicBezTo>
                    <a:pt x="1241" y="6"/>
                    <a:pt x="1211"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3"/>
            <p:cNvSpPr/>
            <p:nvPr/>
          </p:nvSpPr>
          <p:spPr>
            <a:xfrm>
              <a:off x="578896" y="2795647"/>
              <a:ext cx="260525" cy="204856"/>
            </a:xfrm>
            <a:custGeom>
              <a:avLst/>
              <a:gdLst/>
              <a:ahLst/>
              <a:cxnLst/>
              <a:rect l="l" t="t" r="r" b="b"/>
              <a:pathLst>
                <a:path w="5775" h="4541" extrusionOk="0">
                  <a:moveTo>
                    <a:pt x="729" y="0"/>
                  </a:moveTo>
                  <a:cubicBezTo>
                    <a:pt x="279" y="0"/>
                    <a:pt x="0" y="62"/>
                    <a:pt x="0" y="62"/>
                  </a:cubicBezTo>
                  <a:cubicBezTo>
                    <a:pt x="0" y="62"/>
                    <a:pt x="72" y="2086"/>
                    <a:pt x="1977" y="3563"/>
                  </a:cubicBezTo>
                  <a:cubicBezTo>
                    <a:pt x="3017" y="4361"/>
                    <a:pt x="4025" y="4541"/>
                    <a:pt x="4722" y="4541"/>
                  </a:cubicBezTo>
                  <a:cubicBezTo>
                    <a:pt x="5294" y="4541"/>
                    <a:pt x="5656" y="4420"/>
                    <a:pt x="5656" y="4420"/>
                  </a:cubicBezTo>
                  <a:cubicBezTo>
                    <a:pt x="5656" y="4420"/>
                    <a:pt x="5775" y="2551"/>
                    <a:pt x="3882" y="1086"/>
                  </a:cubicBezTo>
                  <a:cubicBezTo>
                    <a:pt x="2692" y="172"/>
                    <a:pt x="1475" y="0"/>
                    <a:pt x="729" y="0"/>
                  </a:cubicBezTo>
                  <a:close/>
                </a:path>
              </a:pathLst>
            </a:custGeom>
            <a:solidFill>
              <a:srgbClr val="91B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3"/>
            <p:cNvSpPr/>
            <p:nvPr/>
          </p:nvSpPr>
          <p:spPr>
            <a:xfrm>
              <a:off x="613272" y="2824204"/>
              <a:ext cx="221863" cy="172465"/>
            </a:xfrm>
            <a:custGeom>
              <a:avLst/>
              <a:gdLst/>
              <a:ahLst/>
              <a:cxnLst/>
              <a:rect l="l" t="t" r="r" b="b"/>
              <a:pathLst>
                <a:path w="4918" h="3823" extrusionOk="0">
                  <a:moveTo>
                    <a:pt x="60" y="1"/>
                  </a:moveTo>
                  <a:lnTo>
                    <a:pt x="0" y="84"/>
                  </a:lnTo>
                  <a:lnTo>
                    <a:pt x="4858" y="3823"/>
                  </a:lnTo>
                  <a:lnTo>
                    <a:pt x="4918" y="3739"/>
                  </a:lnTo>
                  <a:lnTo>
                    <a:pt x="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3"/>
            <p:cNvSpPr/>
            <p:nvPr/>
          </p:nvSpPr>
          <p:spPr>
            <a:xfrm>
              <a:off x="641197" y="2884926"/>
              <a:ext cx="52150" cy="5955"/>
            </a:xfrm>
            <a:custGeom>
              <a:avLst/>
              <a:gdLst/>
              <a:ahLst/>
              <a:cxnLst/>
              <a:rect l="l" t="t" r="r" b="b"/>
              <a:pathLst>
                <a:path w="1156" h="132" extrusionOk="0">
                  <a:moveTo>
                    <a:pt x="1144" y="0"/>
                  </a:moveTo>
                  <a:lnTo>
                    <a:pt x="1" y="36"/>
                  </a:lnTo>
                  <a:lnTo>
                    <a:pt x="1" y="131"/>
                  </a:lnTo>
                  <a:lnTo>
                    <a:pt x="1156" y="95"/>
                  </a:lnTo>
                  <a:lnTo>
                    <a:pt x="1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3"/>
            <p:cNvSpPr/>
            <p:nvPr/>
          </p:nvSpPr>
          <p:spPr>
            <a:xfrm>
              <a:off x="663753" y="2823121"/>
              <a:ext cx="16150" cy="51609"/>
            </a:xfrm>
            <a:custGeom>
              <a:avLst/>
              <a:gdLst/>
              <a:ahLst/>
              <a:cxnLst/>
              <a:rect l="l" t="t" r="r" b="b"/>
              <a:pathLst>
                <a:path w="358" h="1144" extrusionOk="0">
                  <a:moveTo>
                    <a:pt x="96" y="1"/>
                  </a:moveTo>
                  <a:lnTo>
                    <a:pt x="1" y="25"/>
                  </a:lnTo>
                  <a:lnTo>
                    <a:pt x="251" y="1144"/>
                  </a:lnTo>
                  <a:lnTo>
                    <a:pt x="358" y="1120"/>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3"/>
            <p:cNvSpPr/>
            <p:nvPr/>
          </p:nvSpPr>
          <p:spPr>
            <a:xfrm>
              <a:off x="697588" y="2927874"/>
              <a:ext cx="52150" cy="5955"/>
            </a:xfrm>
            <a:custGeom>
              <a:avLst/>
              <a:gdLst/>
              <a:ahLst/>
              <a:cxnLst/>
              <a:rect l="l" t="t" r="r" b="b"/>
              <a:pathLst>
                <a:path w="1156" h="132" extrusionOk="0">
                  <a:moveTo>
                    <a:pt x="1144" y="1"/>
                  </a:moveTo>
                  <a:lnTo>
                    <a:pt x="1" y="36"/>
                  </a:lnTo>
                  <a:lnTo>
                    <a:pt x="1" y="132"/>
                  </a:lnTo>
                  <a:lnTo>
                    <a:pt x="1156" y="96"/>
                  </a:lnTo>
                  <a:lnTo>
                    <a:pt x="1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3"/>
            <p:cNvSpPr/>
            <p:nvPr/>
          </p:nvSpPr>
          <p:spPr>
            <a:xfrm>
              <a:off x="720145" y="2866655"/>
              <a:ext cx="16150" cy="51609"/>
            </a:xfrm>
            <a:custGeom>
              <a:avLst/>
              <a:gdLst/>
              <a:ahLst/>
              <a:cxnLst/>
              <a:rect l="l" t="t" r="r" b="b"/>
              <a:pathLst>
                <a:path w="358" h="1144" extrusionOk="0">
                  <a:moveTo>
                    <a:pt x="108" y="0"/>
                  </a:moveTo>
                  <a:lnTo>
                    <a:pt x="1" y="24"/>
                  </a:lnTo>
                  <a:lnTo>
                    <a:pt x="263" y="1143"/>
                  </a:lnTo>
                  <a:lnTo>
                    <a:pt x="358" y="1120"/>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3"/>
            <p:cNvSpPr/>
            <p:nvPr/>
          </p:nvSpPr>
          <p:spPr>
            <a:xfrm>
              <a:off x="753979" y="2971408"/>
              <a:ext cx="52150" cy="6451"/>
            </a:xfrm>
            <a:custGeom>
              <a:avLst/>
              <a:gdLst/>
              <a:ahLst/>
              <a:cxnLst/>
              <a:rect l="l" t="t" r="r" b="b"/>
              <a:pathLst>
                <a:path w="1156" h="143" extrusionOk="0">
                  <a:moveTo>
                    <a:pt x="1144" y="0"/>
                  </a:moveTo>
                  <a:lnTo>
                    <a:pt x="1" y="36"/>
                  </a:lnTo>
                  <a:lnTo>
                    <a:pt x="1" y="143"/>
                  </a:lnTo>
                  <a:lnTo>
                    <a:pt x="1156" y="107"/>
                  </a:lnTo>
                  <a:lnTo>
                    <a:pt x="1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3"/>
            <p:cNvSpPr/>
            <p:nvPr/>
          </p:nvSpPr>
          <p:spPr>
            <a:xfrm>
              <a:off x="776536" y="2910144"/>
              <a:ext cx="16195" cy="51609"/>
            </a:xfrm>
            <a:custGeom>
              <a:avLst/>
              <a:gdLst/>
              <a:ahLst/>
              <a:cxnLst/>
              <a:rect l="l" t="t" r="r" b="b"/>
              <a:pathLst>
                <a:path w="359" h="1144" extrusionOk="0">
                  <a:moveTo>
                    <a:pt x="108" y="1"/>
                  </a:moveTo>
                  <a:lnTo>
                    <a:pt x="1" y="25"/>
                  </a:lnTo>
                  <a:lnTo>
                    <a:pt x="263" y="1144"/>
                  </a:lnTo>
                  <a:lnTo>
                    <a:pt x="358" y="1120"/>
                  </a:lnTo>
                  <a:lnTo>
                    <a:pt x="1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3"/>
            <p:cNvSpPr/>
            <p:nvPr/>
          </p:nvSpPr>
          <p:spPr>
            <a:xfrm>
              <a:off x="796430" y="2796279"/>
              <a:ext cx="193397" cy="203683"/>
            </a:xfrm>
            <a:custGeom>
              <a:avLst/>
              <a:gdLst/>
              <a:ahLst/>
              <a:cxnLst/>
              <a:rect l="l" t="t" r="r" b="b"/>
              <a:pathLst>
                <a:path w="4287" h="4515" extrusionOk="0">
                  <a:moveTo>
                    <a:pt x="3941" y="1"/>
                  </a:moveTo>
                  <a:cubicBezTo>
                    <a:pt x="3941" y="1"/>
                    <a:pt x="2322" y="60"/>
                    <a:pt x="1167" y="1584"/>
                  </a:cubicBezTo>
                  <a:cubicBezTo>
                    <a:pt x="1" y="3084"/>
                    <a:pt x="477" y="4513"/>
                    <a:pt x="477" y="4513"/>
                  </a:cubicBezTo>
                  <a:cubicBezTo>
                    <a:pt x="477" y="4513"/>
                    <a:pt x="499" y="4515"/>
                    <a:pt x="541" y="4515"/>
                  </a:cubicBezTo>
                  <a:cubicBezTo>
                    <a:pt x="839" y="4515"/>
                    <a:pt x="2109" y="4432"/>
                    <a:pt x="3132" y="3096"/>
                  </a:cubicBezTo>
                  <a:cubicBezTo>
                    <a:pt x="4287" y="1596"/>
                    <a:pt x="3941" y="1"/>
                    <a:pt x="3941" y="1"/>
                  </a:cubicBezTo>
                  <a:close/>
                </a:path>
              </a:pathLst>
            </a:custGeom>
            <a:solidFill>
              <a:srgbClr val="BCE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3"/>
            <p:cNvSpPr/>
            <p:nvPr/>
          </p:nvSpPr>
          <p:spPr>
            <a:xfrm>
              <a:off x="-87151" y="2326833"/>
              <a:ext cx="577440" cy="860521"/>
            </a:xfrm>
            <a:custGeom>
              <a:avLst/>
              <a:gdLst/>
              <a:ahLst/>
              <a:cxnLst/>
              <a:rect l="l" t="t" r="r" b="b"/>
              <a:pathLst>
                <a:path w="12800" h="19075" extrusionOk="0">
                  <a:moveTo>
                    <a:pt x="1310" y="1"/>
                  </a:moveTo>
                  <a:cubicBezTo>
                    <a:pt x="1060" y="346"/>
                    <a:pt x="775" y="894"/>
                    <a:pt x="537" y="1644"/>
                  </a:cubicBezTo>
                  <a:cubicBezTo>
                    <a:pt x="417" y="2013"/>
                    <a:pt x="310" y="2429"/>
                    <a:pt x="227" y="2870"/>
                  </a:cubicBezTo>
                  <a:cubicBezTo>
                    <a:pt x="132" y="3322"/>
                    <a:pt x="72" y="3834"/>
                    <a:pt x="25" y="4334"/>
                  </a:cubicBezTo>
                  <a:cubicBezTo>
                    <a:pt x="25" y="4334"/>
                    <a:pt x="477" y="4513"/>
                    <a:pt x="941" y="4704"/>
                  </a:cubicBezTo>
                  <a:lnTo>
                    <a:pt x="1834" y="5061"/>
                  </a:lnTo>
                  <a:cubicBezTo>
                    <a:pt x="1834" y="5061"/>
                    <a:pt x="1370" y="5073"/>
                    <a:pt x="918" y="5096"/>
                  </a:cubicBezTo>
                  <a:cubicBezTo>
                    <a:pt x="465" y="5108"/>
                    <a:pt x="13" y="5120"/>
                    <a:pt x="13" y="5120"/>
                  </a:cubicBezTo>
                  <a:cubicBezTo>
                    <a:pt x="1" y="7299"/>
                    <a:pt x="525" y="9883"/>
                    <a:pt x="1953" y="12300"/>
                  </a:cubicBezTo>
                  <a:cubicBezTo>
                    <a:pt x="2203" y="12740"/>
                    <a:pt x="2489" y="13145"/>
                    <a:pt x="2763" y="13550"/>
                  </a:cubicBezTo>
                  <a:cubicBezTo>
                    <a:pt x="3049" y="13931"/>
                    <a:pt x="3334" y="14312"/>
                    <a:pt x="3644" y="14645"/>
                  </a:cubicBezTo>
                  <a:cubicBezTo>
                    <a:pt x="3644" y="14645"/>
                    <a:pt x="4287" y="14610"/>
                    <a:pt x="4930" y="14574"/>
                  </a:cubicBezTo>
                  <a:cubicBezTo>
                    <a:pt x="5561" y="14526"/>
                    <a:pt x="6192" y="14490"/>
                    <a:pt x="6192" y="14490"/>
                  </a:cubicBezTo>
                  <a:lnTo>
                    <a:pt x="6192" y="14490"/>
                  </a:lnTo>
                  <a:lnTo>
                    <a:pt x="4585" y="15645"/>
                  </a:lnTo>
                  <a:cubicBezTo>
                    <a:pt x="5882" y="16907"/>
                    <a:pt x="7192" y="17777"/>
                    <a:pt x="8157" y="18312"/>
                  </a:cubicBezTo>
                  <a:cubicBezTo>
                    <a:pt x="8645" y="18574"/>
                    <a:pt x="9049" y="18777"/>
                    <a:pt x="9335" y="18896"/>
                  </a:cubicBezTo>
                  <a:cubicBezTo>
                    <a:pt x="9609" y="19015"/>
                    <a:pt x="9776" y="19074"/>
                    <a:pt x="9776" y="19074"/>
                  </a:cubicBezTo>
                  <a:lnTo>
                    <a:pt x="11288" y="18027"/>
                  </a:lnTo>
                  <a:lnTo>
                    <a:pt x="12788" y="16991"/>
                  </a:lnTo>
                  <a:cubicBezTo>
                    <a:pt x="12788" y="16991"/>
                    <a:pt x="12800" y="16896"/>
                    <a:pt x="12800" y="16705"/>
                  </a:cubicBezTo>
                  <a:cubicBezTo>
                    <a:pt x="12800" y="16526"/>
                    <a:pt x="12800" y="16241"/>
                    <a:pt x="12788" y="15895"/>
                  </a:cubicBezTo>
                  <a:cubicBezTo>
                    <a:pt x="12752" y="15217"/>
                    <a:pt x="12657" y="14252"/>
                    <a:pt x="12431" y="13121"/>
                  </a:cubicBezTo>
                  <a:lnTo>
                    <a:pt x="11133" y="13931"/>
                  </a:lnTo>
                  <a:lnTo>
                    <a:pt x="11133" y="13931"/>
                  </a:lnTo>
                  <a:lnTo>
                    <a:pt x="12205" y="12228"/>
                  </a:lnTo>
                  <a:cubicBezTo>
                    <a:pt x="11847" y="10764"/>
                    <a:pt x="11264" y="9097"/>
                    <a:pt x="10323" y="7430"/>
                  </a:cubicBezTo>
                  <a:cubicBezTo>
                    <a:pt x="9573" y="6108"/>
                    <a:pt x="8692" y="4989"/>
                    <a:pt x="7752" y="4061"/>
                  </a:cubicBezTo>
                  <a:lnTo>
                    <a:pt x="6311" y="5073"/>
                  </a:lnTo>
                  <a:cubicBezTo>
                    <a:pt x="6311" y="5073"/>
                    <a:pt x="6502" y="4656"/>
                    <a:pt x="6692" y="4263"/>
                  </a:cubicBezTo>
                  <a:cubicBezTo>
                    <a:pt x="6906" y="3858"/>
                    <a:pt x="7097" y="3453"/>
                    <a:pt x="7097" y="3453"/>
                  </a:cubicBezTo>
                  <a:cubicBezTo>
                    <a:pt x="5966" y="2453"/>
                    <a:pt x="4823" y="1679"/>
                    <a:pt x="3799" y="1108"/>
                  </a:cubicBezTo>
                  <a:cubicBezTo>
                    <a:pt x="3275" y="822"/>
                    <a:pt x="2811" y="584"/>
                    <a:pt x="2394" y="393"/>
                  </a:cubicBezTo>
                  <a:cubicBezTo>
                    <a:pt x="1977" y="191"/>
                    <a:pt x="1608" y="72"/>
                    <a:pt x="13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287783" y="2541706"/>
              <a:ext cx="288991" cy="606989"/>
            </a:xfrm>
            <a:custGeom>
              <a:avLst/>
              <a:gdLst/>
              <a:ahLst/>
              <a:cxnLst/>
              <a:rect l="l" t="t" r="r" b="b"/>
              <a:pathLst>
                <a:path w="6406" h="13455" extrusionOk="0">
                  <a:moveTo>
                    <a:pt x="3275" y="0"/>
                  </a:moveTo>
                  <a:cubicBezTo>
                    <a:pt x="2798" y="250"/>
                    <a:pt x="1989" y="988"/>
                    <a:pt x="1322" y="2143"/>
                  </a:cubicBezTo>
                  <a:cubicBezTo>
                    <a:pt x="1322" y="2143"/>
                    <a:pt x="1524" y="2381"/>
                    <a:pt x="1739" y="2608"/>
                  </a:cubicBezTo>
                  <a:cubicBezTo>
                    <a:pt x="1941" y="2834"/>
                    <a:pt x="2155" y="3072"/>
                    <a:pt x="2155" y="3072"/>
                  </a:cubicBezTo>
                  <a:lnTo>
                    <a:pt x="1620" y="2834"/>
                  </a:lnTo>
                  <a:lnTo>
                    <a:pt x="1084" y="2596"/>
                  </a:lnTo>
                  <a:cubicBezTo>
                    <a:pt x="441" y="3846"/>
                    <a:pt x="0" y="5465"/>
                    <a:pt x="119" y="7263"/>
                  </a:cubicBezTo>
                  <a:cubicBezTo>
                    <a:pt x="155" y="7918"/>
                    <a:pt x="262" y="8525"/>
                    <a:pt x="393" y="9096"/>
                  </a:cubicBezTo>
                  <a:lnTo>
                    <a:pt x="1905" y="9751"/>
                  </a:lnTo>
                  <a:lnTo>
                    <a:pt x="631" y="9966"/>
                  </a:lnTo>
                  <a:cubicBezTo>
                    <a:pt x="1012" y="11073"/>
                    <a:pt x="1500" y="11942"/>
                    <a:pt x="1905" y="12537"/>
                  </a:cubicBezTo>
                  <a:cubicBezTo>
                    <a:pt x="2096" y="12835"/>
                    <a:pt x="2274" y="13061"/>
                    <a:pt x="2405" y="13216"/>
                  </a:cubicBezTo>
                  <a:cubicBezTo>
                    <a:pt x="2524" y="13371"/>
                    <a:pt x="2608" y="13454"/>
                    <a:pt x="2608" y="13454"/>
                  </a:cubicBezTo>
                  <a:lnTo>
                    <a:pt x="3775" y="13311"/>
                  </a:lnTo>
                  <a:lnTo>
                    <a:pt x="4929" y="13156"/>
                  </a:lnTo>
                  <a:cubicBezTo>
                    <a:pt x="4929" y="13156"/>
                    <a:pt x="5072" y="12942"/>
                    <a:pt x="5251" y="12537"/>
                  </a:cubicBezTo>
                  <a:cubicBezTo>
                    <a:pt x="5430" y="12133"/>
                    <a:pt x="5668" y="11549"/>
                    <a:pt x="5858" y="10835"/>
                  </a:cubicBezTo>
                  <a:lnTo>
                    <a:pt x="5858" y="10835"/>
                  </a:lnTo>
                  <a:lnTo>
                    <a:pt x="4918" y="10918"/>
                  </a:lnTo>
                  <a:lnTo>
                    <a:pt x="6037" y="10239"/>
                  </a:lnTo>
                  <a:cubicBezTo>
                    <a:pt x="6263" y="9287"/>
                    <a:pt x="6406" y="8168"/>
                    <a:pt x="6370" y="6918"/>
                  </a:cubicBezTo>
                  <a:cubicBezTo>
                    <a:pt x="6323" y="5941"/>
                    <a:pt x="6120" y="5036"/>
                    <a:pt x="5858" y="4215"/>
                  </a:cubicBezTo>
                  <a:lnTo>
                    <a:pt x="4727" y="4382"/>
                  </a:lnTo>
                  <a:cubicBezTo>
                    <a:pt x="4727" y="4382"/>
                    <a:pt x="4965" y="4203"/>
                    <a:pt x="5191" y="4024"/>
                  </a:cubicBezTo>
                  <a:cubicBezTo>
                    <a:pt x="5430" y="3846"/>
                    <a:pt x="5656" y="3667"/>
                    <a:pt x="5656" y="3667"/>
                  </a:cubicBezTo>
                  <a:cubicBezTo>
                    <a:pt x="5299" y="2750"/>
                    <a:pt x="4846" y="1965"/>
                    <a:pt x="4418" y="1345"/>
                  </a:cubicBezTo>
                  <a:cubicBezTo>
                    <a:pt x="3989" y="714"/>
                    <a:pt x="3584" y="238"/>
                    <a:pt x="3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1938373" y="2710248"/>
              <a:ext cx="407185" cy="802055"/>
            </a:xfrm>
            <a:custGeom>
              <a:avLst/>
              <a:gdLst/>
              <a:ahLst/>
              <a:cxnLst/>
              <a:rect l="l" t="t" r="r" b="b"/>
              <a:pathLst>
                <a:path w="9026" h="17779" extrusionOk="0">
                  <a:moveTo>
                    <a:pt x="4637" y="1"/>
                  </a:moveTo>
                  <a:cubicBezTo>
                    <a:pt x="2561" y="1"/>
                    <a:pt x="1306" y="3393"/>
                    <a:pt x="1512" y="7861"/>
                  </a:cubicBezTo>
                  <a:cubicBezTo>
                    <a:pt x="1727" y="12504"/>
                    <a:pt x="0" y="17279"/>
                    <a:pt x="0" y="17279"/>
                  </a:cubicBezTo>
                  <a:lnTo>
                    <a:pt x="572" y="17779"/>
                  </a:lnTo>
                  <a:cubicBezTo>
                    <a:pt x="9025" y="8682"/>
                    <a:pt x="7084" y="288"/>
                    <a:pt x="4870" y="15"/>
                  </a:cubicBezTo>
                  <a:cubicBezTo>
                    <a:pt x="4791" y="5"/>
                    <a:pt x="4714" y="1"/>
                    <a:pt x="4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1964132" y="3002536"/>
              <a:ext cx="155819" cy="479140"/>
            </a:xfrm>
            <a:custGeom>
              <a:avLst/>
              <a:gdLst/>
              <a:ahLst/>
              <a:cxnLst/>
              <a:rect l="l" t="t" r="r" b="b"/>
              <a:pathLst>
                <a:path w="3454" h="10621" extrusionOk="0">
                  <a:moveTo>
                    <a:pt x="3239" y="1"/>
                  </a:moveTo>
                  <a:cubicBezTo>
                    <a:pt x="3120" y="5489"/>
                    <a:pt x="25" y="10478"/>
                    <a:pt x="1" y="10526"/>
                  </a:cubicBezTo>
                  <a:lnTo>
                    <a:pt x="179" y="10621"/>
                  </a:lnTo>
                  <a:cubicBezTo>
                    <a:pt x="203" y="10585"/>
                    <a:pt x="3334" y="5549"/>
                    <a:pt x="34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1938373" y="3251875"/>
              <a:ext cx="543606" cy="263683"/>
            </a:xfrm>
            <a:custGeom>
              <a:avLst/>
              <a:gdLst/>
              <a:ahLst/>
              <a:cxnLst/>
              <a:rect l="l" t="t" r="r" b="b"/>
              <a:pathLst>
                <a:path w="12050" h="5845" extrusionOk="0">
                  <a:moveTo>
                    <a:pt x="9375" y="1"/>
                  </a:moveTo>
                  <a:cubicBezTo>
                    <a:pt x="7096" y="1"/>
                    <a:pt x="3456" y="1297"/>
                    <a:pt x="0" y="5499"/>
                  </a:cubicBezTo>
                  <a:lnTo>
                    <a:pt x="393" y="5844"/>
                  </a:lnTo>
                  <a:cubicBezTo>
                    <a:pt x="393" y="5844"/>
                    <a:pt x="3477" y="4237"/>
                    <a:pt x="6644" y="3951"/>
                  </a:cubicBezTo>
                  <a:cubicBezTo>
                    <a:pt x="9811" y="3665"/>
                    <a:pt x="12049" y="2439"/>
                    <a:pt x="11656" y="951"/>
                  </a:cubicBezTo>
                  <a:cubicBezTo>
                    <a:pt x="11515" y="414"/>
                    <a:pt x="10662" y="1"/>
                    <a:pt x="9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1957140" y="3345756"/>
              <a:ext cx="313757" cy="152074"/>
            </a:xfrm>
            <a:custGeom>
              <a:avLst/>
              <a:gdLst/>
              <a:ahLst/>
              <a:cxnLst/>
              <a:rect l="l" t="t" r="r" b="b"/>
              <a:pathLst>
                <a:path w="6955" h="3371" extrusionOk="0">
                  <a:moveTo>
                    <a:pt x="6930" y="1"/>
                  </a:moveTo>
                  <a:cubicBezTo>
                    <a:pt x="3156" y="596"/>
                    <a:pt x="37" y="3180"/>
                    <a:pt x="1" y="3215"/>
                  </a:cubicBezTo>
                  <a:lnTo>
                    <a:pt x="132" y="3370"/>
                  </a:lnTo>
                  <a:cubicBezTo>
                    <a:pt x="168" y="3346"/>
                    <a:pt x="3263" y="798"/>
                    <a:pt x="6954" y="203"/>
                  </a:cubicBezTo>
                  <a:lnTo>
                    <a:pt x="69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2115080" y="3472523"/>
              <a:ext cx="470568" cy="302840"/>
            </a:xfrm>
            <a:custGeom>
              <a:avLst/>
              <a:gdLst/>
              <a:ahLst/>
              <a:cxnLst/>
              <a:rect l="l" t="t" r="r" b="b"/>
              <a:pathLst>
                <a:path w="10431" h="6713" extrusionOk="0">
                  <a:moveTo>
                    <a:pt x="7779" y="1"/>
                  </a:moveTo>
                  <a:cubicBezTo>
                    <a:pt x="7575" y="1"/>
                    <a:pt x="7368" y="4"/>
                    <a:pt x="7156" y="12"/>
                  </a:cubicBezTo>
                  <a:cubicBezTo>
                    <a:pt x="5930" y="60"/>
                    <a:pt x="4572" y="298"/>
                    <a:pt x="3144" y="917"/>
                  </a:cubicBezTo>
                  <a:cubicBezTo>
                    <a:pt x="1727" y="1548"/>
                    <a:pt x="953" y="2679"/>
                    <a:pt x="524" y="3680"/>
                  </a:cubicBezTo>
                  <a:cubicBezTo>
                    <a:pt x="96" y="4668"/>
                    <a:pt x="0" y="5501"/>
                    <a:pt x="0" y="5501"/>
                  </a:cubicBezTo>
                  <a:cubicBezTo>
                    <a:pt x="0" y="5501"/>
                    <a:pt x="655" y="6061"/>
                    <a:pt x="1691" y="6418"/>
                  </a:cubicBezTo>
                  <a:cubicBezTo>
                    <a:pt x="2190" y="6588"/>
                    <a:pt x="2777" y="6712"/>
                    <a:pt x="3418" y="6712"/>
                  </a:cubicBezTo>
                  <a:cubicBezTo>
                    <a:pt x="4124" y="6712"/>
                    <a:pt x="4893" y="6562"/>
                    <a:pt x="5680" y="6156"/>
                  </a:cubicBezTo>
                  <a:cubicBezTo>
                    <a:pt x="7168" y="5382"/>
                    <a:pt x="8263" y="4311"/>
                    <a:pt x="9013" y="3227"/>
                  </a:cubicBezTo>
                  <a:cubicBezTo>
                    <a:pt x="9775" y="2144"/>
                    <a:pt x="10192" y="1024"/>
                    <a:pt x="10430" y="167"/>
                  </a:cubicBezTo>
                  <a:cubicBezTo>
                    <a:pt x="9679" y="88"/>
                    <a:pt x="8779" y="1"/>
                    <a:pt x="7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2114539" y="3525712"/>
              <a:ext cx="396990" cy="196600"/>
            </a:xfrm>
            <a:custGeom>
              <a:avLst/>
              <a:gdLst/>
              <a:ahLst/>
              <a:cxnLst/>
              <a:rect l="l" t="t" r="r" b="b"/>
              <a:pathLst>
                <a:path w="8800" h="4358" extrusionOk="0">
                  <a:moveTo>
                    <a:pt x="8763" y="0"/>
                  </a:moveTo>
                  <a:cubicBezTo>
                    <a:pt x="8763" y="0"/>
                    <a:pt x="8632" y="72"/>
                    <a:pt x="8406" y="203"/>
                  </a:cubicBezTo>
                  <a:cubicBezTo>
                    <a:pt x="8168" y="334"/>
                    <a:pt x="7847" y="536"/>
                    <a:pt x="7442" y="750"/>
                  </a:cubicBezTo>
                  <a:cubicBezTo>
                    <a:pt x="6656" y="1203"/>
                    <a:pt x="5561" y="1762"/>
                    <a:pt x="4465" y="2298"/>
                  </a:cubicBezTo>
                  <a:cubicBezTo>
                    <a:pt x="3358" y="2834"/>
                    <a:pt x="2251" y="3346"/>
                    <a:pt x="1405" y="3703"/>
                  </a:cubicBezTo>
                  <a:cubicBezTo>
                    <a:pt x="560" y="4072"/>
                    <a:pt x="0" y="4298"/>
                    <a:pt x="0" y="4298"/>
                  </a:cubicBezTo>
                  <a:lnTo>
                    <a:pt x="24" y="4358"/>
                  </a:lnTo>
                  <a:cubicBezTo>
                    <a:pt x="24" y="4358"/>
                    <a:pt x="596" y="4132"/>
                    <a:pt x="1429" y="3763"/>
                  </a:cubicBezTo>
                  <a:cubicBezTo>
                    <a:pt x="2263" y="3394"/>
                    <a:pt x="3382" y="2893"/>
                    <a:pt x="4477" y="2358"/>
                  </a:cubicBezTo>
                  <a:cubicBezTo>
                    <a:pt x="5573" y="1822"/>
                    <a:pt x="6668" y="1262"/>
                    <a:pt x="7466" y="810"/>
                  </a:cubicBezTo>
                  <a:cubicBezTo>
                    <a:pt x="7870" y="596"/>
                    <a:pt x="8216" y="393"/>
                    <a:pt x="8442" y="262"/>
                  </a:cubicBezTo>
                  <a:cubicBezTo>
                    <a:pt x="8656" y="131"/>
                    <a:pt x="8799" y="60"/>
                    <a:pt x="8799" y="60"/>
                  </a:cubicBezTo>
                  <a:lnTo>
                    <a:pt x="8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2387923" y="3516554"/>
              <a:ext cx="25308" cy="77954"/>
            </a:xfrm>
            <a:custGeom>
              <a:avLst/>
              <a:gdLst/>
              <a:ahLst/>
              <a:cxnLst/>
              <a:rect l="l" t="t" r="r" b="b"/>
              <a:pathLst>
                <a:path w="561" h="1728" extrusionOk="0">
                  <a:moveTo>
                    <a:pt x="501" y="1"/>
                  </a:moveTo>
                  <a:cubicBezTo>
                    <a:pt x="215" y="537"/>
                    <a:pt x="84" y="953"/>
                    <a:pt x="36" y="1251"/>
                  </a:cubicBezTo>
                  <a:cubicBezTo>
                    <a:pt x="1" y="1549"/>
                    <a:pt x="25" y="1715"/>
                    <a:pt x="25" y="1727"/>
                  </a:cubicBezTo>
                  <a:lnTo>
                    <a:pt x="84" y="1715"/>
                  </a:lnTo>
                  <a:cubicBezTo>
                    <a:pt x="84" y="1715"/>
                    <a:pt x="72" y="1668"/>
                    <a:pt x="72" y="1596"/>
                  </a:cubicBezTo>
                  <a:cubicBezTo>
                    <a:pt x="72" y="1513"/>
                    <a:pt x="72" y="1406"/>
                    <a:pt x="96" y="1251"/>
                  </a:cubicBezTo>
                  <a:cubicBezTo>
                    <a:pt x="144" y="953"/>
                    <a:pt x="275" y="537"/>
                    <a:pt x="560" y="37"/>
                  </a:cubicBezTo>
                  <a:lnTo>
                    <a:pt x="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2318088" y="3629381"/>
              <a:ext cx="90857" cy="33879"/>
            </a:xfrm>
            <a:custGeom>
              <a:avLst/>
              <a:gdLst/>
              <a:ahLst/>
              <a:cxnLst/>
              <a:rect l="l" t="t" r="r" b="b"/>
              <a:pathLst>
                <a:path w="2014" h="751" extrusionOk="0">
                  <a:moveTo>
                    <a:pt x="37" y="0"/>
                  </a:moveTo>
                  <a:lnTo>
                    <a:pt x="1" y="48"/>
                  </a:lnTo>
                  <a:cubicBezTo>
                    <a:pt x="1" y="48"/>
                    <a:pt x="144" y="203"/>
                    <a:pt x="453" y="357"/>
                  </a:cubicBezTo>
                  <a:cubicBezTo>
                    <a:pt x="787" y="524"/>
                    <a:pt x="1275" y="703"/>
                    <a:pt x="2013" y="750"/>
                  </a:cubicBezTo>
                  <a:lnTo>
                    <a:pt x="2013" y="691"/>
                  </a:lnTo>
                  <a:cubicBezTo>
                    <a:pt x="1287" y="643"/>
                    <a:pt x="799" y="465"/>
                    <a:pt x="489" y="298"/>
                  </a:cubicBezTo>
                  <a:cubicBezTo>
                    <a:pt x="322" y="226"/>
                    <a:pt x="215" y="155"/>
                    <a:pt x="144" y="95"/>
                  </a:cubicBezTo>
                  <a:cubicBezTo>
                    <a:pt x="72" y="48"/>
                    <a:pt x="3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2184915" y="3690058"/>
              <a:ext cx="103172" cy="41955"/>
            </a:xfrm>
            <a:custGeom>
              <a:avLst/>
              <a:gdLst/>
              <a:ahLst/>
              <a:cxnLst/>
              <a:rect l="l" t="t" r="r" b="b"/>
              <a:pathLst>
                <a:path w="2287" h="930" extrusionOk="0">
                  <a:moveTo>
                    <a:pt x="48" y="1"/>
                  </a:moveTo>
                  <a:lnTo>
                    <a:pt x="0" y="48"/>
                  </a:lnTo>
                  <a:cubicBezTo>
                    <a:pt x="12" y="60"/>
                    <a:pt x="167" y="239"/>
                    <a:pt x="524" y="429"/>
                  </a:cubicBezTo>
                  <a:cubicBezTo>
                    <a:pt x="881" y="620"/>
                    <a:pt x="1441" y="846"/>
                    <a:pt x="2274" y="929"/>
                  </a:cubicBezTo>
                  <a:lnTo>
                    <a:pt x="2286" y="870"/>
                  </a:lnTo>
                  <a:cubicBezTo>
                    <a:pt x="1453" y="786"/>
                    <a:pt x="905" y="560"/>
                    <a:pt x="548" y="370"/>
                  </a:cubicBezTo>
                  <a:cubicBezTo>
                    <a:pt x="369" y="286"/>
                    <a:pt x="238" y="191"/>
                    <a:pt x="167" y="120"/>
                  </a:cubicBez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3"/>
            <p:cNvSpPr/>
            <p:nvPr/>
          </p:nvSpPr>
          <p:spPr>
            <a:xfrm>
              <a:off x="2240765" y="3551471"/>
              <a:ext cx="41955" cy="114450"/>
            </a:xfrm>
            <a:custGeom>
              <a:avLst/>
              <a:gdLst/>
              <a:ahLst/>
              <a:cxnLst/>
              <a:rect l="l" t="t" r="r" b="b"/>
              <a:pathLst>
                <a:path w="930" h="2537" extrusionOk="0">
                  <a:moveTo>
                    <a:pt x="870" y="1"/>
                  </a:moveTo>
                  <a:cubicBezTo>
                    <a:pt x="393" y="763"/>
                    <a:pt x="179" y="1394"/>
                    <a:pt x="84" y="1822"/>
                  </a:cubicBezTo>
                  <a:cubicBezTo>
                    <a:pt x="0" y="2263"/>
                    <a:pt x="24" y="2525"/>
                    <a:pt x="24" y="2537"/>
                  </a:cubicBezTo>
                  <a:lnTo>
                    <a:pt x="96" y="2525"/>
                  </a:lnTo>
                  <a:lnTo>
                    <a:pt x="96" y="2346"/>
                  </a:lnTo>
                  <a:cubicBezTo>
                    <a:pt x="96" y="2227"/>
                    <a:pt x="119" y="2061"/>
                    <a:pt x="155" y="1834"/>
                  </a:cubicBezTo>
                  <a:cubicBezTo>
                    <a:pt x="250" y="1406"/>
                    <a:pt x="453" y="775"/>
                    <a:pt x="929" y="36"/>
                  </a:cubicBezTo>
                  <a:lnTo>
                    <a:pt x="8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3"/>
            <p:cNvSpPr/>
            <p:nvPr/>
          </p:nvSpPr>
          <p:spPr>
            <a:xfrm>
              <a:off x="2438946" y="3567080"/>
              <a:ext cx="54857" cy="18271"/>
            </a:xfrm>
            <a:custGeom>
              <a:avLst/>
              <a:gdLst/>
              <a:ahLst/>
              <a:cxnLst/>
              <a:rect l="l" t="t" r="r" b="b"/>
              <a:pathLst>
                <a:path w="1216" h="405" extrusionOk="0">
                  <a:moveTo>
                    <a:pt x="37" y="0"/>
                  </a:moveTo>
                  <a:lnTo>
                    <a:pt x="1" y="48"/>
                  </a:lnTo>
                  <a:cubicBezTo>
                    <a:pt x="1" y="60"/>
                    <a:pt x="84" y="131"/>
                    <a:pt x="275" y="202"/>
                  </a:cubicBezTo>
                  <a:cubicBezTo>
                    <a:pt x="465" y="298"/>
                    <a:pt x="763" y="381"/>
                    <a:pt x="1215" y="405"/>
                  </a:cubicBezTo>
                  <a:lnTo>
                    <a:pt x="1215" y="345"/>
                  </a:lnTo>
                  <a:cubicBezTo>
                    <a:pt x="799" y="345"/>
                    <a:pt x="501" y="250"/>
                    <a:pt x="310" y="167"/>
                  </a:cubicBezTo>
                  <a:cubicBezTo>
                    <a:pt x="132" y="95"/>
                    <a:pt x="3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2094148" y="3724344"/>
              <a:ext cx="372268" cy="287186"/>
            </a:xfrm>
            <a:custGeom>
              <a:avLst/>
              <a:gdLst/>
              <a:ahLst/>
              <a:cxnLst/>
              <a:rect l="l" t="t" r="r" b="b"/>
              <a:pathLst>
                <a:path w="8252" h="6366" extrusionOk="0">
                  <a:moveTo>
                    <a:pt x="2487" y="1"/>
                  </a:moveTo>
                  <a:cubicBezTo>
                    <a:pt x="1342" y="1"/>
                    <a:pt x="464" y="395"/>
                    <a:pt x="464" y="395"/>
                  </a:cubicBezTo>
                  <a:cubicBezTo>
                    <a:pt x="464" y="395"/>
                    <a:pt x="0" y="3193"/>
                    <a:pt x="2191" y="4777"/>
                  </a:cubicBezTo>
                  <a:cubicBezTo>
                    <a:pt x="4011" y="6096"/>
                    <a:pt x="5938" y="6365"/>
                    <a:pt x="7398" y="6365"/>
                  </a:cubicBezTo>
                  <a:cubicBezTo>
                    <a:pt x="7705" y="6365"/>
                    <a:pt x="7991" y="6353"/>
                    <a:pt x="8251" y="6337"/>
                  </a:cubicBezTo>
                  <a:cubicBezTo>
                    <a:pt x="7906" y="4848"/>
                    <a:pt x="7239" y="2586"/>
                    <a:pt x="5144" y="907"/>
                  </a:cubicBezTo>
                  <a:cubicBezTo>
                    <a:pt x="4272" y="205"/>
                    <a:pt x="3310" y="1"/>
                    <a:pt x="2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3"/>
            <p:cNvSpPr/>
            <p:nvPr/>
          </p:nvSpPr>
          <p:spPr>
            <a:xfrm>
              <a:off x="2114539" y="3741623"/>
              <a:ext cx="293321" cy="225111"/>
            </a:xfrm>
            <a:custGeom>
              <a:avLst/>
              <a:gdLst/>
              <a:ahLst/>
              <a:cxnLst/>
              <a:rect l="l" t="t" r="r" b="b"/>
              <a:pathLst>
                <a:path w="6502" h="4990" extrusionOk="0">
                  <a:moveTo>
                    <a:pt x="24" y="1"/>
                  </a:moveTo>
                  <a:lnTo>
                    <a:pt x="0" y="36"/>
                  </a:lnTo>
                  <a:lnTo>
                    <a:pt x="6466" y="4989"/>
                  </a:lnTo>
                  <a:lnTo>
                    <a:pt x="6501" y="4942"/>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3"/>
            <p:cNvSpPr/>
            <p:nvPr/>
          </p:nvSpPr>
          <p:spPr>
            <a:xfrm>
              <a:off x="2315426" y="3883097"/>
              <a:ext cx="67173" cy="13804"/>
            </a:xfrm>
            <a:custGeom>
              <a:avLst/>
              <a:gdLst/>
              <a:ahLst/>
              <a:cxnLst/>
              <a:rect l="l" t="t" r="r" b="b"/>
              <a:pathLst>
                <a:path w="1489" h="306" extrusionOk="0">
                  <a:moveTo>
                    <a:pt x="1093" y="1"/>
                  </a:moveTo>
                  <a:cubicBezTo>
                    <a:pt x="781" y="1"/>
                    <a:pt x="541" y="40"/>
                    <a:pt x="369" y="91"/>
                  </a:cubicBezTo>
                  <a:cubicBezTo>
                    <a:pt x="119" y="163"/>
                    <a:pt x="12" y="258"/>
                    <a:pt x="0" y="258"/>
                  </a:cubicBezTo>
                  <a:lnTo>
                    <a:pt x="36" y="305"/>
                  </a:lnTo>
                  <a:lnTo>
                    <a:pt x="131" y="258"/>
                  </a:lnTo>
                  <a:cubicBezTo>
                    <a:pt x="191" y="222"/>
                    <a:pt x="274" y="186"/>
                    <a:pt x="393" y="151"/>
                  </a:cubicBezTo>
                  <a:cubicBezTo>
                    <a:pt x="565" y="99"/>
                    <a:pt x="798" y="60"/>
                    <a:pt x="1103" y="60"/>
                  </a:cubicBezTo>
                  <a:cubicBezTo>
                    <a:pt x="1221" y="60"/>
                    <a:pt x="1349" y="66"/>
                    <a:pt x="1489" y="79"/>
                  </a:cubicBezTo>
                  <a:lnTo>
                    <a:pt x="1489" y="20"/>
                  </a:lnTo>
                  <a:cubicBezTo>
                    <a:pt x="1346" y="6"/>
                    <a:pt x="1214"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2258494" y="3854405"/>
              <a:ext cx="14526" cy="80075"/>
            </a:xfrm>
            <a:custGeom>
              <a:avLst/>
              <a:gdLst/>
              <a:ahLst/>
              <a:cxnLst/>
              <a:rect l="l" t="t" r="r" b="b"/>
              <a:pathLst>
                <a:path w="322" h="1775" extrusionOk="0">
                  <a:moveTo>
                    <a:pt x="72" y="1"/>
                  </a:moveTo>
                  <a:cubicBezTo>
                    <a:pt x="72" y="13"/>
                    <a:pt x="0" y="179"/>
                    <a:pt x="0" y="477"/>
                  </a:cubicBezTo>
                  <a:cubicBezTo>
                    <a:pt x="0" y="775"/>
                    <a:pt x="48" y="1203"/>
                    <a:pt x="274" y="1775"/>
                  </a:cubicBezTo>
                  <a:lnTo>
                    <a:pt x="322" y="1763"/>
                  </a:lnTo>
                  <a:cubicBezTo>
                    <a:pt x="96" y="1203"/>
                    <a:pt x="48" y="775"/>
                    <a:pt x="48" y="477"/>
                  </a:cubicBezTo>
                  <a:cubicBezTo>
                    <a:pt x="48" y="334"/>
                    <a:pt x="60" y="215"/>
                    <a:pt x="84" y="132"/>
                  </a:cubicBezTo>
                  <a:cubicBezTo>
                    <a:pt x="96" y="60"/>
                    <a:pt x="107" y="13"/>
                    <a:pt x="107" y="13"/>
                  </a:cubicBezTo>
                  <a:lnTo>
                    <a:pt x="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2161276" y="3781367"/>
              <a:ext cx="16150" cy="91353"/>
            </a:xfrm>
            <a:custGeom>
              <a:avLst/>
              <a:gdLst/>
              <a:ahLst/>
              <a:cxnLst/>
              <a:rect l="l" t="t" r="r" b="b"/>
              <a:pathLst>
                <a:path w="358" h="2025" extrusionOk="0">
                  <a:moveTo>
                    <a:pt x="72" y="1"/>
                  </a:moveTo>
                  <a:cubicBezTo>
                    <a:pt x="72" y="1"/>
                    <a:pt x="24" y="191"/>
                    <a:pt x="0" y="536"/>
                  </a:cubicBezTo>
                  <a:cubicBezTo>
                    <a:pt x="0" y="882"/>
                    <a:pt x="60" y="1382"/>
                    <a:pt x="310" y="2025"/>
                  </a:cubicBezTo>
                  <a:lnTo>
                    <a:pt x="357" y="2013"/>
                  </a:lnTo>
                  <a:cubicBezTo>
                    <a:pt x="119" y="1370"/>
                    <a:pt x="60" y="882"/>
                    <a:pt x="60" y="536"/>
                  </a:cubicBezTo>
                  <a:cubicBezTo>
                    <a:pt x="60" y="358"/>
                    <a:pt x="72" y="239"/>
                    <a:pt x="96" y="144"/>
                  </a:cubicBezTo>
                  <a:cubicBezTo>
                    <a:pt x="107" y="60"/>
                    <a:pt x="119" y="13"/>
                    <a:pt x="119" y="13"/>
                  </a:cubicBezTo>
                  <a:lnTo>
                    <a:pt x="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2206930" y="3795397"/>
              <a:ext cx="99383" cy="18767"/>
            </a:xfrm>
            <a:custGeom>
              <a:avLst/>
              <a:gdLst/>
              <a:ahLst/>
              <a:cxnLst/>
              <a:rect l="l" t="t" r="r" b="b"/>
              <a:pathLst>
                <a:path w="2203" h="416" extrusionOk="0">
                  <a:moveTo>
                    <a:pt x="1611" y="1"/>
                  </a:moveTo>
                  <a:cubicBezTo>
                    <a:pt x="1164" y="1"/>
                    <a:pt x="814" y="62"/>
                    <a:pt x="560" y="130"/>
                  </a:cubicBezTo>
                  <a:cubicBezTo>
                    <a:pt x="203" y="237"/>
                    <a:pt x="24" y="356"/>
                    <a:pt x="0" y="368"/>
                  </a:cubicBezTo>
                  <a:lnTo>
                    <a:pt x="36" y="416"/>
                  </a:lnTo>
                  <a:cubicBezTo>
                    <a:pt x="36" y="416"/>
                    <a:pt x="84" y="392"/>
                    <a:pt x="167" y="344"/>
                  </a:cubicBezTo>
                  <a:cubicBezTo>
                    <a:pt x="262" y="297"/>
                    <a:pt x="393" y="237"/>
                    <a:pt x="572" y="190"/>
                  </a:cubicBezTo>
                  <a:cubicBezTo>
                    <a:pt x="826" y="122"/>
                    <a:pt x="1170" y="60"/>
                    <a:pt x="1614" y="60"/>
                  </a:cubicBezTo>
                  <a:cubicBezTo>
                    <a:pt x="1794" y="60"/>
                    <a:pt x="1990" y="70"/>
                    <a:pt x="2203" y="94"/>
                  </a:cubicBezTo>
                  <a:lnTo>
                    <a:pt x="2203" y="35"/>
                  </a:lnTo>
                  <a:cubicBezTo>
                    <a:pt x="1990" y="11"/>
                    <a:pt x="1793" y="1"/>
                    <a:pt x="16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3"/>
            <p:cNvSpPr/>
            <p:nvPr/>
          </p:nvSpPr>
          <p:spPr>
            <a:xfrm>
              <a:off x="2350344" y="3923699"/>
              <a:ext cx="9158" cy="47864"/>
            </a:xfrm>
            <a:custGeom>
              <a:avLst/>
              <a:gdLst/>
              <a:ahLst/>
              <a:cxnLst/>
              <a:rect l="l" t="t" r="r" b="b"/>
              <a:pathLst>
                <a:path w="203" h="1061" extrusionOk="0">
                  <a:moveTo>
                    <a:pt x="24" y="1"/>
                  </a:moveTo>
                  <a:cubicBezTo>
                    <a:pt x="24" y="1"/>
                    <a:pt x="0" y="96"/>
                    <a:pt x="0" y="287"/>
                  </a:cubicBezTo>
                  <a:cubicBezTo>
                    <a:pt x="0" y="465"/>
                    <a:pt x="24" y="715"/>
                    <a:pt x="155" y="1060"/>
                  </a:cubicBezTo>
                  <a:lnTo>
                    <a:pt x="203" y="1037"/>
                  </a:lnTo>
                  <a:cubicBezTo>
                    <a:pt x="72" y="715"/>
                    <a:pt x="36" y="465"/>
                    <a:pt x="36" y="287"/>
                  </a:cubicBezTo>
                  <a:cubicBezTo>
                    <a:pt x="36" y="108"/>
                    <a:pt x="72" y="13"/>
                    <a:pt x="72" y="13"/>
                  </a:cubicBez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3"/>
            <p:cNvSpPr/>
            <p:nvPr/>
          </p:nvSpPr>
          <p:spPr>
            <a:xfrm>
              <a:off x="-361617" y="4674334"/>
              <a:ext cx="204134" cy="277622"/>
            </a:xfrm>
            <a:custGeom>
              <a:avLst/>
              <a:gdLst/>
              <a:ahLst/>
              <a:cxnLst/>
              <a:rect l="l" t="t" r="r" b="b"/>
              <a:pathLst>
                <a:path w="4525" h="6154" extrusionOk="0">
                  <a:moveTo>
                    <a:pt x="2067" y="0"/>
                  </a:moveTo>
                  <a:cubicBezTo>
                    <a:pt x="1995" y="0"/>
                    <a:pt x="1876" y="24"/>
                    <a:pt x="1679" y="114"/>
                  </a:cubicBezTo>
                  <a:cubicBezTo>
                    <a:pt x="1263" y="316"/>
                    <a:pt x="298" y="1590"/>
                    <a:pt x="1" y="2257"/>
                  </a:cubicBezTo>
                  <a:cubicBezTo>
                    <a:pt x="1" y="2257"/>
                    <a:pt x="572" y="2781"/>
                    <a:pt x="965" y="3007"/>
                  </a:cubicBezTo>
                  <a:cubicBezTo>
                    <a:pt x="965" y="3007"/>
                    <a:pt x="1322" y="2709"/>
                    <a:pt x="1537" y="2602"/>
                  </a:cubicBezTo>
                  <a:lnTo>
                    <a:pt x="1537" y="2602"/>
                  </a:lnTo>
                  <a:cubicBezTo>
                    <a:pt x="1537" y="2602"/>
                    <a:pt x="1548" y="3852"/>
                    <a:pt x="1394" y="4579"/>
                  </a:cubicBezTo>
                  <a:cubicBezTo>
                    <a:pt x="1251" y="5329"/>
                    <a:pt x="1084" y="5769"/>
                    <a:pt x="1084" y="5769"/>
                  </a:cubicBezTo>
                  <a:cubicBezTo>
                    <a:pt x="1084" y="5769"/>
                    <a:pt x="1890" y="6154"/>
                    <a:pt x="3058" y="6154"/>
                  </a:cubicBezTo>
                  <a:cubicBezTo>
                    <a:pt x="3373" y="6154"/>
                    <a:pt x="3714" y="6126"/>
                    <a:pt x="4073" y="6055"/>
                  </a:cubicBezTo>
                  <a:cubicBezTo>
                    <a:pt x="4073" y="6055"/>
                    <a:pt x="4084" y="4281"/>
                    <a:pt x="4144" y="3602"/>
                  </a:cubicBezTo>
                  <a:cubicBezTo>
                    <a:pt x="4215" y="2912"/>
                    <a:pt x="4525" y="2162"/>
                    <a:pt x="4346" y="1519"/>
                  </a:cubicBezTo>
                  <a:cubicBezTo>
                    <a:pt x="4168" y="876"/>
                    <a:pt x="3406" y="638"/>
                    <a:pt x="2799" y="19"/>
                  </a:cubicBezTo>
                  <a:lnTo>
                    <a:pt x="2168" y="30"/>
                  </a:lnTo>
                  <a:cubicBezTo>
                    <a:pt x="2168" y="30"/>
                    <a:pt x="2148" y="0"/>
                    <a:pt x="2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307753" y="4552710"/>
              <a:ext cx="104616" cy="148736"/>
            </a:xfrm>
            <a:custGeom>
              <a:avLst/>
              <a:gdLst/>
              <a:ahLst/>
              <a:cxnLst/>
              <a:rect l="l" t="t" r="r" b="b"/>
              <a:pathLst>
                <a:path w="2319" h="3297" extrusionOk="0">
                  <a:moveTo>
                    <a:pt x="1404" y="1"/>
                  </a:moveTo>
                  <a:cubicBezTo>
                    <a:pt x="1118" y="1"/>
                    <a:pt x="803" y="188"/>
                    <a:pt x="640" y="536"/>
                  </a:cubicBezTo>
                  <a:cubicBezTo>
                    <a:pt x="438" y="941"/>
                    <a:pt x="426" y="1238"/>
                    <a:pt x="426" y="1369"/>
                  </a:cubicBezTo>
                  <a:cubicBezTo>
                    <a:pt x="395" y="1344"/>
                    <a:pt x="360" y="1326"/>
                    <a:pt x="318" y="1326"/>
                  </a:cubicBezTo>
                  <a:cubicBezTo>
                    <a:pt x="279" y="1326"/>
                    <a:pt x="233" y="1341"/>
                    <a:pt x="176" y="1381"/>
                  </a:cubicBezTo>
                  <a:cubicBezTo>
                    <a:pt x="0" y="1513"/>
                    <a:pt x="239" y="1927"/>
                    <a:pt x="510" y="1927"/>
                  </a:cubicBezTo>
                  <a:cubicBezTo>
                    <a:pt x="533" y="1927"/>
                    <a:pt x="557" y="1923"/>
                    <a:pt x="581" y="1917"/>
                  </a:cubicBezTo>
                  <a:cubicBezTo>
                    <a:pt x="652" y="2084"/>
                    <a:pt x="831" y="2238"/>
                    <a:pt x="831" y="2238"/>
                  </a:cubicBezTo>
                  <a:cubicBezTo>
                    <a:pt x="831" y="2619"/>
                    <a:pt x="902" y="2726"/>
                    <a:pt x="902" y="2726"/>
                  </a:cubicBezTo>
                  <a:cubicBezTo>
                    <a:pt x="1141" y="3016"/>
                    <a:pt x="1406" y="3296"/>
                    <a:pt x="1618" y="3296"/>
                  </a:cubicBezTo>
                  <a:cubicBezTo>
                    <a:pt x="1659" y="3296"/>
                    <a:pt x="1699" y="3286"/>
                    <a:pt x="1736" y="3262"/>
                  </a:cubicBezTo>
                  <a:cubicBezTo>
                    <a:pt x="1962" y="3107"/>
                    <a:pt x="1688" y="2905"/>
                    <a:pt x="1617" y="2786"/>
                  </a:cubicBezTo>
                  <a:cubicBezTo>
                    <a:pt x="1545" y="2667"/>
                    <a:pt x="1628" y="2607"/>
                    <a:pt x="1628" y="2607"/>
                  </a:cubicBezTo>
                  <a:cubicBezTo>
                    <a:pt x="2319" y="2500"/>
                    <a:pt x="2188" y="1107"/>
                    <a:pt x="2188" y="1107"/>
                  </a:cubicBezTo>
                  <a:cubicBezTo>
                    <a:pt x="2188" y="1107"/>
                    <a:pt x="2152" y="583"/>
                    <a:pt x="1855" y="214"/>
                  </a:cubicBezTo>
                  <a:cubicBezTo>
                    <a:pt x="1742" y="70"/>
                    <a:pt x="1578" y="1"/>
                    <a:pt x="1404"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297692" y="4545176"/>
              <a:ext cx="89187" cy="75383"/>
            </a:xfrm>
            <a:custGeom>
              <a:avLst/>
              <a:gdLst/>
              <a:ahLst/>
              <a:cxnLst/>
              <a:rect l="l" t="t" r="r" b="b"/>
              <a:pathLst>
                <a:path w="1977" h="1671" extrusionOk="0">
                  <a:moveTo>
                    <a:pt x="655" y="0"/>
                  </a:moveTo>
                  <a:cubicBezTo>
                    <a:pt x="655" y="0"/>
                    <a:pt x="0" y="357"/>
                    <a:pt x="60" y="977"/>
                  </a:cubicBezTo>
                  <a:cubicBezTo>
                    <a:pt x="120" y="1596"/>
                    <a:pt x="298" y="1667"/>
                    <a:pt x="298" y="1667"/>
                  </a:cubicBezTo>
                  <a:cubicBezTo>
                    <a:pt x="311" y="1669"/>
                    <a:pt x="325" y="1671"/>
                    <a:pt x="340" y="1671"/>
                  </a:cubicBezTo>
                  <a:cubicBezTo>
                    <a:pt x="620" y="1671"/>
                    <a:pt x="1072" y="1250"/>
                    <a:pt x="1072" y="1250"/>
                  </a:cubicBezTo>
                  <a:lnTo>
                    <a:pt x="1072" y="1250"/>
                  </a:lnTo>
                  <a:cubicBezTo>
                    <a:pt x="1036" y="1334"/>
                    <a:pt x="917" y="1453"/>
                    <a:pt x="917" y="1453"/>
                  </a:cubicBezTo>
                  <a:cubicBezTo>
                    <a:pt x="1310" y="1310"/>
                    <a:pt x="1489" y="655"/>
                    <a:pt x="1489" y="655"/>
                  </a:cubicBezTo>
                  <a:cubicBezTo>
                    <a:pt x="1613" y="960"/>
                    <a:pt x="1851" y="1021"/>
                    <a:pt x="1941" y="1021"/>
                  </a:cubicBezTo>
                  <a:cubicBezTo>
                    <a:pt x="1964" y="1021"/>
                    <a:pt x="1977" y="1017"/>
                    <a:pt x="1977" y="1012"/>
                  </a:cubicBezTo>
                  <a:lnTo>
                    <a:pt x="1917" y="596"/>
                  </a:lnTo>
                  <a:lnTo>
                    <a:pt x="13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385256" y="4775072"/>
              <a:ext cx="200390" cy="132180"/>
            </a:xfrm>
            <a:custGeom>
              <a:avLst/>
              <a:gdLst/>
              <a:ahLst/>
              <a:cxnLst/>
              <a:rect l="l" t="t" r="r" b="b"/>
              <a:pathLst>
                <a:path w="4442" h="2930" extrusionOk="0">
                  <a:moveTo>
                    <a:pt x="703" y="0"/>
                  </a:moveTo>
                  <a:cubicBezTo>
                    <a:pt x="703" y="0"/>
                    <a:pt x="346" y="619"/>
                    <a:pt x="227" y="917"/>
                  </a:cubicBezTo>
                  <a:cubicBezTo>
                    <a:pt x="108" y="1215"/>
                    <a:pt x="1" y="1619"/>
                    <a:pt x="834" y="2084"/>
                  </a:cubicBezTo>
                  <a:cubicBezTo>
                    <a:pt x="1668" y="2524"/>
                    <a:pt x="3966" y="2929"/>
                    <a:pt x="3966" y="2929"/>
                  </a:cubicBezTo>
                  <a:cubicBezTo>
                    <a:pt x="4442" y="2762"/>
                    <a:pt x="4061" y="2429"/>
                    <a:pt x="4061" y="2429"/>
                  </a:cubicBezTo>
                  <a:cubicBezTo>
                    <a:pt x="4061" y="2429"/>
                    <a:pt x="2442" y="1679"/>
                    <a:pt x="2037" y="1453"/>
                  </a:cubicBezTo>
                  <a:cubicBezTo>
                    <a:pt x="1644" y="1238"/>
                    <a:pt x="1370" y="1072"/>
                    <a:pt x="1370" y="1072"/>
                  </a:cubicBezTo>
                  <a:lnTo>
                    <a:pt x="1501" y="762"/>
                  </a:lnTo>
                  <a:lnTo>
                    <a:pt x="1525" y="584"/>
                  </a:lnTo>
                  <a:lnTo>
                    <a:pt x="703" y="0"/>
                  </a:ln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189196" y="4892682"/>
              <a:ext cx="177292" cy="204134"/>
            </a:xfrm>
            <a:custGeom>
              <a:avLst/>
              <a:gdLst/>
              <a:ahLst/>
              <a:cxnLst/>
              <a:rect l="l" t="t" r="r" b="b"/>
              <a:pathLst>
                <a:path w="3930" h="4525" extrusionOk="0">
                  <a:moveTo>
                    <a:pt x="155" y="1"/>
                  </a:moveTo>
                  <a:lnTo>
                    <a:pt x="1" y="322"/>
                  </a:lnTo>
                  <a:lnTo>
                    <a:pt x="2775" y="1572"/>
                  </a:lnTo>
                  <a:cubicBezTo>
                    <a:pt x="2953" y="1644"/>
                    <a:pt x="3084" y="1810"/>
                    <a:pt x="3108" y="2001"/>
                  </a:cubicBezTo>
                  <a:lnTo>
                    <a:pt x="3572" y="4525"/>
                  </a:lnTo>
                  <a:lnTo>
                    <a:pt x="3930" y="4465"/>
                  </a:lnTo>
                  <a:lnTo>
                    <a:pt x="3465" y="1941"/>
                  </a:lnTo>
                  <a:cubicBezTo>
                    <a:pt x="3406" y="1644"/>
                    <a:pt x="3203" y="1382"/>
                    <a:pt x="2918" y="1251"/>
                  </a:cubicBezTo>
                  <a:lnTo>
                    <a:pt x="1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19767" y="5009660"/>
              <a:ext cx="386749" cy="118330"/>
            </a:xfrm>
            <a:custGeom>
              <a:avLst/>
              <a:gdLst/>
              <a:ahLst/>
              <a:cxnLst/>
              <a:rect l="l" t="t" r="r" b="b"/>
              <a:pathLst>
                <a:path w="8573" h="2623" extrusionOk="0">
                  <a:moveTo>
                    <a:pt x="1141" y="0"/>
                  </a:moveTo>
                  <a:cubicBezTo>
                    <a:pt x="1126" y="0"/>
                    <a:pt x="1111" y="1"/>
                    <a:pt x="1095" y="3"/>
                  </a:cubicBezTo>
                  <a:cubicBezTo>
                    <a:pt x="822" y="39"/>
                    <a:pt x="250" y="420"/>
                    <a:pt x="250" y="420"/>
                  </a:cubicBezTo>
                  <a:lnTo>
                    <a:pt x="0" y="991"/>
                  </a:lnTo>
                  <a:lnTo>
                    <a:pt x="2524" y="2384"/>
                  </a:lnTo>
                  <a:lnTo>
                    <a:pt x="8573" y="2623"/>
                  </a:lnTo>
                  <a:lnTo>
                    <a:pt x="8573" y="2384"/>
                  </a:lnTo>
                  <a:cubicBezTo>
                    <a:pt x="8573" y="2384"/>
                    <a:pt x="8465" y="1861"/>
                    <a:pt x="8346" y="1658"/>
                  </a:cubicBezTo>
                  <a:cubicBezTo>
                    <a:pt x="8227" y="1456"/>
                    <a:pt x="8156" y="1408"/>
                    <a:pt x="8156" y="1408"/>
                  </a:cubicBezTo>
                  <a:cubicBezTo>
                    <a:pt x="8156" y="1408"/>
                    <a:pt x="7799" y="1241"/>
                    <a:pt x="7632" y="991"/>
                  </a:cubicBezTo>
                  <a:cubicBezTo>
                    <a:pt x="7576" y="908"/>
                    <a:pt x="7526" y="880"/>
                    <a:pt x="7484" y="880"/>
                  </a:cubicBezTo>
                  <a:cubicBezTo>
                    <a:pt x="7399" y="880"/>
                    <a:pt x="7346" y="991"/>
                    <a:pt x="7346" y="991"/>
                  </a:cubicBezTo>
                  <a:lnTo>
                    <a:pt x="7025" y="420"/>
                  </a:lnTo>
                  <a:cubicBezTo>
                    <a:pt x="7025" y="420"/>
                    <a:pt x="6691" y="694"/>
                    <a:pt x="6501" y="777"/>
                  </a:cubicBezTo>
                  <a:cubicBezTo>
                    <a:pt x="6475" y="788"/>
                    <a:pt x="6451" y="794"/>
                    <a:pt x="6429" y="794"/>
                  </a:cubicBezTo>
                  <a:cubicBezTo>
                    <a:pt x="6259" y="794"/>
                    <a:pt x="6151" y="514"/>
                    <a:pt x="5941" y="420"/>
                  </a:cubicBezTo>
                  <a:cubicBezTo>
                    <a:pt x="5889" y="401"/>
                    <a:pt x="5830" y="394"/>
                    <a:pt x="5765" y="394"/>
                  </a:cubicBezTo>
                  <a:cubicBezTo>
                    <a:pt x="5580" y="394"/>
                    <a:pt x="5351" y="452"/>
                    <a:pt x="5098" y="452"/>
                  </a:cubicBezTo>
                  <a:cubicBezTo>
                    <a:pt x="5001" y="452"/>
                    <a:pt x="4901" y="444"/>
                    <a:pt x="4798" y="420"/>
                  </a:cubicBezTo>
                  <a:cubicBezTo>
                    <a:pt x="4686" y="396"/>
                    <a:pt x="4583" y="388"/>
                    <a:pt x="4487" y="388"/>
                  </a:cubicBezTo>
                  <a:cubicBezTo>
                    <a:pt x="4261" y="388"/>
                    <a:pt x="4080" y="434"/>
                    <a:pt x="3943" y="434"/>
                  </a:cubicBezTo>
                  <a:cubicBezTo>
                    <a:pt x="3903" y="434"/>
                    <a:pt x="3866" y="430"/>
                    <a:pt x="3834" y="420"/>
                  </a:cubicBezTo>
                  <a:cubicBezTo>
                    <a:pt x="3766" y="400"/>
                    <a:pt x="3699" y="393"/>
                    <a:pt x="3639" y="393"/>
                  </a:cubicBezTo>
                  <a:cubicBezTo>
                    <a:pt x="3519" y="393"/>
                    <a:pt x="3429" y="420"/>
                    <a:pt x="3429" y="420"/>
                  </a:cubicBezTo>
                  <a:cubicBezTo>
                    <a:pt x="3429" y="420"/>
                    <a:pt x="3411" y="422"/>
                    <a:pt x="3380" y="422"/>
                  </a:cubicBezTo>
                  <a:cubicBezTo>
                    <a:pt x="3305" y="422"/>
                    <a:pt x="3155" y="410"/>
                    <a:pt x="3036" y="325"/>
                  </a:cubicBezTo>
                  <a:cubicBezTo>
                    <a:pt x="2967" y="271"/>
                    <a:pt x="2955" y="261"/>
                    <a:pt x="2945" y="261"/>
                  </a:cubicBezTo>
                  <a:cubicBezTo>
                    <a:pt x="2939" y="261"/>
                    <a:pt x="2934" y="264"/>
                    <a:pt x="2921" y="264"/>
                  </a:cubicBezTo>
                  <a:cubicBezTo>
                    <a:pt x="2899" y="264"/>
                    <a:pt x="2855" y="257"/>
                    <a:pt x="2750" y="217"/>
                  </a:cubicBezTo>
                  <a:cubicBezTo>
                    <a:pt x="2655" y="182"/>
                    <a:pt x="2588" y="170"/>
                    <a:pt x="2540" y="170"/>
                  </a:cubicBezTo>
                  <a:cubicBezTo>
                    <a:pt x="2445" y="170"/>
                    <a:pt x="2429" y="217"/>
                    <a:pt x="2429" y="217"/>
                  </a:cubicBezTo>
                  <a:lnTo>
                    <a:pt x="2024" y="3"/>
                  </a:lnTo>
                  <a:cubicBezTo>
                    <a:pt x="2024" y="3"/>
                    <a:pt x="1857" y="170"/>
                    <a:pt x="1667" y="217"/>
                  </a:cubicBezTo>
                  <a:cubicBezTo>
                    <a:pt x="1648" y="223"/>
                    <a:pt x="1630" y="225"/>
                    <a:pt x="1613" y="225"/>
                  </a:cubicBezTo>
                  <a:cubicBezTo>
                    <a:pt x="1449" y="225"/>
                    <a:pt x="1366" y="0"/>
                    <a:pt x="1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149451" y="4852937"/>
              <a:ext cx="177292" cy="204134"/>
            </a:xfrm>
            <a:custGeom>
              <a:avLst/>
              <a:gdLst/>
              <a:ahLst/>
              <a:cxnLst/>
              <a:rect l="l" t="t" r="r" b="b"/>
              <a:pathLst>
                <a:path w="3930" h="4525" extrusionOk="0">
                  <a:moveTo>
                    <a:pt x="143" y="1"/>
                  </a:moveTo>
                  <a:lnTo>
                    <a:pt x="1" y="322"/>
                  </a:lnTo>
                  <a:lnTo>
                    <a:pt x="2763" y="1572"/>
                  </a:lnTo>
                  <a:cubicBezTo>
                    <a:pt x="2941" y="1656"/>
                    <a:pt x="3084" y="1810"/>
                    <a:pt x="3108" y="2013"/>
                  </a:cubicBezTo>
                  <a:lnTo>
                    <a:pt x="3572" y="4525"/>
                  </a:lnTo>
                  <a:lnTo>
                    <a:pt x="3930" y="4465"/>
                  </a:lnTo>
                  <a:lnTo>
                    <a:pt x="3465" y="1953"/>
                  </a:lnTo>
                  <a:cubicBezTo>
                    <a:pt x="3406" y="1632"/>
                    <a:pt x="3203" y="1382"/>
                    <a:pt x="2918" y="1251"/>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44699" y="5028562"/>
              <a:ext cx="449591" cy="246585"/>
            </a:xfrm>
            <a:custGeom>
              <a:avLst/>
              <a:gdLst/>
              <a:ahLst/>
              <a:cxnLst/>
              <a:rect l="l" t="t" r="r" b="b"/>
              <a:pathLst>
                <a:path w="9966" h="5466" extrusionOk="0">
                  <a:moveTo>
                    <a:pt x="774" y="1"/>
                  </a:moveTo>
                  <a:cubicBezTo>
                    <a:pt x="774" y="1"/>
                    <a:pt x="262" y="1596"/>
                    <a:pt x="131" y="1870"/>
                  </a:cubicBezTo>
                  <a:cubicBezTo>
                    <a:pt x="0" y="2132"/>
                    <a:pt x="465" y="3097"/>
                    <a:pt x="465" y="3097"/>
                  </a:cubicBezTo>
                  <a:lnTo>
                    <a:pt x="5263" y="5466"/>
                  </a:lnTo>
                  <a:lnTo>
                    <a:pt x="9966" y="2204"/>
                  </a:lnTo>
                  <a:lnTo>
                    <a:pt x="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81241" y="5116126"/>
              <a:ext cx="252495" cy="260570"/>
            </a:xfrm>
            <a:custGeom>
              <a:avLst/>
              <a:gdLst/>
              <a:ahLst/>
              <a:cxnLst/>
              <a:rect l="l" t="t" r="r" b="b"/>
              <a:pathLst>
                <a:path w="5597" h="5776" extrusionOk="0">
                  <a:moveTo>
                    <a:pt x="1001" y="1"/>
                  </a:moveTo>
                  <a:cubicBezTo>
                    <a:pt x="953" y="143"/>
                    <a:pt x="155" y="3406"/>
                    <a:pt x="48" y="4584"/>
                  </a:cubicBezTo>
                  <a:cubicBezTo>
                    <a:pt x="1" y="5192"/>
                    <a:pt x="96" y="5525"/>
                    <a:pt x="334" y="5680"/>
                  </a:cubicBezTo>
                  <a:cubicBezTo>
                    <a:pt x="417" y="5739"/>
                    <a:pt x="536" y="5775"/>
                    <a:pt x="691" y="5775"/>
                  </a:cubicBezTo>
                  <a:cubicBezTo>
                    <a:pt x="1048" y="5775"/>
                    <a:pt x="1584" y="5573"/>
                    <a:pt x="2382" y="5132"/>
                  </a:cubicBezTo>
                  <a:cubicBezTo>
                    <a:pt x="4216" y="4132"/>
                    <a:pt x="5585" y="3239"/>
                    <a:pt x="5597" y="3227"/>
                  </a:cubicBezTo>
                  <a:lnTo>
                    <a:pt x="5478" y="3060"/>
                  </a:lnTo>
                  <a:cubicBezTo>
                    <a:pt x="5466" y="3060"/>
                    <a:pt x="4108" y="3977"/>
                    <a:pt x="2287" y="4954"/>
                  </a:cubicBezTo>
                  <a:cubicBezTo>
                    <a:pt x="1542" y="5357"/>
                    <a:pt x="1021" y="5551"/>
                    <a:pt x="702" y="5551"/>
                  </a:cubicBezTo>
                  <a:cubicBezTo>
                    <a:pt x="598" y="5551"/>
                    <a:pt x="515" y="5530"/>
                    <a:pt x="453" y="5489"/>
                  </a:cubicBezTo>
                  <a:cubicBezTo>
                    <a:pt x="275" y="5382"/>
                    <a:pt x="215" y="5085"/>
                    <a:pt x="263" y="4584"/>
                  </a:cubicBezTo>
                  <a:cubicBezTo>
                    <a:pt x="346" y="3418"/>
                    <a:pt x="1179" y="72"/>
                    <a:pt x="1191" y="48"/>
                  </a:cubicBez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391272" y="5175766"/>
              <a:ext cx="36180" cy="29549"/>
            </a:xfrm>
            <a:custGeom>
              <a:avLst/>
              <a:gdLst/>
              <a:ahLst/>
              <a:cxnLst/>
              <a:rect l="l" t="t" r="r" b="b"/>
              <a:pathLst>
                <a:path w="802" h="655" extrusionOk="0">
                  <a:moveTo>
                    <a:pt x="302" y="0"/>
                  </a:moveTo>
                  <a:cubicBezTo>
                    <a:pt x="302" y="0"/>
                    <a:pt x="28" y="334"/>
                    <a:pt x="4" y="524"/>
                  </a:cubicBezTo>
                  <a:cubicBezTo>
                    <a:pt x="0" y="588"/>
                    <a:pt x="32" y="609"/>
                    <a:pt x="76" y="609"/>
                  </a:cubicBezTo>
                  <a:cubicBezTo>
                    <a:pt x="164" y="609"/>
                    <a:pt x="302" y="524"/>
                    <a:pt x="302" y="524"/>
                  </a:cubicBezTo>
                  <a:cubicBezTo>
                    <a:pt x="302" y="524"/>
                    <a:pt x="398" y="655"/>
                    <a:pt x="518" y="655"/>
                  </a:cubicBezTo>
                  <a:cubicBezTo>
                    <a:pt x="555" y="655"/>
                    <a:pt x="595" y="642"/>
                    <a:pt x="635" y="607"/>
                  </a:cubicBezTo>
                  <a:cubicBezTo>
                    <a:pt x="802" y="476"/>
                    <a:pt x="635" y="334"/>
                    <a:pt x="635" y="334"/>
                  </a:cubicBez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814160" y="5018366"/>
              <a:ext cx="214871" cy="373892"/>
            </a:xfrm>
            <a:custGeom>
              <a:avLst/>
              <a:gdLst/>
              <a:ahLst/>
              <a:cxnLst/>
              <a:rect l="l" t="t" r="r" b="b"/>
              <a:pathLst>
                <a:path w="4763" h="8288" extrusionOk="0">
                  <a:moveTo>
                    <a:pt x="322" y="1"/>
                  </a:moveTo>
                  <a:lnTo>
                    <a:pt x="0" y="132"/>
                  </a:lnTo>
                  <a:cubicBezTo>
                    <a:pt x="0" y="132"/>
                    <a:pt x="36" y="263"/>
                    <a:pt x="131" y="501"/>
                  </a:cubicBezTo>
                  <a:cubicBezTo>
                    <a:pt x="227" y="739"/>
                    <a:pt x="370" y="1084"/>
                    <a:pt x="524" y="1477"/>
                  </a:cubicBezTo>
                  <a:cubicBezTo>
                    <a:pt x="870" y="2287"/>
                    <a:pt x="1393" y="3346"/>
                    <a:pt x="1953" y="4358"/>
                  </a:cubicBezTo>
                  <a:cubicBezTo>
                    <a:pt x="2525" y="5382"/>
                    <a:pt x="3144" y="6359"/>
                    <a:pt x="3644" y="7097"/>
                  </a:cubicBezTo>
                  <a:cubicBezTo>
                    <a:pt x="3894" y="7442"/>
                    <a:pt x="4108" y="7740"/>
                    <a:pt x="4251" y="7954"/>
                  </a:cubicBezTo>
                  <a:cubicBezTo>
                    <a:pt x="4406" y="8168"/>
                    <a:pt x="4489" y="8287"/>
                    <a:pt x="4489" y="8287"/>
                  </a:cubicBezTo>
                  <a:lnTo>
                    <a:pt x="4763" y="8073"/>
                  </a:lnTo>
                  <a:cubicBezTo>
                    <a:pt x="4763" y="8073"/>
                    <a:pt x="4668" y="7954"/>
                    <a:pt x="4537" y="7764"/>
                  </a:cubicBezTo>
                  <a:cubicBezTo>
                    <a:pt x="4382" y="7549"/>
                    <a:pt x="4180" y="7252"/>
                    <a:pt x="3941" y="6894"/>
                  </a:cubicBezTo>
                  <a:cubicBezTo>
                    <a:pt x="3465" y="6180"/>
                    <a:pt x="2834" y="5204"/>
                    <a:pt x="2275" y="4192"/>
                  </a:cubicBezTo>
                  <a:cubicBezTo>
                    <a:pt x="1703" y="3180"/>
                    <a:pt x="1203" y="2132"/>
                    <a:pt x="858" y="1346"/>
                  </a:cubicBezTo>
                  <a:cubicBezTo>
                    <a:pt x="691" y="941"/>
                    <a:pt x="548" y="620"/>
                    <a:pt x="453" y="382"/>
                  </a:cubicBezTo>
                  <a:cubicBezTo>
                    <a:pt x="370" y="144"/>
                    <a:pt x="322"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748611" y="4901569"/>
              <a:ext cx="103714" cy="116165"/>
            </a:xfrm>
            <a:custGeom>
              <a:avLst/>
              <a:gdLst/>
              <a:ahLst/>
              <a:cxnLst/>
              <a:rect l="l" t="t" r="r" b="b"/>
              <a:pathLst>
                <a:path w="2299" h="2575" extrusionOk="0">
                  <a:moveTo>
                    <a:pt x="1002" y="0"/>
                  </a:moveTo>
                  <a:cubicBezTo>
                    <a:pt x="942" y="0"/>
                    <a:pt x="882" y="6"/>
                    <a:pt x="822" y="18"/>
                  </a:cubicBezTo>
                  <a:cubicBezTo>
                    <a:pt x="525" y="77"/>
                    <a:pt x="287" y="280"/>
                    <a:pt x="156" y="554"/>
                  </a:cubicBezTo>
                  <a:cubicBezTo>
                    <a:pt x="84" y="685"/>
                    <a:pt x="37" y="851"/>
                    <a:pt x="25" y="1030"/>
                  </a:cubicBezTo>
                  <a:cubicBezTo>
                    <a:pt x="25" y="1125"/>
                    <a:pt x="1" y="1209"/>
                    <a:pt x="25" y="1304"/>
                  </a:cubicBezTo>
                  <a:cubicBezTo>
                    <a:pt x="37" y="1387"/>
                    <a:pt x="48" y="1482"/>
                    <a:pt x="84" y="1566"/>
                  </a:cubicBezTo>
                  <a:cubicBezTo>
                    <a:pt x="203" y="1947"/>
                    <a:pt x="406" y="2244"/>
                    <a:pt x="680" y="2399"/>
                  </a:cubicBezTo>
                  <a:cubicBezTo>
                    <a:pt x="848" y="2514"/>
                    <a:pt x="1037" y="2575"/>
                    <a:pt x="1226" y="2575"/>
                  </a:cubicBezTo>
                  <a:cubicBezTo>
                    <a:pt x="1330" y="2575"/>
                    <a:pt x="1435" y="2556"/>
                    <a:pt x="1537" y="2518"/>
                  </a:cubicBezTo>
                  <a:cubicBezTo>
                    <a:pt x="1834" y="2423"/>
                    <a:pt x="2049" y="2197"/>
                    <a:pt x="2144" y="1911"/>
                  </a:cubicBezTo>
                  <a:cubicBezTo>
                    <a:pt x="2251" y="1625"/>
                    <a:pt x="2299" y="1304"/>
                    <a:pt x="2192" y="970"/>
                  </a:cubicBezTo>
                  <a:cubicBezTo>
                    <a:pt x="2180" y="899"/>
                    <a:pt x="2144" y="828"/>
                    <a:pt x="2084" y="768"/>
                  </a:cubicBezTo>
                  <a:cubicBezTo>
                    <a:pt x="2049" y="685"/>
                    <a:pt x="2013" y="613"/>
                    <a:pt x="1965" y="554"/>
                  </a:cubicBezTo>
                  <a:cubicBezTo>
                    <a:pt x="1882" y="423"/>
                    <a:pt x="1775" y="316"/>
                    <a:pt x="1656" y="232"/>
                  </a:cubicBezTo>
                  <a:cubicBezTo>
                    <a:pt x="1466" y="90"/>
                    <a:pt x="1238" y="0"/>
                    <a:pt x="1002" y="0"/>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730881" y="4934592"/>
              <a:ext cx="140255" cy="98120"/>
            </a:xfrm>
            <a:custGeom>
              <a:avLst/>
              <a:gdLst/>
              <a:ahLst/>
              <a:cxnLst/>
              <a:rect l="l" t="t" r="r" b="b"/>
              <a:pathLst>
                <a:path w="3109" h="2175" extrusionOk="0">
                  <a:moveTo>
                    <a:pt x="1406" y="0"/>
                  </a:moveTo>
                  <a:cubicBezTo>
                    <a:pt x="1346" y="96"/>
                    <a:pt x="1311" y="215"/>
                    <a:pt x="1263" y="322"/>
                  </a:cubicBezTo>
                  <a:cubicBezTo>
                    <a:pt x="1227" y="441"/>
                    <a:pt x="1215" y="536"/>
                    <a:pt x="1215" y="643"/>
                  </a:cubicBezTo>
                  <a:cubicBezTo>
                    <a:pt x="1203" y="858"/>
                    <a:pt x="1215" y="1012"/>
                    <a:pt x="1215" y="1012"/>
                  </a:cubicBezTo>
                  <a:cubicBezTo>
                    <a:pt x="954" y="916"/>
                    <a:pt x="709" y="890"/>
                    <a:pt x="505" y="890"/>
                  </a:cubicBezTo>
                  <a:cubicBezTo>
                    <a:pt x="458" y="890"/>
                    <a:pt x="413" y="891"/>
                    <a:pt x="370" y="893"/>
                  </a:cubicBezTo>
                  <a:cubicBezTo>
                    <a:pt x="144" y="917"/>
                    <a:pt x="1" y="953"/>
                    <a:pt x="1" y="953"/>
                  </a:cubicBezTo>
                  <a:cubicBezTo>
                    <a:pt x="394" y="1727"/>
                    <a:pt x="930" y="2012"/>
                    <a:pt x="1346" y="2120"/>
                  </a:cubicBezTo>
                  <a:cubicBezTo>
                    <a:pt x="1509" y="2162"/>
                    <a:pt x="1658" y="2174"/>
                    <a:pt x="1778" y="2174"/>
                  </a:cubicBezTo>
                  <a:cubicBezTo>
                    <a:pt x="1965" y="2174"/>
                    <a:pt x="2085" y="2143"/>
                    <a:pt x="2085" y="2143"/>
                  </a:cubicBezTo>
                  <a:cubicBezTo>
                    <a:pt x="2085" y="2143"/>
                    <a:pt x="2358" y="2001"/>
                    <a:pt x="2620" y="1655"/>
                  </a:cubicBezTo>
                  <a:cubicBezTo>
                    <a:pt x="2882" y="1310"/>
                    <a:pt x="3108" y="810"/>
                    <a:pt x="3073" y="72"/>
                  </a:cubicBezTo>
                  <a:lnTo>
                    <a:pt x="3073" y="72"/>
                  </a:lnTo>
                  <a:cubicBezTo>
                    <a:pt x="3073" y="72"/>
                    <a:pt x="2930" y="107"/>
                    <a:pt x="2739" y="215"/>
                  </a:cubicBezTo>
                  <a:cubicBezTo>
                    <a:pt x="2537" y="346"/>
                    <a:pt x="2287" y="500"/>
                    <a:pt x="2096" y="762"/>
                  </a:cubicBezTo>
                  <a:cubicBezTo>
                    <a:pt x="2096" y="762"/>
                    <a:pt x="2025" y="631"/>
                    <a:pt x="1906" y="465"/>
                  </a:cubicBezTo>
                  <a:cubicBezTo>
                    <a:pt x="1846" y="393"/>
                    <a:pt x="1763" y="298"/>
                    <a:pt x="1680" y="215"/>
                  </a:cubicBezTo>
                  <a:cubicBezTo>
                    <a:pt x="1608" y="143"/>
                    <a:pt x="1513" y="60"/>
                    <a:pt x="1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433858" y="5205315"/>
              <a:ext cx="41955" cy="30135"/>
            </a:xfrm>
            <a:custGeom>
              <a:avLst/>
              <a:gdLst/>
              <a:ahLst/>
              <a:cxnLst/>
              <a:rect l="l" t="t" r="r" b="b"/>
              <a:pathLst>
                <a:path w="930" h="668" extrusionOk="0">
                  <a:moveTo>
                    <a:pt x="239" y="0"/>
                  </a:moveTo>
                  <a:cubicBezTo>
                    <a:pt x="239" y="0"/>
                    <a:pt x="1" y="476"/>
                    <a:pt x="48" y="595"/>
                  </a:cubicBezTo>
                  <a:cubicBezTo>
                    <a:pt x="64" y="635"/>
                    <a:pt x="91" y="648"/>
                    <a:pt x="119" y="648"/>
                  </a:cubicBezTo>
                  <a:cubicBezTo>
                    <a:pt x="175" y="648"/>
                    <a:pt x="239" y="595"/>
                    <a:pt x="239" y="595"/>
                  </a:cubicBezTo>
                  <a:cubicBezTo>
                    <a:pt x="239" y="595"/>
                    <a:pt x="398" y="667"/>
                    <a:pt x="521" y="667"/>
                  </a:cubicBezTo>
                  <a:cubicBezTo>
                    <a:pt x="549" y="667"/>
                    <a:pt x="574" y="664"/>
                    <a:pt x="596" y="655"/>
                  </a:cubicBezTo>
                  <a:cubicBezTo>
                    <a:pt x="715" y="595"/>
                    <a:pt x="929" y="345"/>
                    <a:pt x="929" y="345"/>
                  </a:cubicBezTo>
                  <a:lnTo>
                    <a:pt x="477" y="345"/>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391452" y="5255255"/>
              <a:ext cx="324990" cy="186630"/>
            </a:xfrm>
            <a:custGeom>
              <a:avLst/>
              <a:gdLst/>
              <a:ahLst/>
              <a:cxnLst/>
              <a:rect l="l" t="t" r="r" b="b"/>
              <a:pathLst>
                <a:path w="7204" h="4137" extrusionOk="0">
                  <a:moveTo>
                    <a:pt x="4489" y="0"/>
                  </a:moveTo>
                  <a:cubicBezTo>
                    <a:pt x="4489" y="0"/>
                    <a:pt x="4251" y="60"/>
                    <a:pt x="4084" y="393"/>
                  </a:cubicBezTo>
                  <a:cubicBezTo>
                    <a:pt x="3978" y="605"/>
                    <a:pt x="3814" y="644"/>
                    <a:pt x="3709" y="644"/>
                  </a:cubicBezTo>
                  <a:cubicBezTo>
                    <a:pt x="3649" y="644"/>
                    <a:pt x="3608" y="631"/>
                    <a:pt x="3608" y="631"/>
                  </a:cubicBezTo>
                  <a:cubicBezTo>
                    <a:pt x="3608" y="631"/>
                    <a:pt x="3393" y="667"/>
                    <a:pt x="3274" y="1024"/>
                  </a:cubicBezTo>
                  <a:cubicBezTo>
                    <a:pt x="3155" y="1370"/>
                    <a:pt x="3120" y="1643"/>
                    <a:pt x="3120" y="1643"/>
                  </a:cubicBezTo>
                  <a:cubicBezTo>
                    <a:pt x="3120" y="1643"/>
                    <a:pt x="2908" y="1575"/>
                    <a:pt x="2689" y="1575"/>
                  </a:cubicBezTo>
                  <a:cubicBezTo>
                    <a:pt x="2580" y="1575"/>
                    <a:pt x="2469" y="1592"/>
                    <a:pt x="2381" y="1643"/>
                  </a:cubicBezTo>
                  <a:cubicBezTo>
                    <a:pt x="2143" y="1810"/>
                    <a:pt x="2429" y="2060"/>
                    <a:pt x="2429" y="2060"/>
                  </a:cubicBezTo>
                  <a:cubicBezTo>
                    <a:pt x="2429" y="2060"/>
                    <a:pt x="1979" y="2012"/>
                    <a:pt x="1679" y="2012"/>
                  </a:cubicBezTo>
                  <a:cubicBezTo>
                    <a:pt x="1529" y="2012"/>
                    <a:pt x="1417" y="2024"/>
                    <a:pt x="1417" y="2060"/>
                  </a:cubicBezTo>
                  <a:lnTo>
                    <a:pt x="1417" y="2477"/>
                  </a:lnTo>
                  <a:cubicBezTo>
                    <a:pt x="1417" y="2477"/>
                    <a:pt x="1327" y="2366"/>
                    <a:pt x="1197" y="2366"/>
                  </a:cubicBezTo>
                  <a:cubicBezTo>
                    <a:pt x="1131" y="2366"/>
                    <a:pt x="1056" y="2393"/>
                    <a:pt x="977" y="2477"/>
                  </a:cubicBezTo>
                  <a:cubicBezTo>
                    <a:pt x="726" y="2739"/>
                    <a:pt x="691" y="3132"/>
                    <a:pt x="691" y="3132"/>
                  </a:cubicBezTo>
                  <a:cubicBezTo>
                    <a:pt x="691" y="3132"/>
                    <a:pt x="631" y="3370"/>
                    <a:pt x="345" y="3417"/>
                  </a:cubicBezTo>
                  <a:cubicBezTo>
                    <a:pt x="60" y="3465"/>
                    <a:pt x="0" y="3703"/>
                    <a:pt x="0" y="3703"/>
                  </a:cubicBezTo>
                  <a:cubicBezTo>
                    <a:pt x="0" y="3703"/>
                    <a:pt x="619" y="3894"/>
                    <a:pt x="988" y="3941"/>
                  </a:cubicBezTo>
                  <a:cubicBezTo>
                    <a:pt x="1111" y="3953"/>
                    <a:pt x="1228" y="3957"/>
                    <a:pt x="1328" y="3957"/>
                  </a:cubicBezTo>
                  <a:cubicBezTo>
                    <a:pt x="1529" y="3957"/>
                    <a:pt x="1667" y="3941"/>
                    <a:pt x="1667" y="3941"/>
                  </a:cubicBezTo>
                  <a:cubicBezTo>
                    <a:pt x="1667" y="3941"/>
                    <a:pt x="1820" y="3923"/>
                    <a:pt x="2022" y="3923"/>
                  </a:cubicBezTo>
                  <a:cubicBezTo>
                    <a:pt x="2147" y="3923"/>
                    <a:pt x="2292" y="3930"/>
                    <a:pt x="2429" y="3953"/>
                  </a:cubicBezTo>
                  <a:cubicBezTo>
                    <a:pt x="2786" y="4013"/>
                    <a:pt x="3191" y="4096"/>
                    <a:pt x="3560" y="4132"/>
                  </a:cubicBezTo>
                  <a:cubicBezTo>
                    <a:pt x="3584" y="4135"/>
                    <a:pt x="3609" y="4136"/>
                    <a:pt x="3635" y="4136"/>
                  </a:cubicBezTo>
                  <a:cubicBezTo>
                    <a:pt x="4000" y="4136"/>
                    <a:pt x="4560" y="3846"/>
                    <a:pt x="4560" y="3846"/>
                  </a:cubicBezTo>
                  <a:cubicBezTo>
                    <a:pt x="4560" y="3846"/>
                    <a:pt x="4801" y="3838"/>
                    <a:pt x="5103" y="3838"/>
                  </a:cubicBezTo>
                  <a:cubicBezTo>
                    <a:pt x="5455" y="3838"/>
                    <a:pt x="5889" y="3849"/>
                    <a:pt x="6120" y="3894"/>
                  </a:cubicBezTo>
                  <a:cubicBezTo>
                    <a:pt x="6191" y="3905"/>
                    <a:pt x="6263" y="3910"/>
                    <a:pt x="6334" y="3910"/>
                  </a:cubicBezTo>
                  <a:cubicBezTo>
                    <a:pt x="6711" y="3910"/>
                    <a:pt x="7049" y="3775"/>
                    <a:pt x="7049" y="3775"/>
                  </a:cubicBezTo>
                  <a:lnTo>
                    <a:pt x="7203" y="3417"/>
                  </a:lnTo>
                  <a:cubicBezTo>
                    <a:pt x="7203" y="3417"/>
                    <a:pt x="6882" y="3346"/>
                    <a:pt x="6692" y="3072"/>
                  </a:cubicBezTo>
                  <a:cubicBezTo>
                    <a:pt x="6489" y="2810"/>
                    <a:pt x="6239" y="2108"/>
                    <a:pt x="6096" y="2060"/>
                  </a:cubicBezTo>
                  <a:cubicBezTo>
                    <a:pt x="5930" y="2001"/>
                    <a:pt x="5501" y="1643"/>
                    <a:pt x="5501" y="1643"/>
                  </a:cubicBezTo>
                  <a:cubicBezTo>
                    <a:pt x="5501" y="1643"/>
                    <a:pt x="5096" y="1024"/>
                    <a:pt x="5048" y="631"/>
                  </a:cubicBezTo>
                  <a:cubicBezTo>
                    <a:pt x="5001" y="250"/>
                    <a:pt x="4489"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183572" y="5262744"/>
              <a:ext cx="56436" cy="74210"/>
            </a:xfrm>
            <a:custGeom>
              <a:avLst/>
              <a:gdLst/>
              <a:ahLst/>
              <a:cxnLst/>
              <a:rect l="l" t="t" r="r" b="b"/>
              <a:pathLst>
                <a:path w="1251" h="1645" extrusionOk="0">
                  <a:moveTo>
                    <a:pt x="346" y="1"/>
                  </a:moveTo>
                  <a:lnTo>
                    <a:pt x="0" y="227"/>
                  </a:lnTo>
                  <a:lnTo>
                    <a:pt x="905" y="1644"/>
                  </a:lnTo>
                  <a:lnTo>
                    <a:pt x="1251" y="1418"/>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1872283" y="5074758"/>
              <a:ext cx="139713" cy="322870"/>
            </a:xfrm>
            <a:custGeom>
              <a:avLst/>
              <a:gdLst/>
              <a:ahLst/>
              <a:cxnLst/>
              <a:rect l="l" t="t" r="r" b="b"/>
              <a:pathLst>
                <a:path w="3097" h="7157" extrusionOk="0">
                  <a:moveTo>
                    <a:pt x="2703" y="1"/>
                  </a:moveTo>
                  <a:lnTo>
                    <a:pt x="1" y="7002"/>
                  </a:lnTo>
                  <a:lnTo>
                    <a:pt x="406" y="7156"/>
                  </a:lnTo>
                  <a:lnTo>
                    <a:pt x="3096" y="156"/>
                  </a:ln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1994223" y="5074758"/>
              <a:ext cx="139713" cy="322870"/>
            </a:xfrm>
            <a:custGeom>
              <a:avLst/>
              <a:gdLst/>
              <a:ahLst/>
              <a:cxnLst/>
              <a:rect l="l" t="t" r="r" b="b"/>
              <a:pathLst>
                <a:path w="3097" h="7157" extrusionOk="0">
                  <a:moveTo>
                    <a:pt x="405" y="1"/>
                  </a:moveTo>
                  <a:lnTo>
                    <a:pt x="0" y="156"/>
                  </a:lnTo>
                  <a:lnTo>
                    <a:pt x="2691" y="7156"/>
                  </a:lnTo>
                  <a:lnTo>
                    <a:pt x="3096" y="7002"/>
                  </a:lnTo>
                  <a:lnTo>
                    <a:pt x="4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a:off x="1952854" y="5199901"/>
              <a:ext cx="104796" cy="19398"/>
            </a:xfrm>
            <a:custGeom>
              <a:avLst/>
              <a:gdLst/>
              <a:ahLst/>
              <a:cxnLst/>
              <a:rect l="l" t="t" r="r" b="b"/>
              <a:pathLst>
                <a:path w="2323" h="430" extrusionOk="0">
                  <a:moveTo>
                    <a:pt x="1" y="1"/>
                  </a:moveTo>
                  <a:lnTo>
                    <a:pt x="1" y="430"/>
                  </a:lnTo>
                  <a:lnTo>
                    <a:pt x="2322" y="430"/>
                  </a:lnTo>
                  <a:lnTo>
                    <a:pt x="2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a:off x="1928132" y="5269195"/>
              <a:ext cx="152616" cy="19398"/>
            </a:xfrm>
            <a:custGeom>
              <a:avLst/>
              <a:gdLst/>
              <a:ahLst/>
              <a:cxnLst/>
              <a:rect l="l" t="t" r="r" b="b"/>
              <a:pathLst>
                <a:path w="3383" h="430" extrusionOk="0">
                  <a:moveTo>
                    <a:pt x="1" y="1"/>
                  </a:moveTo>
                  <a:lnTo>
                    <a:pt x="1" y="429"/>
                  </a:lnTo>
                  <a:lnTo>
                    <a:pt x="3382" y="429"/>
                  </a:lnTo>
                  <a:lnTo>
                    <a:pt x="33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3"/>
            <p:cNvSpPr/>
            <p:nvPr/>
          </p:nvSpPr>
          <p:spPr>
            <a:xfrm>
              <a:off x="1839531" y="4066572"/>
              <a:ext cx="127894" cy="164706"/>
            </a:xfrm>
            <a:custGeom>
              <a:avLst/>
              <a:gdLst/>
              <a:ahLst/>
              <a:cxnLst/>
              <a:rect l="l" t="t" r="r" b="b"/>
              <a:pathLst>
                <a:path w="2835" h="3651" extrusionOk="0">
                  <a:moveTo>
                    <a:pt x="1728" y="1"/>
                  </a:moveTo>
                  <a:cubicBezTo>
                    <a:pt x="1398" y="1"/>
                    <a:pt x="1081" y="116"/>
                    <a:pt x="953" y="251"/>
                  </a:cubicBezTo>
                  <a:cubicBezTo>
                    <a:pt x="953" y="251"/>
                    <a:pt x="393" y="810"/>
                    <a:pt x="203" y="1418"/>
                  </a:cubicBezTo>
                  <a:cubicBezTo>
                    <a:pt x="0" y="2025"/>
                    <a:pt x="298" y="2549"/>
                    <a:pt x="858" y="2692"/>
                  </a:cubicBezTo>
                  <a:cubicBezTo>
                    <a:pt x="858" y="2692"/>
                    <a:pt x="989" y="3335"/>
                    <a:pt x="977" y="3561"/>
                  </a:cubicBezTo>
                  <a:cubicBezTo>
                    <a:pt x="977" y="3561"/>
                    <a:pt x="1292" y="3651"/>
                    <a:pt x="1531" y="3651"/>
                  </a:cubicBezTo>
                  <a:cubicBezTo>
                    <a:pt x="1566" y="3651"/>
                    <a:pt x="1601" y="3649"/>
                    <a:pt x="1632" y="3644"/>
                  </a:cubicBezTo>
                  <a:cubicBezTo>
                    <a:pt x="1846" y="3620"/>
                    <a:pt x="2048" y="3525"/>
                    <a:pt x="2048" y="3525"/>
                  </a:cubicBezTo>
                  <a:lnTo>
                    <a:pt x="2048" y="2620"/>
                  </a:lnTo>
                  <a:cubicBezTo>
                    <a:pt x="2048" y="2620"/>
                    <a:pt x="2465" y="2239"/>
                    <a:pt x="2596" y="1894"/>
                  </a:cubicBezTo>
                  <a:cubicBezTo>
                    <a:pt x="2727" y="1537"/>
                    <a:pt x="2834" y="691"/>
                    <a:pt x="2429" y="251"/>
                  </a:cubicBezTo>
                  <a:cubicBezTo>
                    <a:pt x="2243" y="69"/>
                    <a:pt x="1982" y="1"/>
                    <a:pt x="1728"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a:off x="1545169" y="3954330"/>
              <a:ext cx="89233" cy="109082"/>
            </a:xfrm>
            <a:custGeom>
              <a:avLst/>
              <a:gdLst/>
              <a:ahLst/>
              <a:cxnLst/>
              <a:rect l="l" t="t" r="r" b="b"/>
              <a:pathLst>
                <a:path w="1978" h="2418" extrusionOk="0">
                  <a:moveTo>
                    <a:pt x="1370" y="0"/>
                  </a:moveTo>
                  <a:cubicBezTo>
                    <a:pt x="1370" y="0"/>
                    <a:pt x="1358" y="60"/>
                    <a:pt x="1025" y="167"/>
                  </a:cubicBezTo>
                  <a:cubicBezTo>
                    <a:pt x="703" y="274"/>
                    <a:pt x="477" y="179"/>
                    <a:pt x="370" y="441"/>
                  </a:cubicBezTo>
                  <a:cubicBezTo>
                    <a:pt x="287" y="703"/>
                    <a:pt x="465" y="1215"/>
                    <a:pt x="263" y="1310"/>
                  </a:cubicBezTo>
                  <a:cubicBezTo>
                    <a:pt x="60" y="1417"/>
                    <a:pt x="1" y="1489"/>
                    <a:pt x="1" y="1489"/>
                  </a:cubicBezTo>
                  <a:cubicBezTo>
                    <a:pt x="1" y="1489"/>
                    <a:pt x="501" y="2144"/>
                    <a:pt x="679" y="2417"/>
                  </a:cubicBezTo>
                  <a:cubicBezTo>
                    <a:pt x="679" y="2417"/>
                    <a:pt x="918" y="2239"/>
                    <a:pt x="1001" y="1905"/>
                  </a:cubicBezTo>
                  <a:cubicBezTo>
                    <a:pt x="1072" y="1584"/>
                    <a:pt x="1608" y="1751"/>
                    <a:pt x="1727" y="1632"/>
                  </a:cubicBezTo>
                  <a:cubicBezTo>
                    <a:pt x="1846" y="1524"/>
                    <a:pt x="1977" y="1346"/>
                    <a:pt x="1977" y="1346"/>
                  </a:cubicBezTo>
                  <a:cubicBezTo>
                    <a:pt x="1977" y="1346"/>
                    <a:pt x="1799" y="239"/>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1880719" y="4037925"/>
              <a:ext cx="130195" cy="159743"/>
            </a:xfrm>
            <a:custGeom>
              <a:avLst/>
              <a:gdLst/>
              <a:ahLst/>
              <a:cxnLst/>
              <a:rect l="l" t="t" r="r" b="b"/>
              <a:pathLst>
                <a:path w="2886" h="3541" extrusionOk="0">
                  <a:moveTo>
                    <a:pt x="1271" y="1"/>
                  </a:moveTo>
                  <a:cubicBezTo>
                    <a:pt x="1068" y="1"/>
                    <a:pt x="957" y="148"/>
                    <a:pt x="957" y="148"/>
                  </a:cubicBezTo>
                  <a:cubicBezTo>
                    <a:pt x="957" y="148"/>
                    <a:pt x="790" y="100"/>
                    <a:pt x="457" y="52"/>
                  </a:cubicBezTo>
                  <a:cubicBezTo>
                    <a:pt x="437" y="49"/>
                    <a:pt x="419" y="48"/>
                    <a:pt x="401" y="48"/>
                  </a:cubicBezTo>
                  <a:cubicBezTo>
                    <a:pt x="129" y="48"/>
                    <a:pt x="0" y="374"/>
                    <a:pt x="123" y="731"/>
                  </a:cubicBezTo>
                  <a:cubicBezTo>
                    <a:pt x="254" y="1088"/>
                    <a:pt x="826" y="1481"/>
                    <a:pt x="826" y="1481"/>
                  </a:cubicBezTo>
                  <a:cubicBezTo>
                    <a:pt x="792" y="1652"/>
                    <a:pt x="1095" y="1790"/>
                    <a:pt x="1111" y="1791"/>
                  </a:cubicBezTo>
                  <a:lnTo>
                    <a:pt x="1111" y="1791"/>
                  </a:lnTo>
                  <a:cubicBezTo>
                    <a:pt x="1029" y="1935"/>
                    <a:pt x="1231" y="2315"/>
                    <a:pt x="1231" y="2315"/>
                  </a:cubicBezTo>
                  <a:cubicBezTo>
                    <a:pt x="1231" y="2315"/>
                    <a:pt x="1258" y="2311"/>
                    <a:pt x="1295" y="2311"/>
                  </a:cubicBezTo>
                  <a:cubicBezTo>
                    <a:pt x="1398" y="2311"/>
                    <a:pt x="1580" y="2337"/>
                    <a:pt x="1493" y="2529"/>
                  </a:cubicBezTo>
                  <a:cubicBezTo>
                    <a:pt x="1373" y="2779"/>
                    <a:pt x="1159" y="2779"/>
                    <a:pt x="1159" y="2779"/>
                  </a:cubicBezTo>
                  <a:lnTo>
                    <a:pt x="1112" y="3541"/>
                  </a:lnTo>
                  <a:cubicBezTo>
                    <a:pt x="1112" y="3541"/>
                    <a:pt x="1254" y="3481"/>
                    <a:pt x="1469" y="3458"/>
                  </a:cubicBezTo>
                  <a:cubicBezTo>
                    <a:pt x="1695" y="3446"/>
                    <a:pt x="1790" y="3041"/>
                    <a:pt x="1790" y="3041"/>
                  </a:cubicBezTo>
                  <a:cubicBezTo>
                    <a:pt x="1790" y="3041"/>
                    <a:pt x="2374" y="2850"/>
                    <a:pt x="2636" y="2231"/>
                  </a:cubicBezTo>
                  <a:cubicBezTo>
                    <a:pt x="2886" y="1600"/>
                    <a:pt x="2231" y="1422"/>
                    <a:pt x="2231" y="1422"/>
                  </a:cubicBezTo>
                  <a:cubicBezTo>
                    <a:pt x="2231" y="1422"/>
                    <a:pt x="2290" y="743"/>
                    <a:pt x="1766" y="255"/>
                  </a:cubicBezTo>
                  <a:cubicBezTo>
                    <a:pt x="1567" y="60"/>
                    <a:pt x="1401"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a:off x="1598357" y="3946255"/>
              <a:ext cx="216811" cy="285607"/>
            </a:xfrm>
            <a:custGeom>
              <a:avLst/>
              <a:gdLst/>
              <a:ahLst/>
              <a:cxnLst/>
              <a:rect l="l" t="t" r="r" b="b"/>
              <a:pathLst>
                <a:path w="4806" h="6331" extrusionOk="0">
                  <a:moveTo>
                    <a:pt x="499" y="0"/>
                  </a:moveTo>
                  <a:cubicBezTo>
                    <a:pt x="446" y="0"/>
                    <a:pt x="466" y="201"/>
                    <a:pt x="572" y="394"/>
                  </a:cubicBezTo>
                  <a:lnTo>
                    <a:pt x="703" y="644"/>
                  </a:lnTo>
                  <a:cubicBezTo>
                    <a:pt x="703" y="644"/>
                    <a:pt x="377" y="108"/>
                    <a:pt x="231" y="108"/>
                  </a:cubicBezTo>
                  <a:cubicBezTo>
                    <a:pt x="230" y="108"/>
                    <a:pt x="228" y="108"/>
                    <a:pt x="227" y="108"/>
                  </a:cubicBezTo>
                  <a:cubicBezTo>
                    <a:pt x="96" y="120"/>
                    <a:pt x="262" y="298"/>
                    <a:pt x="322" y="406"/>
                  </a:cubicBezTo>
                  <a:cubicBezTo>
                    <a:pt x="382" y="513"/>
                    <a:pt x="417" y="668"/>
                    <a:pt x="417" y="668"/>
                  </a:cubicBezTo>
                  <a:cubicBezTo>
                    <a:pt x="417" y="668"/>
                    <a:pt x="198" y="349"/>
                    <a:pt x="106" y="349"/>
                  </a:cubicBezTo>
                  <a:cubicBezTo>
                    <a:pt x="98" y="349"/>
                    <a:pt x="90" y="352"/>
                    <a:pt x="84" y="358"/>
                  </a:cubicBezTo>
                  <a:cubicBezTo>
                    <a:pt x="1" y="418"/>
                    <a:pt x="179" y="656"/>
                    <a:pt x="310" y="834"/>
                  </a:cubicBezTo>
                  <a:cubicBezTo>
                    <a:pt x="441" y="1013"/>
                    <a:pt x="477" y="1299"/>
                    <a:pt x="560" y="1465"/>
                  </a:cubicBezTo>
                  <a:cubicBezTo>
                    <a:pt x="560" y="1465"/>
                    <a:pt x="1763" y="4573"/>
                    <a:pt x="3465" y="5906"/>
                  </a:cubicBezTo>
                  <a:cubicBezTo>
                    <a:pt x="3850" y="6212"/>
                    <a:pt x="4102" y="6330"/>
                    <a:pt x="4262" y="6330"/>
                  </a:cubicBezTo>
                  <a:cubicBezTo>
                    <a:pt x="4806" y="6330"/>
                    <a:pt x="4287" y="4966"/>
                    <a:pt x="4287" y="4966"/>
                  </a:cubicBezTo>
                  <a:cubicBezTo>
                    <a:pt x="4287" y="4966"/>
                    <a:pt x="3275" y="4156"/>
                    <a:pt x="2406" y="3096"/>
                  </a:cubicBezTo>
                  <a:cubicBezTo>
                    <a:pt x="1536" y="2037"/>
                    <a:pt x="1024" y="1287"/>
                    <a:pt x="1024" y="1287"/>
                  </a:cubicBezTo>
                  <a:cubicBezTo>
                    <a:pt x="1024" y="1287"/>
                    <a:pt x="1024" y="834"/>
                    <a:pt x="846" y="477"/>
                  </a:cubicBezTo>
                  <a:cubicBezTo>
                    <a:pt x="667" y="108"/>
                    <a:pt x="643" y="179"/>
                    <a:pt x="548" y="37"/>
                  </a:cubicBezTo>
                  <a:cubicBezTo>
                    <a:pt x="528" y="12"/>
                    <a:pt x="511" y="0"/>
                    <a:pt x="499"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a:off x="1637019" y="3976075"/>
              <a:ext cx="13263" cy="30947"/>
            </a:xfrm>
            <a:custGeom>
              <a:avLst/>
              <a:gdLst/>
              <a:ahLst/>
              <a:cxnLst/>
              <a:rect l="l" t="t" r="r" b="b"/>
              <a:pathLst>
                <a:path w="294" h="686" extrusionOk="0">
                  <a:moveTo>
                    <a:pt x="227" y="0"/>
                  </a:moveTo>
                  <a:cubicBezTo>
                    <a:pt x="216" y="0"/>
                    <a:pt x="204" y="6"/>
                    <a:pt x="191" y="18"/>
                  </a:cubicBezTo>
                  <a:cubicBezTo>
                    <a:pt x="132" y="54"/>
                    <a:pt x="1" y="257"/>
                    <a:pt x="1" y="376"/>
                  </a:cubicBezTo>
                  <a:cubicBezTo>
                    <a:pt x="13" y="459"/>
                    <a:pt x="132" y="685"/>
                    <a:pt x="132" y="685"/>
                  </a:cubicBezTo>
                  <a:cubicBezTo>
                    <a:pt x="132" y="685"/>
                    <a:pt x="179" y="471"/>
                    <a:pt x="179" y="459"/>
                  </a:cubicBezTo>
                  <a:cubicBezTo>
                    <a:pt x="191" y="447"/>
                    <a:pt x="239" y="269"/>
                    <a:pt x="275" y="161"/>
                  </a:cubicBezTo>
                  <a:cubicBezTo>
                    <a:pt x="293" y="77"/>
                    <a:pt x="268" y="0"/>
                    <a:pt x="227" y="0"/>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2002298" y="4192257"/>
              <a:ext cx="174044" cy="169623"/>
            </a:xfrm>
            <a:custGeom>
              <a:avLst/>
              <a:gdLst/>
              <a:ahLst/>
              <a:cxnLst/>
              <a:rect l="l" t="t" r="r" b="b"/>
              <a:pathLst>
                <a:path w="3858" h="3760" extrusionOk="0">
                  <a:moveTo>
                    <a:pt x="3496" y="1"/>
                  </a:moveTo>
                  <a:cubicBezTo>
                    <a:pt x="3398" y="1"/>
                    <a:pt x="3155" y="418"/>
                    <a:pt x="3155" y="418"/>
                  </a:cubicBezTo>
                  <a:cubicBezTo>
                    <a:pt x="3155" y="418"/>
                    <a:pt x="3144" y="132"/>
                    <a:pt x="3054" y="132"/>
                  </a:cubicBezTo>
                  <a:cubicBezTo>
                    <a:pt x="3052" y="132"/>
                    <a:pt x="3050" y="132"/>
                    <a:pt x="3048" y="132"/>
                  </a:cubicBezTo>
                  <a:cubicBezTo>
                    <a:pt x="2965" y="144"/>
                    <a:pt x="2989" y="477"/>
                    <a:pt x="2989" y="477"/>
                  </a:cubicBezTo>
                  <a:cubicBezTo>
                    <a:pt x="2989" y="477"/>
                    <a:pt x="2905" y="894"/>
                    <a:pt x="2846" y="1025"/>
                  </a:cubicBezTo>
                  <a:cubicBezTo>
                    <a:pt x="2786" y="1156"/>
                    <a:pt x="1667" y="2454"/>
                    <a:pt x="1524" y="2489"/>
                  </a:cubicBezTo>
                  <a:cubicBezTo>
                    <a:pt x="1524" y="2489"/>
                    <a:pt x="1060" y="1846"/>
                    <a:pt x="643" y="1715"/>
                  </a:cubicBezTo>
                  <a:cubicBezTo>
                    <a:pt x="622" y="1709"/>
                    <a:pt x="601" y="1706"/>
                    <a:pt x="580" y="1706"/>
                  </a:cubicBezTo>
                  <a:cubicBezTo>
                    <a:pt x="214" y="1706"/>
                    <a:pt x="0" y="2668"/>
                    <a:pt x="0" y="2668"/>
                  </a:cubicBezTo>
                  <a:cubicBezTo>
                    <a:pt x="0" y="2668"/>
                    <a:pt x="762" y="3585"/>
                    <a:pt x="1060" y="3739"/>
                  </a:cubicBezTo>
                  <a:cubicBezTo>
                    <a:pt x="1088" y="3753"/>
                    <a:pt x="1120" y="3759"/>
                    <a:pt x="1157" y="3759"/>
                  </a:cubicBezTo>
                  <a:cubicBezTo>
                    <a:pt x="1501" y="3759"/>
                    <a:pt x="2167" y="3169"/>
                    <a:pt x="2512" y="2501"/>
                  </a:cubicBezTo>
                  <a:cubicBezTo>
                    <a:pt x="2917" y="1751"/>
                    <a:pt x="3131" y="1203"/>
                    <a:pt x="3131" y="1203"/>
                  </a:cubicBezTo>
                  <a:cubicBezTo>
                    <a:pt x="3131" y="1203"/>
                    <a:pt x="3643" y="834"/>
                    <a:pt x="3798" y="477"/>
                  </a:cubicBezTo>
                  <a:cubicBezTo>
                    <a:pt x="3798" y="477"/>
                    <a:pt x="3858" y="310"/>
                    <a:pt x="3798" y="287"/>
                  </a:cubicBezTo>
                  <a:cubicBezTo>
                    <a:pt x="3794" y="284"/>
                    <a:pt x="3790" y="283"/>
                    <a:pt x="3785" y="283"/>
                  </a:cubicBezTo>
                  <a:cubicBezTo>
                    <a:pt x="3719" y="283"/>
                    <a:pt x="3579" y="508"/>
                    <a:pt x="3512" y="608"/>
                  </a:cubicBezTo>
                  <a:cubicBezTo>
                    <a:pt x="3512" y="608"/>
                    <a:pt x="3751" y="203"/>
                    <a:pt x="3703" y="120"/>
                  </a:cubicBezTo>
                  <a:cubicBezTo>
                    <a:pt x="3701" y="111"/>
                    <a:pt x="3696" y="107"/>
                    <a:pt x="3688" y="107"/>
                  </a:cubicBezTo>
                  <a:cubicBezTo>
                    <a:pt x="3618" y="107"/>
                    <a:pt x="3334" y="489"/>
                    <a:pt x="3334" y="489"/>
                  </a:cubicBezTo>
                  <a:cubicBezTo>
                    <a:pt x="3334" y="489"/>
                    <a:pt x="3584" y="13"/>
                    <a:pt x="3500" y="1"/>
                  </a:cubicBezTo>
                  <a:cubicBezTo>
                    <a:pt x="3499" y="1"/>
                    <a:pt x="3498" y="1"/>
                    <a:pt x="3496"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1825546" y="4427025"/>
              <a:ext cx="147789" cy="566387"/>
            </a:xfrm>
            <a:custGeom>
              <a:avLst/>
              <a:gdLst/>
              <a:ahLst/>
              <a:cxnLst/>
              <a:rect l="l" t="t" r="r" b="b"/>
              <a:pathLst>
                <a:path w="3276" h="12555" extrusionOk="0">
                  <a:moveTo>
                    <a:pt x="2405" y="1"/>
                  </a:moveTo>
                  <a:cubicBezTo>
                    <a:pt x="1501" y="1"/>
                    <a:pt x="1" y="333"/>
                    <a:pt x="1" y="333"/>
                  </a:cubicBezTo>
                  <a:cubicBezTo>
                    <a:pt x="1" y="333"/>
                    <a:pt x="1061" y="11573"/>
                    <a:pt x="1251" y="12501"/>
                  </a:cubicBezTo>
                  <a:cubicBezTo>
                    <a:pt x="1251" y="12501"/>
                    <a:pt x="1696" y="12554"/>
                    <a:pt x="2094" y="12554"/>
                  </a:cubicBezTo>
                  <a:cubicBezTo>
                    <a:pt x="2293" y="12554"/>
                    <a:pt x="2481" y="12541"/>
                    <a:pt x="2596" y="12501"/>
                  </a:cubicBezTo>
                  <a:cubicBezTo>
                    <a:pt x="2596" y="12501"/>
                    <a:pt x="2525" y="5655"/>
                    <a:pt x="2596" y="4965"/>
                  </a:cubicBezTo>
                  <a:cubicBezTo>
                    <a:pt x="2668" y="4262"/>
                    <a:pt x="3275" y="679"/>
                    <a:pt x="3061" y="179"/>
                  </a:cubicBezTo>
                  <a:cubicBezTo>
                    <a:pt x="3002" y="48"/>
                    <a:pt x="2746" y="1"/>
                    <a:pt x="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a:off x="1887350" y="4429957"/>
              <a:ext cx="213788" cy="440208"/>
            </a:xfrm>
            <a:custGeom>
              <a:avLst/>
              <a:gdLst/>
              <a:ahLst/>
              <a:cxnLst/>
              <a:rect l="l" t="t" r="r" b="b"/>
              <a:pathLst>
                <a:path w="4739" h="9758" extrusionOk="0">
                  <a:moveTo>
                    <a:pt x="1653" y="1"/>
                  </a:moveTo>
                  <a:cubicBezTo>
                    <a:pt x="479" y="1"/>
                    <a:pt x="0" y="3709"/>
                    <a:pt x="0" y="3709"/>
                  </a:cubicBezTo>
                  <a:cubicBezTo>
                    <a:pt x="0" y="3709"/>
                    <a:pt x="929" y="6531"/>
                    <a:pt x="1465" y="7222"/>
                  </a:cubicBezTo>
                  <a:cubicBezTo>
                    <a:pt x="2000" y="7900"/>
                    <a:pt x="3846" y="9758"/>
                    <a:pt x="3846" y="9758"/>
                  </a:cubicBezTo>
                  <a:lnTo>
                    <a:pt x="4739" y="8853"/>
                  </a:lnTo>
                  <a:cubicBezTo>
                    <a:pt x="4739" y="8853"/>
                    <a:pt x="2715" y="5936"/>
                    <a:pt x="2524" y="5257"/>
                  </a:cubicBezTo>
                  <a:cubicBezTo>
                    <a:pt x="2322" y="4566"/>
                    <a:pt x="1953" y="78"/>
                    <a:pt x="1953" y="78"/>
                  </a:cubicBezTo>
                  <a:cubicBezTo>
                    <a:pt x="1848" y="25"/>
                    <a:pt x="1749" y="1"/>
                    <a:pt x="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a:off x="184655" y="3002536"/>
              <a:ext cx="1127993" cy="1247406"/>
            </a:xfrm>
            <a:custGeom>
              <a:avLst/>
              <a:gdLst/>
              <a:ahLst/>
              <a:cxnLst/>
              <a:rect l="l" t="t" r="r" b="b"/>
              <a:pathLst>
                <a:path w="25004" h="27651" extrusionOk="0">
                  <a:moveTo>
                    <a:pt x="12811" y="1"/>
                  </a:moveTo>
                  <a:cubicBezTo>
                    <a:pt x="9180" y="810"/>
                    <a:pt x="5822" y="2394"/>
                    <a:pt x="2953" y="4561"/>
                  </a:cubicBezTo>
                  <a:cubicBezTo>
                    <a:pt x="2953" y="4561"/>
                    <a:pt x="2977" y="4823"/>
                    <a:pt x="3191" y="5180"/>
                  </a:cubicBezTo>
                  <a:cubicBezTo>
                    <a:pt x="3394" y="5537"/>
                    <a:pt x="3048" y="5739"/>
                    <a:pt x="3072" y="5858"/>
                  </a:cubicBezTo>
                  <a:cubicBezTo>
                    <a:pt x="3084" y="5966"/>
                    <a:pt x="3275" y="5954"/>
                    <a:pt x="3096" y="6156"/>
                  </a:cubicBezTo>
                  <a:cubicBezTo>
                    <a:pt x="2929" y="6370"/>
                    <a:pt x="3096" y="6323"/>
                    <a:pt x="2953" y="6466"/>
                  </a:cubicBezTo>
                  <a:cubicBezTo>
                    <a:pt x="2798" y="6620"/>
                    <a:pt x="2655" y="6751"/>
                    <a:pt x="2548" y="6823"/>
                  </a:cubicBezTo>
                  <a:cubicBezTo>
                    <a:pt x="2441" y="6906"/>
                    <a:pt x="2477" y="7109"/>
                    <a:pt x="2262" y="7359"/>
                  </a:cubicBezTo>
                  <a:cubicBezTo>
                    <a:pt x="2060" y="7621"/>
                    <a:pt x="1655" y="7823"/>
                    <a:pt x="1655" y="8228"/>
                  </a:cubicBezTo>
                  <a:cubicBezTo>
                    <a:pt x="1655" y="8609"/>
                    <a:pt x="1048" y="9145"/>
                    <a:pt x="965" y="9371"/>
                  </a:cubicBezTo>
                  <a:cubicBezTo>
                    <a:pt x="893" y="9585"/>
                    <a:pt x="286" y="10395"/>
                    <a:pt x="250" y="10931"/>
                  </a:cubicBezTo>
                  <a:cubicBezTo>
                    <a:pt x="227" y="11466"/>
                    <a:pt x="227" y="12038"/>
                    <a:pt x="250" y="12359"/>
                  </a:cubicBezTo>
                  <a:cubicBezTo>
                    <a:pt x="286" y="12693"/>
                    <a:pt x="310" y="13050"/>
                    <a:pt x="227" y="13431"/>
                  </a:cubicBezTo>
                  <a:cubicBezTo>
                    <a:pt x="155" y="13824"/>
                    <a:pt x="72" y="14181"/>
                    <a:pt x="36" y="14895"/>
                  </a:cubicBezTo>
                  <a:cubicBezTo>
                    <a:pt x="0" y="15610"/>
                    <a:pt x="286" y="15919"/>
                    <a:pt x="953" y="16145"/>
                  </a:cubicBezTo>
                  <a:cubicBezTo>
                    <a:pt x="1643" y="16348"/>
                    <a:pt x="2917" y="16967"/>
                    <a:pt x="3227" y="17419"/>
                  </a:cubicBezTo>
                  <a:cubicBezTo>
                    <a:pt x="3560" y="17884"/>
                    <a:pt x="3739" y="18455"/>
                    <a:pt x="3977" y="18527"/>
                  </a:cubicBezTo>
                  <a:cubicBezTo>
                    <a:pt x="4227" y="18598"/>
                    <a:pt x="4441" y="19348"/>
                    <a:pt x="5251" y="19908"/>
                  </a:cubicBezTo>
                  <a:cubicBezTo>
                    <a:pt x="6072" y="20479"/>
                    <a:pt x="7608" y="20551"/>
                    <a:pt x="8287" y="21277"/>
                  </a:cubicBezTo>
                  <a:cubicBezTo>
                    <a:pt x="8978" y="22003"/>
                    <a:pt x="10216" y="23789"/>
                    <a:pt x="10537" y="24777"/>
                  </a:cubicBezTo>
                  <a:cubicBezTo>
                    <a:pt x="10871" y="25766"/>
                    <a:pt x="11406" y="26111"/>
                    <a:pt x="11966" y="26587"/>
                  </a:cubicBezTo>
                  <a:cubicBezTo>
                    <a:pt x="12538" y="27063"/>
                    <a:pt x="13252" y="27599"/>
                    <a:pt x="13788" y="27647"/>
                  </a:cubicBezTo>
                  <a:cubicBezTo>
                    <a:pt x="13826" y="27649"/>
                    <a:pt x="13862" y="27651"/>
                    <a:pt x="13897" y="27651"/>
                  </a:cubicBezTo>
                  <a:cubicBezTo>
                    <a:pt x="14354" y="27651"/>
                    <a:pt x="14547" y="27443"/>
                    <a:pt x="14514" y="27266"/>
                  </a:cubicBezTo>
                  <a:cubicBezTo>
                    <a:pt x="14502" y="27063"/>
                    <a:pt x="13812" y="26504"/>
                    <a:pt x="13704" y="26349"/>
                  </a:cubicBezTo>
                  <a:cubicBezTo>
                    <a:pt x="13609" y="26206"/>
                    <a:pt x="13383" y="25254"/>
                    <a:pt x="13073" y="24563"/>
                  </a:cubicBezTo>
                  <a:cubicBezTo>
                    <a:pt x="12740" y="23884"/>
                    <a:pt x="12716" y="23873"/>
                    <a:pt x="12811" y="23539"/>
                  </a:cubicBezTo>
                  <a:cubicBezTo>
                    <a:pt x="12919" y="23218"/>
                    <a:pt x="13145" y="22503"/>
                    <a:pt x="13454" y="22325"/>
                  </a:cubicBezTo>
                  <a:cubicBezTo>
                    <a:pt x="13788" y="22146"/>
                    <a:pt x="14026" y="22277"/>
                    <a:pt x="14252" y="21968"/>
                  </a:cubicBezTo>
                  <a:cubicBezTo>
                    <a:pt x="14454" y="21646"/>
                    <a:pt x="14526" y="21468"/>
                    <a:pt x="14514" y="21277"/>
                  </a:cubicBezTo>
                  <a:cubicBezTo>
                    <a:pt x="14502" y="21087"/>
                    <a:pt x="14169" y="20967"/>
                    <a:pt x="13859" y="20932"/>
                  </a:cubicBezTo>
                  <a:cubicBezTo>
                    <a:pt x="13538" y="20908"/>
                    <a:pt x="13431" y="20622"/>
                    <a:pt x="13002" y="20551"/>
                  </a:cubicBezTo>
                  <a:cubicBezTo>
                    <a:pt x="12561" y="20479"/>
                    <a:pt x="11966" y="20301"/>
                    <a:pt x="11823" y="20039"/>
                  </a:cubicBezTo>
                  <a:cubicBezTo>
                    <a:pt x="11698" y="19836"/>
                    <a:pt x="11471" y="19751"/>
                    <a:pt x="11270" y="19751"/>
                  </a:cubicBezTo>
                  <a:cubicBezTo>
                    <a:pt x="11222" y="19751"/>
                    <a:pt x="11176" y="19756"/>
                    <a:pt x="11133" y="19765"/>
                  </a:cubicBezTo>
                  <a:cubicBezTo>
                    <a:pt x="11053" y="19774"/>
                    <a:pt x="10905" y="19798"/>
                    <a:pt x="10729" y="19798"/>
                  </a:cubicBezTo>
                  <a:cubicBezTo>
                    <a:pt x="10455" y="19798"/>
                    <a:pt x="10112" y="19740"/>
                    <a:pt x="9859" y="19479"/>
                  </a:cubicBezTo>
                  <a:cubicBezTo>
                    <a:pt x="9430" y="19051"/>
                    <a:pt x="9394" y="18229"/>
                    <a:pt x="9323" y="17800"/>
                  </a:cubicBezTo>
                  <a:cubicBezTo>
                    <a:pt x="9240" y="17372"/>
                    <a:pt x="9168" y="17229"/>
                    <a:pt x="9287" y="16907"/>
                  </a:cubicBezTo>
                  <a:cubicBezTo>
                    <a:pt x="9394" y="16574"/>
                    <a:pt x="9394" y="16336"/>
                    <a:pt x="9894" y="16098"/>
                  </a:cubicBezTo>
                  <a:cubicBezTo>
                    <a:pt x="10184" y="15963"/>
                    <a:pt x="10571" y="15848"/>
                    <a:pt x="10942" y="15848"/>
                  </a:cubicBezTo>
                  <a:cubicBezTo>
                    <a:pt x="11228" y="15848"/>
                    <a:pt x="11504" y="15916"/>
                    <a:pt x="11716" y="16098"/>
                  </a:cubicBezTo>
                  <a:cubicBezTo>
                    <a:pt x="11890" y="16243"/>
                    <a:pt x="12124" y="16298"/>
                    <a:pt x="12365" y="16298"/>
                  </a:cubicBezTo>
                  <a:cubicBezTo>
                    <a:pt x="12816" y="16298"/>
                    <a:pt x="13291" y="16102"/>
                    <a:pt x="13431" y="15931"/>
                  </a:cubicBezTo>
                  <a:cubicBezTo>
                    <a:pt x="13633" y="15681"/>
                    <a:pt x="14252" y="14943"/>
                    <a:pt x="14752" y="14907"/>
                  </a:cubicBezTo>
                  <a:cubicBezTo>
                    <a:pt x="15252" y="14883"/>
                    <a:pt x="16074" y="14907"/>
                    <a:pt x="16383" y="14633"/>
                  </a:cubicBezTo>
                  <a:cubicBezTo>
                    <a:pt x="16717" y="14348"/>
                    <a:pt x="17919" y="13740"/>
                    <a:pt x="18134" y="13264"/>
                  </a:cubicBezTo>
                  <a:cubicBezTo>
                    <a:pt x="18336" y="12764"/>
                    <a:pt x="19157" y="11371"/>
                    <a:pt x="19157" y="10907"/>
                  </a:cubicBezTo>
                  <a:cubicBezTo>
                    <a:pt x="19157" y="10479"/>
                    <a:pt x="20432" y="9686"/>
                    <a:pt x="20958" y="9686"/>
                  </a:cubicBezTo>
                  <a:cubicBezTo>
                    <a:pt x="21003" y="9686"/>
                    <a:pt x="21042" y="9692"/>
                    <a:pt x="21074" y="9704"/>
                  </a:cubicBezTo>
                  <a:cubicBezTo>
                    <a:pt x="21115" y="9718"/>
                    <a:pt x="21157" y="9724"/>
                    <a:pt x="21200" y="9724"/>
                  </a:cubicBezTo>
                  <a:cubicBezTo>
                    <a:pt x="21608" y="9724"/>
                    <a:pt x="22094" y="9168"/>
                    <a:pt x="22277" y="9168"/>
                  </a:cubicBezTo>
                  <a:cubicBezTo>
                    <a:pt x="22347" y="9168"/>
                    <a:pt x="22464" y="9180"/>
                    <a:pt x="22603" y="9180"/>
                  </a:cubicBezTo>
                  <a:cubicBezTo>
                    <a:pt x="22887" y="9180"/>
                    <a:pt x="23259" y="9131"/>
                    <a:pt x="23491" y="8835"/>
                  </a:cubicBezTo>
                  <a:cubicBezTo>
                    <a:pt x="23849" y="8406"/>
                    <a:pt x="24122" y="8121"/>
                    <a:pt x="24408" y="7704"/>
                  </a:cubicBezTo>
                  <a:cubicBezTo>
                    <a:pt x="24789" y="7311"/>
                    <a:pt x="25003" y="6668"/>
                    <a:pt x="23968" y="6359"/>
                  </a:cubicBezTo>
                  <a:cubicBezTo>
                    <a:pt x="22944" y="6025"/>
                    <a:pt x="22182" y="5930"/>
                    <a:pt x="21563" y="5597"/>
                  </a:cubicBezTo>
                  <a:cubicBezTo>
                    <a:pt x="20969" y="5259"/>
                    <a:pt x="20387" y="5013"/>
                    <a:pt x="19917" y="5013"/>
                  </a:cubicBezTo>
                  <a:cubicBezTo>
                    <a:pt x="19906" y="5013"/>
                    <a:pt x="19895" y="5013"/>
                    <a:pt x="19884" y="5013"/>
                  </a:cubicBezTo>
                  <a:cubicBezTo>
                    <a:pt x="19873" y="5013"/>
                    <a:pt x="19862" y="5014"/>
                    <a:pt x="19850" y="5014"/>
                  </a:cubicBezTo>
                  <a:cubicBezTo>
                    <a:pt x="19533" y="5014"/>
                    <a:pt x="19012" y="4910"/>
                    <a:pt x="18538" y="4910"/>
                  </a:cubicBezTo>
                  <a:cubicBezTo>
                    <a:pt x="18302" y="4910"/>
                    <a:pt x="18077" y="4936"/>
                    <a:pt x="17895" y="5013"/>
                  </a:cubicBezTo>
                  <a:cubicBezTo>
                    <a:pt x="17324" y="5251"/>
                    <a:pt x="16717" y="6430"/>
                    <a:pt x="15836" y="6632"/>
                  </a:cubicBezTo>
                  <a:cubicBezTo>
                    <a:pt x="15683" y="6670"/>
                    <a:pt x="15491" y="6687"/>
                    <a:pt x="15273" y="6687"/>
                  </a:cubicBezTo>
                  <a:cubicBezTo>
                    <a:pt x="14247" y="6687"/>
                    <a:pt x="12665" y="6316"/>
                    <a:pt x="12145" y="6001"/>
                  </a:cubicBezTo>
                  <a:cubicBezTo>
                    <a:pt x="11537" y="5608"/>
                    <a:pt x="11359" y="4823"/>
                    <a:pt x="11537" y="4430"/>
                  </a:cubicBezTo>
                  <a:cubicBezTo>
                    <a:pt x="11716" y="4049"/>
                    <a:pt x="11787" y="3346"/>
                    <a:pt x="11740" y="3084"/>
                  </a:cubicBezTo>
                  <a:cubicBezTo>
                    <a:pt x="11704" y="2810"/>
                    <a:pt x="12633" y="2322"/>
                    <a:pt x="12954" y="1977"/>
                  </a:cubicBezTo>
                  <a:cubicBezTo>
                    <a:pt x="13276" y="1632"/>
                    <a:pt x="13573" y="548"/>
                    <a:pt x="128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951664" y="4213956"/>
              <a:ext cx="884160" cy="1042550"/>
            </a:xfrm>
            <a:custGeom>
              <a:avLst/>
              <a:gdLst/>
              <a:ahLst/>
              <a:cxnLst/>
              <a:rect l="l" t="t" r="r" b="b"/>
              <a:pathLst>
                <a:path w="19599" h="23110" extrusionOk="0">
                  <a:moveTo>
                    <a:pt x="5062" y="0"/>
                  </a:moveTo>
                  <a:cubicBezTo>
                    <a:pt x="4588" y="0"/>
                    <a:pt x="4017" y="122"/>
                    <a:pt x="3706" y="122"/>
                  </a:cubicBezTo>
                  <a:cubicBezTo>
                    <a:pt x="3664" y="122"/>
                    <a:pt x="3627" y="120"/>
                    <a:pt x="3596" y="115"/>
                  </a:cubicBezTo>
                  <a:cubicBezTo>
                    <a:pt x="3575" y="112"/>
                    <a:pt x="3553" y="110"/>
                    <a:pt x="3529" y="110"/>
                  </a:cubicBezTo>
                  <a:cubicBezTo>
                    <a:pt x="3139" y="110"/>
                    <a:pt x="2420" y="558"/>
                    <a:pt x="2263" y="794"/>
                  </a:cubicBezTo>
                  <a:cubicBezTo>
                    <a:pt x="2096" y="1056"/>
                    <a:pt x="2096" y="2580"/>
                    <a:pt x="2263" y="2854"/>
                  </a:cubicBezTo>
                  <a:cubicBezTo>
                    <a:pt x="2429" y="3116"/>
                    <a:pt x="2263" y="3556"/>
                    <a:pt x="1858" y="4187"/>
                  </a:cubicBezTo>
                  <a:cubicBezTo>
                    <a:pt x="1453" y="4830"/>
                    <a:pt x="977" y="5640"/>
                    <a:pt x="489" y="6128"/>
                  </a:cubicBezTo>
                  <a:cubicBezTo>
                    <a:pt x="0" y="6616"/>
                    <a:pt x="227" y="9354"/>
                    <a:pt x="489" y="9664"/>
                  </a:cubicBezTo>
                  <a:cubicBezTo>
                    <a:pt x="762" y="9985"/>
                    <a:pt x="1501" y="11498"/>
                    <a:pt x="2525" y="11926"/>
                  </a:cubicBezTo>
                  <a:cubicBezTo>
                    <a:pt x="3537" y="12343"/>
                    <a:pt x="4751" y="13105"/>
                    <a:pt x="4751" y="13105"/>
                  </a:cubicBezTo>
                  <a:cubicBezTo>
                    <a:pt x="6620" y="14129"/>
                    <a:pt x="6668" y="15855"/>
                    <a:pt x="6513" y="16189"/>
                  </a:cubicBezTo>
                  <a:cubicBezTo>
                    <a:pt x="6335" y="16498"/>
                    <a:pt x="6251" y="17546"/>
                    <a:pt x="5715" y="17903"/>
                  </a:cubicBezTo>
                  <a:cubicBezTo>
                    <a:pt x="5180" y="18260"/>
                    <a:pt x="5977" y="19094"/>
                    <a:pt x="5370" y="19963"/>
                  </a:cubicBezTo>
                  <a:cubicBezTo>
                    <a:pt x="4763" y="20832"/>
                    <a:pt x="3668" y="21796"/>
                    <a:pt x="3239" y="22332"/>
                  </a:cubicBezTo>
                  <a:cubicBezTo>
                    <a:pt x="2810" y="22880"/>
                    <a:pt x="2810" y="23035"/>
                    <a:pt x="3572" y="23106"/>
                  </a:cubicBezTo>
                  <a:cubicBezTo>
                    <a:pt x="3593" y="23108"/>
                    <a:pt x="3615" y="23109"/>
                    <a:pt x="3638" y="23109"/>
                  </a:cubicBezTo>
                  <a:cubicBezTo>
                    <a:pt x="4422" y="23109"/>
                    <a:pt x="6317" y="21943"/>
                    <a:pt x="6942" y="21677"/>
                  </a:cubicBezTo>
                  <a:cubicBezTo>
                    <a:pt x="7609" y="21392"/>
                    <a:pt x="7704" y="19808"/>
                    <a:pt x="8406" y="19213"/>
                  </a:cubicBezTo>
                  <a:cubicBezTo>
                    <a:pt x="9109" y="18617"/>
                    <a:pt x="9954" y="18558"/>
                    <a:pt x="10978" y="18320"/>
                  </a:cubicBezTo>
                  <a:cubicBezTo>
                    <a:pt x="11990" y="18058"/>
                    <a:pt x="13657" y="17320"/>
                    <a:pt x="14407" y="17046"/>
                  </a:cubicBezTo>
                  <a:cubicBezTo>
                    <a:pt x="15133" y="16784"/>
                    <a:pt x="15109" y="16355"/>
                    <a:pt x="15431" y="15760"/>
                  </a:cubicBezTo>
                  <a:cubicBezTo>
                    <a:pt x="15764" y="15165"/>
                    <a:pt x="16562" y="14629"/>
                    <a:pt x="16931" y="14296"/>
                  </a:cubicBezTo>
                  <a:cubicBezTo>
                    <a:pt x="17312" y="13974"/>
                    <a:pt x="17515" y="12843"/>
                    <a:pt x="17253" y="12569"/>
                  </a:cubicBezTo>
                  <a:cubicBezTo>
                    <a:pt x="16979" y="12307"/>
                    <a:pt x="16812" y="11331"/>
                    <a:pt x="17253" y="10700"/>
                  </a:cubicBezTo>
                  <a:cubicBezTo>
                    <a:pt x="17681" y="10057"/>
                    <a:pt x="18336" y="9033"/>
                    <a:pt x="18860" y="8390"/>
                  </a:cubicBezTo>
                  <a:cubicBezTo>
                    <a:pt x="19396" y="7747"/>
                    <a:pt x="19598" y="7211"/>
                    <a:pt x="18955" y="6783"/>
                  </a:cubicBezTo>
                  <a:cubicBezTo>
                    <a:pt x="18336" y="6354"/>
                    <a:pt x="17157" y="6021"/>
                    <a:pt x="16633" y="5914"/>
                  </a:cubicBezTo>
                  <a:cubicBezTo>
                    <a:pt x="16121" y="5818"/>
                    <a:pt x="16193" y="5342"/>
                    <a:pt x="15276" y="4806"/>
                  </a:cubicBezTo>
                  <a:cubicBezTo>
                    <a:pt x="14359" y="4270"/>
                    <a:pt x="13716" y="3449"/>
                    <a:pt x="13169" y="2639"/>
                  </a:cubicBezTo>
                  <a:cubicBezTo>
                    <a:pt x="12757" y="2039"/>
                    <a:pt x="12116" y="1648"/>
                    <a:pt x="11550" y="1648"/>
                  </a:cubicBezTo>
                  <a:cubicBezTo>
                    <a:pt x="11363" y="1648"/>
                    <a:pt x="11185" y="1691"/>
                    <a:pt x="11026" y="1782"/>
                  </a:cubicBezTo>
                  <a:cubicBezTo>
                    <a:pt x="10887" y="1863"/>
                    <a:pt x="10742" y="1895"/>
                    <a:pt x="10591" y="1895"/>
                  </a:cubicBezTo>
                  <a:cubicBezTo>
                    <a:pt x="10032" y="1895"/>
                    <a:pt x="9402" y="1451"/>
                    <a:pt x="8763" y="1413"/>
                  </a:cubicBezTo>
                  <a:cubicBezTo>
                    <a:pt x="7942" y="1353"/>
                    <a:pt x="6132" y="377"/>
                    <a:pt x="5644" y="115"/>
                  </a:cubicBezTo>
                  <a:cubicBezTo>
                    <a:pt x="5501" y="29"/>
                    <a:pt x="5293" y="0"/>
                    <a:pt x="5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a:off x="1681094" y="3241545"/>
              <a:ext cx="425952" cy="513064"/>
            </a:xfrm>
            <a:custGeom>
              <a:avLst/>
              <a:gdLst/>
              <a:ahLst/>
              <a:cxnLst/>
              <a:rect l="l" t="t" r="r" b="b"/>
              <a:pathLst>
                <a:path w="9442" h="11373" extrusionOk="0">
                  <a:moveTo>
                    <a:pt x="1941" y="1"/>
                  </a:moveTo>
                  <a:cubicBezTo>
                    <a:pt x="1941" y="1"/>
                    <a:pt x="1643" y="429"/>
                    <a:pt x="1179" y="858"/>
                  </a:cubicBezTo>
                  <a:cubicBezTo>
                    <a:pt x="714" y="1299"/>
                    <a:pt x="595" y="1608"/>
                    <a:pt x="476" y="1858"/>
                  </a:cubicBezTo>
                  <a:cubicBezTo>
                    <a:pt x="357" y="2108"/>
                    <a:pt x="0" y="3180"/>
                    <a:pt x="143" y="3644"/>
                  </a:cubicBezTo>
                  <a:cubicBezTo>
                    <a:pt x="286" y="4109"/>
                    <a:pt x="226" y="4430"/>
                    <a:pt x="750" y="4823"/>
                  </a:cubicBezTo>
                  <a:cubicBezTo>
                    <a:pt x="1286" y="5204"/>
                    <a:pt x="1762" y="5347"/>
                    <a:pt x="1524" y="6073"/>
                  </a:cubicBezTo>
                  <a:cubicBezTo>
                    <a:pt x="1286" y="6787"/>
                    <a:pt x="1465" y="7561"/>
                    <a:pt x="1215" y="7942"/>
                  </a:cubicBezTo>
                  <a:cubicBezTo>
                    <a:pt x="953" y="8335"/>
                    <a:pt x="929" y="9073"/>
                    <a:pt x="1524" y="9585"/>
                  </a:cubicBezTo>
                  <a:cubicBezTo>
                    <a:pt x="2119" y="10085"/>
                    <a:pt x="2858" y="9966"/>
                    <a:pt x="3036" y="10014"/>
                  </a:cubicBezTo>
                  <a:cubicBezTo>
                    <a:pt x="3203" y="10062"/>
                    <a:pt x="3917" y="10407"/>
                    <a:pt x="4024" y="10621"/>
                  </a:cubicBezTo>
                  <a:cubicBezTo>
                    <a:pt x="4132" y="10847"/>
                    <a:pt x="4715" y="11097"/>
                    <a:pt x="5144" y="11312"/>
                  </a:cubicBezTo>
                  <a:cubicBezTo>
                    <a:pt x="5231" y="11353"/>
                    <a:pt x="5318" y="11373"/>
                    <a:pt x="5401" y="11373"/>
                  </a:cubicBezTo>
                  <a:cubicBezTo>
                    <a:pt x="5728" y="11373"/>
                    <a:pt x="6013" y="11076"/>
                    <a:pt x="6156" y="10621"/>
                  </a:cubicBezTo>
                  <a:cubicBezTo>
                    <a:pt x="6280" y="10233"/>
                    <a:pt x="6674" y="10062"/>
                    <a:pt x="7038" y="10062"/>
                  </a:cubicBezTo>
                  <a:cubicBezTo>
                    <a:pt x="7199" y="10062"/>
                    <a:pt x="7354" y="10095"/>
                    <a:pt x="7477" y="10157"/>
                  </a:cubicBezTo>
                  <a:cubicBezTo>
                    <a:pt x="7783" y="10329"/>
                    <a:pt x="8127" y="10440"/>
                    <a:pt x="8405" y="10440"/>
                  </a:cubicBezTo>
                  <a:cubicBezTo>
                    <a:pt x="8473" y="10440"/>
                    <a:pt x="8538" y="10433"/>
                    <a:pt x="8596" y="10419"/>
                  </a:cubicBezTo>
                  <a:cubicBezTo>
                    <a:pt x="8870" y="10335"/>
                    <a:pt x="9430" y="10133"/>
                    <a:pt x="9442" y="10133"/>
                  </a:cubicBezTo>
                  <a:cubicBezTo>
                    <a:pt x="7799" y="6156"/>
                    <a:pt x="5203" y="2680"/>
                    <a:pt x="1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1017168" y="3851337"/>
              <a:ext cx="245547" cy="256735"/>
            </a:xfrm>
            <a:custGeom>
              <a:avLst/>
              <a:gdLst/>
              <a:ahLst/>
              <a:cxnLst/>
              <a:rect l="l" t="t" r="r" b="b"/>
              <a:pathLst>
                <a:path w="5443" h="5691" extrusionOk="0">
                  <a:moveTo>
                    <a:pt x="3318" y="0"/>
                  </a:moveTo>
                  <a:cubicBezTo>
                    <a:pt x="3147" y="0"/>
                    <a:pt x="2966" y="41"/>
                    <a:pt x="2799" y="140"/>
                  </a:cubicBezTo>
                  <a:cubicBezTo>
                    <a:pt x="2311" y="426"/>
                    <a:pt x="2108" y="1081"/>
                    <a:pt x="2025" y="1545"/>
                  </a:cubicBezTo>
                  <a:cubicBezTo>
                    <a:pt x="1930" y="1986"/>
                    <a:pt x="1037" y="2331"/>
                    <a:pt x="1073" y="3153"/>
                  </a:cubicBezTo>
                  <a:cubicBezTo>
                    <a:pt x="1073" y="3153"/>
                    <a:pt x="1073" y="3641"/>
                    <a:pt x="715" y="3974"/>
                  </a:cubicBezTo>
                  <a:cubicBezTo>
                    <a:pt x="358" y="4296"/>
                    <a:pt x="1" y="4867"/>
                    <a:pt x="358" y="4939"/>
                  </a:cubicBezTo>
                  <a:cubicBezTo>
                    <a:pt x="715" y="5010"/>
                    <a:pt x="1477" y="5117"/>
                    <a:pt x="1656" y="5224"/>
                  </a:cubicBezTo>
                  <a:cubicBezTo>
                    <a:pt x="1808" y="5306"/>
                    <a:pt x="2516" y="5690"/>
                    <a:pt x="2875" y="5690"/>
                  </a:cubicBezTo>
                  <a:cubicBezTo>
                    <a:pt x="2937" y="5690"/>
                    <a:pt x="2989" y="5679"/>
                    <a:pt x="3025" y="5653"/>
                  </a:cubicBezTo>
                  <a:cubicBezTo>
                    <a:pt x="3275" y="5474"/>
                    <a:pt x="3454" y="5034"/>
                    <a:pt x="3716" y="5010"/>
                  </a:cubicBezTo>
                  <a:cubicBezTo>
                    <a:pt x="3966" y="4986"/>
                    <a:pt x="4037" y="4343"/>
                    <a:pt x="4252" y="4129"/>
                  </a:cubicBezTo>
                  <a:cubicBezTo>
                    <a:pt x="4454" y="3926"/>
                    <a:pt x="5216" y="3212"/>
                    <a:pt x="5287" y="2641"/>
                  </a:cubicBezTo>
                  <a:cubicBezTo>
                    <a:pt x="5359" y="2069"/>
                    <a:pt x="5442" y="1212"/>
                    <a:pt x="5287" y="986"/>
                  </a:cubicBezTo>
                  <a:cubicBezTo>
                    <a:pt x="5144" y="771"/>
                    <a:pt x="4144" y="640"/>
                    <a:pt x="4037" y="355"/>
                  </a:cubicBezTo>
                  <a:cubicBezTo>
                    <a:pt x="3966" y="164"/>
                    <a:pt x="3661" y="0"/>
                    <a:pt x="3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a:off x="1747139" y="2882761"/>
              <a:ext cx="170841" cy="423832"/>
            </a:xfrm>
            <a:custGeom>
              <a:avLst/>
              <a:gdLst/>
              <a:ahLst/>
              <a:cxnLst/>
              <a:rect l="l" t="t" r="r" b="b"/>
              <a:pathLst>
                <a:path w="3787" h="9395" extrusionOk="0">
                  <a:moveTo>
                    <a:pt x="3430" y="1"/>
                  </a:moveTo>
                  <a:cubicBezTo>
                    <a:pt x="3430" y="1"/>
                    <a:pt x="3394" y="155"/>
                    <a:pt x="3346" y="417"/>
                  </a:cubicBezTo>
                  <a:cubicBezTo>
                    <a:pt x="3287" y="691"/>
                    <a:pt x="3251" y="1072"/>
                    <a:pt x="3132" y="1525"/>
                  </a:cubicBezTo>
                  <a:cubicBezTo>
                    <a:pt x="2930" y="2429"/>
                    <a:pt x="2596" y="3620"/>
                    <a:pt x="2179" y="4787"/>
                  </a:cubicBezTo>
                  <a:cubicBezTo>
                    <a:pt x="1763" y="5942"/>
                    <a:pt x="1251" y="7061"/>
                    <a:pt x="810" y="7882"/>
                  </a:cubicBezTo>
                  <a:cubicBezTo>
                    <a:pt x="584" y="8275"/>
                    <a:pt x="393" y="8609"/>
                    <a:pt x="239" y="8835"/>
                  </a:cubicBezTo>
                  <a:cubicBezTo>
                    <a:pt x="96" y="9049"/>
                    <a:pt x="1" y="9168"/>
                    <a:pt x="1" y="9168"/>
                  </a:cubicBezTo>
                  <a:lnTo>
                    <a:pt x="298" y="9395"/>
                  </a:lnTo>
                  <a:cubicBezTo>
                    <a:pt x="298" y="9395"/>
                    <a:pt x="405" y="9264"/>
                    <a:pt x="548" y="9037"/>
                  </a:cubicBezTo>
                  <a:cubicBezTo>
                    <a:pt x="703" y="8799"/>
                    <a:pt x="905" y="8466"/>
                    <a:pt x="1132" y="8049"/>
                  </a:cubicBezTo>
                  <a:cubicBezTo>
                    <a:pt x="1596" y="7216"/>
                    <a:pt x="2120" y="6073"/>
                    <a:pt x="2537" y="4894"/>
                  </a:cubicBezTo>
                  <a:cubicBezTo>
                    <a:pt x="2953" y="3727"/>
                    <a:pt x="3287" y="2513"/>
                    <a:pt x="3489" y="1596"/>
                  </a:cubicBezTo>
                  <a:cubicBezTo>
                    <a:pt x="3584" y="1132"/>
                    <a:pt x="3644" y="751"/>
                    <a:pt x="3703" y="477"/>
                  </a:cubicBezTo>
                  <a:cubicBezTo>
                    <a:pt x="3751" y="215"/>
                    <a:pt x="3787" y="60"/>
                    <a:pt x="3787" y="60"/>
                  </a:cubicBezTo>
                  <a:lnTo>
                    <a:pt x="34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a:off x="1863170" y="2752113"/>
              <a:ext cx="112826" cy="125503"/>
            </a:xfrm>
            <a:custGeom>
              <a:avLst/>
              <a:gdLst/>
              <a:ahLst/>
              <a:cxnLst/>
              <a:rect l="l" t="t" r="r" b="b"/>
              <a:pathLst>
                <a:path w="2501" h="2782" extrusionOk="0">
                  <a:moveTo>
                    <a:pt x="1317" y="0"/>
                  </a:moveTo>
                  <a:cubicBezTo>
                    <a:pt x="705" y="0"/>
                    <a:pt x="164" y="545"/>
                    <a:pt x="96" y="1253"/>
                  </a:cubicBezTo>
                  <a:cubicBezTo>
                    <a:pt x="0" y="1980"/>
                    <a:pt x="417" y="2658"/>
                    <a:pt x="1060" y="2766"/>
                  </a:cubicBezTo>
                  <a:cubicBezTo>
                    <a:pt x="1117" y="2776"/>
                    <a:pt x="1174" y="2782"/>
                    <a:pt x="1230" y="2782"/>
                  </a:cubicBezTo>
                  <a:cubicBezTo>
                    <a:pt x="1799" y="2782"/>
                    <a:pt x="2320" y="2253"/>
                    <a:pt x="2417" y="1527"/>
                  </a:cubicBezTo>
                  <a:cubicBezTo>
                    <a:pt x="2501" y="741"/>
                    <a:pt x="2048" y="63"/>
                    <a:pt x="1393" y="3"/>
                  </a:cubicBezTo>
                  <a:cubicBezTo>
                    <a:pt x="1368" y="1"/>
                    <a:pt x="1342" y="0"/>
                    <a:pt x="1317" y="0"/>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1842734" y="2788745"/>
              <a:ext cx="154195" cy="109623"/>
            </a:xfrm>
            <a:custGeom>
              <a:avLst/>
              <a:gdLst/>
              <a:ahLst/>
              <a:cxnLst/>
              <a:rect l="l" t="t" r="r" b="b"/>
              <a:pathLst>
                <a:path w="3418" h="2430" extrusionOk="0">
                  <a:moveTo>
                    <a:pt x="1763" y="1"/>
                  </a:moveTo>
                  <a:cubicBezTo>
                    <a:pt x="1573" y="144"/>
                    <a:pt x="1430" y="370"/>
                    <a:pt x="1322" y="572"/>
                  </a:cubicBezTo>
                  <a:cubicBezTo>
                    <a:pt x="1215" y="763"/>
                    <a:pt x="1156" y="930"/>
                    <a:pt x="1156" y="930"/>
                  </a:cubicBezTo>
                  <a:cubicBezTo>
                    <a:pt x="632" y="441"/>
                    <a:pt x="1" y="394"/>
                    <a:pt x="1" y="394"/>
                  </a:cubicBezTo>
                  <a:lnTo>
                    <a:pt x="1" y="394"/>
                  </a:lnTo>
                  <a:cubicBezTo>
                    <a:pt x="72" y="1192"/>
                    <a:pt x="441" y="1704"/>
                    <a:pt x="775" y="2013"/>
                  </a:cubicBezTo>
                  <a:cubicBezTo>
                    <a:pt x="1096" y="2323"/>
                    <a:pt x="1430" y="2430"/>
                    <a:pt x="1430" y="2430"/>
                  </a:cubicBezTo>
                  <a:cubicBezTo>
                    <a:pt x="1430" y="2430"/>
                    <a:pt x="1434" y="2430"/>
                    <a:pt x="1442" y="2430"/>
                  </a:cubicBezTo>
                  <a:cubicBezTo>
                    <a:pt x="1505" y="2430"/>
                    <a:pt x="1812" y="2421"/>
                    <a:pt x="2204" y="2251"/>
                  </a:cubicBezTo>
                  <a:cubicBezTo>
                    <a:pt x="2632" y="2061"/>
                    <a:pt x="3120" y="1656"/>
                    <a:pt x="3418" y="811"/>
                  </a:cubicBezTo>
                  <a:cubicBezTo>
                    <a:pt x="3418" y="806"/>
                    <a:pt x="3322" y="786"/>
                    <a:pt x="3165" y="786"/>
                  </a:cubicBezTo>
                  <a:cubicBezTo>
                    <a:pt x="2924" y="786"/>
                    <a:pt x="2541" y="832"/>
                    <a:pt x="2144" y="1049"/>
                  </a:cubicBezTo>
                  <a:cubicBezTo>
                    <a:pt x="2144" y="1049"/>
                    <a:pt x="2144" y="870"/>
                    <a:pt x="2084" y="656"/>
                  </a:cubicBezTo>
                  <a:cubicBezTo>
                    <a:pt x="2025" y="441"/>
                    <a:pt x="1930" y="180"/>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1411454" y="2469074"/>
              <a:ext cx="330359" cy="354990"/>
            </a:xfrm>
            <a:custGeom>
              <a:avLst/>
              <a:gdLst/>
              <a:ahLst/>
              <a:cxnLst/>
              <a:rect l="l" t="t" r="r" b="b"/>
              <a:pathLst>
                <a:path w="7323" h="7869" extrusionOk="0">
                  <a:moveTo>
                    <a:pt x="4685" y="0"/>
                  </a:moveTo>
                  <a:cubicBezTo>
                    <a:pt x="4323" y="0"/>
                    <a:pt x="3974" y="93"/>
                    <a:pt x="3679" y="217"/>
                  </a:cubicBezTo>
                  <a:cubicBezTo>
                    <a:pt x="3155" y="443"/>
                    <a:pt x="2870" y="443"/>
                    <a:pt x="2870" y="443"/>
                  </a:cubicBezTo>
                  <a:cubicBezTo>
                    <a:pt x="2870" y="443"/>
                    <a:pt x="2560" y="503"/>
                    <a:pt x="1965" y="860"/>
                  </a:cubicBezTo>
                  <a:cubicBezTo>
                    <a:pt x="1357" y="1193"/>
                    <a:pt x="0" y="2551"/>
                    <a:pt x="0" y="2551"/>
                  </a:cubicBezTo>
                  <a:cubicBezTo>
                    <a:pt x="0" y="2551"/>
                    <a:pt x="488" y="3456"/>
                    <a:pt x="1131" y="3932"/>
                  </a:cubicBezTo>
                  <a:cubicBezTo>
                    <a:pt x="1131" y="3932"/>
                    <a:pt x="1881" y="3598"/>
                    <a:pt x="2060" y="3456"/>
                  </a:cubicBezTo>
                  <a:lnTo>
                    <a:pt x="2060" y="3456"/>
                  </a:lnTo>
                  <a:cubicBezTo>
                    <a:pt x="2060" y="3456"/>
                    <a:pt x="2429" y="5277"/>
                    <a:pt x="1679" y="6396"/>
                  </a:cubicBezTo>
                  <a:cubicBezTo>
                    <a:pt x="1679" y="6396"/>
                    <a:pt x="2108" y="6896"/>
                    <a:pt x="2834" y="7015"/>
                  </a:cubicBezTo>
                  <a:cubicBezTo>
                    <a:pt x="3548" y="7123"/>
                    <a:pt x="4286" y="7099"/>
                    <a:pt x="4917" y="7551"/>
                  </a:cubicBezTo>
                  <a:cubicBezTo>
                    <a:pt x="5220" y="7767"/>
                    <a:pt x="5615" y="7868"/>
                    <a:pt x="5989" y="7868"/>
                  </a:cubicBezTo>
                  <a:cubicBezTo>
                    <a:pt x="6379" y="7868"/>
                    <a:pt x="6746" y="7758"/>
                    <a:pt x="6965" y="7551"/>
                  </a:cubicBezTo>
                  <a:cubicBezTo>
                    <a:pt x="6965" y="7551"/>
                    <a:pt x="7323" y="6146"/>
                    <a:pt x="6965" y="4837"/>
                  </a:cubicBezTo>
                  <a:cubicBezTo>
                    <a:pt x="6608" y="3527"/>
                    <a:pt x="6072" y="2813"/>
                    <a:pt x="6072" y="2813"/>
                  </a:cubicBezTo>
                  <a:lnTo>
                    <a:pt x="6072" y="2813"/>
                  </a:lnTo>
                  <a:lnTo>
                    <a:pt x="6299" y="2991"/>
                  </a:lnTo>
                  <a:cubicBezTo>
                    <a:pt x="6299" y="2991"/>
                    <a:pt x="7072" y="2146"/>
                    <a:pt x="7120" y="1491"/>
                  </a:cubicBezTo>
                  <a:cubicBezTo>
                    <a:pt x="7120" y="1491"/>
                    <a:pt x="6203" y="574"/>
                    <a:pt x="5572" y="217"/>
                  </a:cubicBezTo>
                  <a:cubicBezTo>
                    <a:pt x="5283" y="62"/>
                    <a:pt x="4980" y="0"/>
                    <a:pt x="4685" y="0"/>
                  </a:cubicBezTo>
                  <a:close/>
                </a:path>
              </a:pathLst>
            </a:custGeom>
            <a:solidFill>
              <a:srgbClr val="108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1473755" y="2360577"/>
              <a:ext cx="111202" cy="150089"/>
            </a:xfrm>
            <a:custGeom>
              <a:avLst/>
              <a:gdLst/>
              <a:ahLst/>
              <a:cxnLst/>
              <a:rect l="l" t="t" r="r" b="b"/>
              <a:pathLst>
                <a:path w="2465" h="3327" extrusionOk="0">
                  <a:moveTo>
                    <a:pt x="1202" y="1"/>
                  </a:moveTo>
                  <a:cubicBezTo>
                    <a:pt x="1160" y="1"/>
                    <a:pt x="1116" y="5"/>
                    <a:pt x="1072" y="15"/>
                  </a:cubicBezTo>
                  <a:cubicBezTo>
                    <a:pt x="512" y="134"/>
                    <a:pt x="0" y="431"/>
                    <a:pt x="84" y="1193"/>
                  </a:cubicBezTo>
                  <a:cubicBezTo>
                    <a:pt x="84" y="1253"/>
                    <a:pt x="238" y="1991"/>
                    <a:pt x="596" y="2348"/>
                  </a:cubicBezTo>
                  <a:cubicBezTo>
                    <a:pt x="765" y="2517"/>
                    <a:pt x="918" y="2558"/>
                    <a:pt x="1044" y="2558"/>
                  </a:cubicBezTo>
                  <a:cubicBezTo>
                    <a:pt x="1162" y="2558"/>
                    <a:pt x="1255" y="2523"/>
                    <a:pt x="1316" y="2523"/>
                  </a:cubicBezTo>
                  <a:cubicBezTo>
                    <a:pt x="1327" y="2523"/>
                    <a:pt x="1337" y="2524"/>
                    <a:pt x="1346" y="2527"/>
                  </a:cubicBezTo>
                  <a:cubicBezTo>
                    <a:pt x="1453" y="2574"/>
                    <a:pt x="1512" y="2848"/>
                    <a:pt x="1512" y="3051"/>
                  </a:cubicBezTo>
                  <a:cubicBezTo>
                    <a:pt x="1512" y="3183"/>
                    <a:pt x="1661" y="3326"/>
                    <a:pt x="1856" y="3326"/>
                  </a:cubicBezTo>
                  <a:cubicBezTo>
                    <a:pt x="1942" y="3326"/>
                    <a:pt x="2037" y="3299"/>
                    <a:pt x="2132" y="3229"/>
                  </a:cubicBezTo>
                  <a:cubicBezTo>
                    <a:pt x="2429" y="3003"/>
                    <a:pt x="2262" y="1991"/>
                    <a:pt x="2262" y="1991"/>
                  </a:cubicBezTo>
                  <a:cubicBezTo>
                    <a:pt x="2262" y="1991"/>
                    <a:pt x="2429" y="1658"/>
                    <a:pt x="2310" y="1193"/>
                  </a:cubicBezTo>
                  <a:cubicBezTo>
                    <a:pt x="2310" y="1193"/>
                    <a:pt x="2465" y="824"/>
                    <a:pt x="2358" y="598"/>
                  </a:cubicBezTo>
                  <a:cubicBezTo>
                    <a:pt x="2308" y="493"/>
                    <a:pt x="2246" y="450"/>
                    <a:pt x="2186" y="450"/>
                  </a:cubicBezTo>
                  <a:cubicBezTo>
                    <a:pt x="2117" y="450"/>
                    <a:pt x="2051" y="508"/>
                    <a:pt x="2012" y="598"/>
                  </a:cubicBezTo>
                  <a:cubicBezTo>
                    <a:pt x="2012" y="598"/>
                    <a:pt x="1699" y="1"/>
                    <a:pt x="1202"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1409289" y="2307750"/>
              <a:ext cx="198766" cy="134074"/>
            </a:xfrm>
            <a:custGeom>
              <a:avLst/>
              <a:gdLst/>
              <a:ahLst/>
              <a:cxnLst/>
              <a:rect l="l" t="t" r="r" b="b"/>
              <a:pathLst>
                <a:path w="4406" h="2972" extrusionOk="0">
                  <a:moveTo>
                    <a:pt x="2584" y="0"/>
                  </a:moveTo>
                  <a:cubicBezTo>
                    <a:pt x="2558" y="0"/>
                    <a:pt x="2530" y="2"/>
                    <a:pt x="2501" y="7"/>
                  </a:cubicBezTo>
                  <a:cubicBezTo>
                    <a:pt x="2048" y="90"/>
                    <a:pt x="1632" y="709"/>
                    <a:pt x="1632" y="709"/>
                  </a:cubicBezTo>
                  <a:cubicBezTo>
                    <a:pt x="1632" y="709"/>
                    <a:pt x="1526" y="678"/>
                    <a:pt x="1321" y="678"/>
                  </a:cubicBezTo>
                  <a:cubicBezTo>
                    <a:pt x="1219" y="678"/>
                    <a:pt x="1092" y="686"/>
                    <a:pt x="941" y="709"/>
                  </a:cubicBezTo>
                  <a:cubicBezTo>
                    <a:pt x="501" y="781"/>
                    <a:pt x="1" y="1078"/>
                    <a:pt x="179" y="1531"/>
                  </a:cubicBezTo>
                  <a:cubicBezTo>
                    <a:pt x="340" y="1928"/>
                    <a:pt x="918" y="1948"/>
                    <a:pt x="1030" y="1948"/>
                  </a:cubicBezTo>
                  <a:cubicBezTo>
                    <a:pt x="1042" y="1948"/>
                    <a:pt x="1048" y="1948"/>
                    <a:pt x="1048" y="1948"/>
                  </a:cubicBezTo>
                  <a:lnTo>
                    <a:pt x="1048" y="1948"/>
                  </a:lnTo>
                  <a:cubicBezTo>
                    <a:pt x="1048" y="1948"/>
                    <a:pt x="911" y="2608"/>
                    <a:pt x="1296" y="2608"/>
                  </a:cubicBezTo>
                  <a:cubicBezTo>
                    <a:pt x="1350" y="2608"/>
                    <a:pt x="1413" y="2596"/>
                    <a:pt x="1489" y="2567"/>
                  </a:cubicBezTo>
                  <a:cubicBezTo>
                    <a:pt x="1513" y="2567"/>
                    <a:pt x="1525" y="2555"/>
                    <a:pt x="1536" y="2543"/>
                  </a:cubicBezTo>
                  <a:cubicBezTo>
                    <a:pt x="1513" y="2436"/>
                    <a:pt x="1489" y="2364"/>
                    <a:pt x="1489" y="2352"/>
                  </a:cubicBezTo>
                  <a:cubicBezTo>
                    <a:pt x="1429" y="1793"/>
                    <a:pt x="1667" y="1495"/>
                    <a:pt x="2025" y="1317"/>
                  </a:cubicBezTo>
                  <a:cubicBezTo>
                    <a:pt x="2167" y="1245"/>
                    <a:pt x="2310" y="1197"/>
                    <a:pt x="2477" y="1174"/>
                  </a:cubicBezTo>
                  <a:cubicBezTo>
                    <a:pt x="2521" y="1164"/>
                    <a:pt x="2563" y="1160"/>
                    <a:pt x="2605" y="1160"/>
                  </a:cubicBezTo>
                  <a:cubicBezTo>
                    <a:pt x="3094" y="1160"/>
                    <a:pt x="3418" y="1757"/>
                    <a:pt x="3418" y="1757"/>
                  </a:cubicBezTo>
                  <a:cubicBezTo>
                    <a:pt x="3456" y="1668"/>
                    <a:pt x="3522" y="1609"/>
                    <a:pt x="3589" y="1609"/>
                  </a:cubicBezTo>
                  <a:cubicBezTo>
                    <a:pt x="3648" y="1609"/>
                    <a:pt x="3707" y="1652"/>
                    <a:pt x="3751" y="1757"/>
                  </a:cubicBezTo>
                  <a:cubicBezTo>
                    <a:pt x="3858" y="1971"/>
                    <a:pt x="3715" y="2352"/>
                    <a:pt x="3715" y="2352"/>
                  </a:cubicBezTo>
                  <a:cubicBezTo>
                    <a:pt x="3787" y="2602"/>
                    <a:pt x="3751" y="2805"/>
                    <a:pt x="3727" y="2960"/>
                  </a:cubicBezTo>
                  <a:cubicBezTo>
                    <a:pt x="3751" y="2960"/>
                    <a:pt x="3775" y="2972"/>
                    <a:pt x="3799" y="2972"/>
                  </a:cubicBezTo>
                  <a:cubicBezTo>
                    <a:pt x="4406" y="2972"/>
                    <a:pt x="4287" y="2186"/>
                    <a:pt x="4108" y="1936"/>
                  </a:cubicBezTo>
                  <a:cubicBezTo>
                    <a:pt x="3930" y="1698"/>
                    <a:pt x="4049" y="1067"/>
                    <a:pt x="3811" y="709"/>
                  </a:cubicBezTo>
                  <a:cubicBezTo>
                    <a:pt x="3668" y="495"/>
                    <a:pt x="3435" y="452"/>
                    <a:pt x="3271" y="452"/>
                  </a:cubicBezTo>
                  <a:cubicBezTo>
                    <a:pt x="3162" y="452"/>
                    <a:pt x="3084" y="471"/>
                    <a:pt x="3084" y="471"/>
                  </a:cubicBezTo>
                  <a:cubicBezTo>
                    <a:pt x="3084" y="471"/>
                    <a:pt x="2980" y="0"/>
                    <a:pt x="25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1462477" y="2337119"/>
              <a:ext cx="101007" cy="85894"/>
            </a:xfrm>
            <a:custGeom>
              <a:avLst/>
              <a:gdLst/>
              <a:ahLst/>
              <a:cxnLst/>
              <a:rect l="l" t="t" r="r" b="b"/>
              <a:pathLst>
                <a:path w="2239" h="1904" extrusionOk="0">
                  <a:moveTo>
                    <a:pt x="1239" y="1"/>
                  </a:moveTo>
                  <a:cubicBezTo>
                    <a:pt x="561" y="1"/>
                    <a:pt x="72" y="1082"/>
                    <a:pt x="72" y="1082"/>
                  </a:cubicBezTo>
                  <a:cubicBezTo>
                    <a:pt x="72" y="1082"/>
                    <a:pt x="0" y="1594"/>
                    <a:pt x="369" y="1904"/>
                  </a:cubicBezTo>
                  <a:cubicBezTo>
                    <a:pt x="369" y="1904"/>
                    <a:pt x="1060" y="1606"/>
                    <a:pt x="1108" y="582"/>
                  </a:cubicBezTo>
                  <a:cubicBezTo>
                    <a:pt x="1108" y="582"/>
                    <a:pt x="1277" y="1121"/>
                    <a:pt x="2018" y="1121"/>
                  </a:cubicBezTo>
                  <a:cubicBezTo>
                    <a:pt x="2086" y="1121"/>
                    <a:pt x="2160" y="1116"/>
                    <a:pt x="2239" y="1106"/>
                  </a:cubicBezTo>
                  <a:cubicBezTo>
                    <a:pt x="2239" y="1106"/>
                    <a:pt x="2155" y="237"/>
                    <a:pt x="1405" y="23"/>
                  </a:cubicBezTo>
                  <a:cubicBezTo>
                    <a:pt x="1349" y="8"/>
                    <a:pt x="1293" y="1"/>
                    <a:pt x="12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1519410" y="3015438"/>
              <a:ext cx="22601" cy="110165"/>
            </a:xfrm>
            <a:custGeom>
              <a:avLst/>
              <a:gdLst/>
              <a:ahLst/>
              <a:cxnLst/>
              <a:rect l="l" t="t" r="r" b="b"/>
              <a:pathLst>
                <a:path w="501" h="2442" extrusionOk="0">
                  <a:moveTo>
                    <a:pt x="107" y="0"/>
                  </a:moveTo>
                  <a:lnTo>
                    <a:pt x="0" y="12"/>
                  </a:lnTo>
                  <a:cubicBezTo>
                    <a:pt x="0" y="24"/>
                    <a:pt x="238" y="1227"/>
                    <a:pt x="393" y="2441"/>
                  </a:cubicBezTo>
                  <a:lnTo>
                    <a:pt x="500" y="2441"/>
                  </a:lnTo>
                  <a:cubicBezTo>
                    <a:pt x="346" y="1215"/>
                    <a:pt x="107" y="12"/>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148910" y="4850591"/>
              <a:ext cx="28150" cy="14977"/>
            </a:xfrm>
            <a:custGeom>
              <a:avLst/>
              <a:gdLst/>
              <a:ahLst/>
              <a:cxnLst/>
              <a:rect l="l" t="t" r="r" b="b"/>
              <a:pathLst>
                <a:path w="624" h="332" extrusionOk="0">
                  <a:moveTo>
                    <a:pt x="35" y="0"/>
                  </a:moveTo>
                  <a:cubicBezTo>
                    <a:pt x="19" y="0"/>
                    <a:pt x="1" y="8"/>
                    <a:pt x="1" y="41"/>
                  </a:cubicBezTo>
                  <a:cubicBezTo>
                    <a:pt x="1" y="89"/>
                    <a:pt x="64" y="145"/>
                    <a:pt x="119" y="145"/>
                  </a:cubicBezTo>
                  <a:cubicBezTo>
                    <a:pt x="132" y="145"/>
                    <a:pt x="144" y="143"/>
                    <a:pt x="155" y="136"/>
                  </a:cubicBezTo>
                  <a:cubicBezTo>
                    <a:pt x="171" y="128"/>
                    <a:pt x="195" y="125"/>
                    <a:pt x="220" y="125"/>
                  </a:cubicBezTo>
                  <a:cubicBezTo>
                    <a:pt x="269" y="125"/>
                    <a:pt x="322" y="136"/>
                    <a:pt x="322" y="136"/>
                  </a:cubicBezTo>
                  <a:cubicBezTo>
                    <a:pt x="322" y="136"/>
                    <a:pt x="346" y="172"/>
                    <a:pt x="417" y="255"/>
                  </a:cubicBezTo>
                  <a:cubicBezTo>
                    <a:pt x="457" y="308"/>
                    <a:pt x="523" y="332"/>
                    <a:pt x="567" y="332"/>
                  </a:cubicBezTo>
                  <a:cubicBezTo>
                    <a:pt x="602" y="332"/>
                    <a:pt x="623" y="317"/>
                    <a:pt x="608" y="291"/>
                  </a:cubicBezTo>
                  <a:cubicBezTo>
                    <a:pt x="584" y="231"/>
                    <a:pt x="512" y="53"/>
                    <a:pt x="393" y="41"/>
                  </a:cubicBezTo>
                  <a:cubicBezTo>
                    <a:pt x="274" y="5"/>
                    <a:pt x="60" y="5"/>
                    <a:pt x="60" y="5"/>
                  </a:cubicBezTo>
                  <a:cubicBezTo>
                    <a:pt x="60" y="5"/>
                    <a:pt x="48" y="0"/>
                    <a:pt x="35" y="0"/>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217121" y="4885463"/>
              <a:ext cx="58060" cy="44932"/>
            </a:xfrm>
            <a:custGeom>
              <a:avLst/>
              <a:gdLst/>
              <a:ahLst/>
              <a:cxnLst/>
              <a:rect l="l" t="t" r="r" b="b"/>
              <a:pathLst>
                <a:path w="1287" h="996" extrusionOk="0">
                  <a:moveTo>
                    <a:pt x="247" y="1"/>
                  </a:moveTo>
                  <a:cubicBezTo>
                    <a:pt x="117" y="1"/>
                    <a:pt x="0" y="6"/>
                    <a:pt x="0" y="6"/>
                  </a:cubicBezTo>
                  <a:lnTo>
                    <a:pt x="179" y="470"/>
                  </a:lnTo>
                  <a:cubicBezTo>
                    <a:pt x="370" y="673"/>
                    <a:pt x="608" y="780"/>
                    <a:pt x="608" y="780"/>
                  </a:cubicBezTo>
                  <a:cubicBezTo>
                    <a:pt x="619" y="923"/>
                    <a:pt x="702" y="995"/>
                    <a:pt x="761" y="995"/>
                  </a:cubicBezTo>
                  <a:cubicBezTo>
                    <a:pt x="766" y="995"/>
                    <a:pt x="770" y="995"/>
                    <a:pt x="774" y="994"/>
                  </a:cubicBezTo>
                  <a:cubicBezTo>
                    <a:pt x="810" y="994"/>
                    <a:pt x="810" y="756"/>
                    <a:pt x="810" y="756"/>
                  </a:cubicBezTo>
                  <a:cubicBezTo>
                    <a:pt x="848" y="832"/>
                    <a:pt x="970" y="916"/>
                    <a:pt x="1023" y="916"/>
                  </a:cubicBezTo>
                  <a:cubicBezTo>
                    <a:pt x="1037" y="916"/>
                    <a:pt x="1046" y="911"/>
                    <a:pt x="1048" y="899"/>
                  </a:cubicBezTo>
                  <a:cubicBezTo>
                    <a:pt x="1084" y="839"/>
                    <a:pt x="1048" y="720"/>
                    <a:pt x="1048" y="720"/>
                  </a:cubicBezTo>
                  <a:lnTo>
                    <a:pt x="1048" y="720"/>
                  </a:lnTo>
                  <a:cubicBezTo>
                    <a:pt x="1048" y="720"/>
                    <a:pt x="1132" y="815"/>
                    <a:pt x="1167" y="815"/>
                  </a:cubicBezTo>
                  <a:cubicBezTo>
                    <a:pt x="1227" y="815"/>
                    <a:pt x="1286" y="768"/>
                    <a:pt x="1262" y="649"/>
                  </a:cubicBezTo>
                  <a:cubicBezTo>
                    <a:pt x="1227" y="530"/>
                    <a:pt x="1167" y="351"/>
                    <a:pt x="1096" y="256"/>
                  </a:cubicBezTo>
                  <a:cubicBezTo>
                    <a:pt x="1024" y="173"/>
                    <a:pt x="977" y="65"/>
                    <a:pt x="834" y="42"/>
                  </a:cubicBezTo>
                  <a:cubicBezTo>
                    <a:pt x="679" y="6"/>
                    <a:pt x="620" y="18"/>
                    <a:pt x="441" y="6"/>
                  </a:cubicBezTo>
                  <a:cubicBezTo>
                    <a:pt x="381" y="2"/>
                    <a:pt x="313" y="1"/>
                    <a:pt x="247"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206384" y="4880727"/>
              <a:ext cx="33699" cy="10015"/>
            </a:xfrm>
            <a:custGeom>
              <a:avLst/>
              <a:gdLst/>
              <a:ahLst/>
              <a:cxnLst/>
              <a:rect l="l" t="t" r="r" b="b"/>
              <a:pathLst>
                <a:path w="747" h="222" extrusionOk="0">
                  <a:moveTo>
                    <a:pt x="485" y="1"/>
                  </a:moveTo>
                  <a:cubicBezTo>
                    <a:pt x="361" y="1"/>
                    <a:pt x="1" y="111"/>
                    <a:pt x="1" y="111"/>
                  </a:cubicBezTo>
                  <a:lnTo>
                    <a:pt x="1" y="206"/>
                  </a:lnTo>
                  <a:cubicBezTo>
                    <a:pt x="1" y="206"/>
                    <a:pt x="350" y="222"/>
                    <a:pt x="565" y="222"/>
                  </a:cubicBezTo>
                  <a:cubicBezTo>
                    <a:pt x="673" y="222"/>
                    <a:pt x="747" y="218"/>
                    <a:pt x="727" y="206"/>
                  </a:cubicBezTo>
                  <a:cubicBezTo>
                    <a:pt x="679" y="158"/>
                    <a:pt x="608" y="39"/>
                    <a:pt x="513" y="4"/>
                  </a:cubicBezTo>
                  <a:cubicBezTo>
                    <a:pt x="506" y="2"/>
                    <a:pt x="496" y="1"/>
                    <a:pt x="485"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181948" y="5317556"/>
              <a:ext cx="169262" cy="169217"/>
            </a:xfrm>
            <a:custGeom>
              <a:avLst/>
              <a:gdLst/>
              <a:ahLst/>
              <a:cxnLst/>
              <a:rect l="l" t="t" r="r" b="b"/>
              <a:pathLst>
                <a:path w="3752" h="3751" extrusionOk="0">
                  <a:moveTo>
                    <a:pt x="1882" y="0"/>
                  </a:moveTo>
                  <a:cubicBezTo>
                    <a:pt x="846" y="0"/>
                    <a:pt x="1" y="834"/>
                    <a:pt x="1" y="1870"/>
                  </a:cubicBezTo>
                  <a:cubicBezTo>
                    <a:pt x="1" y="2906"/>
                    <a:pt x="846" y="3751"/>
                    <a:pt x="1882" y="3751"/>
                  </a:cubicBezTo>
                  <a:cubicBezTo>
                    <a:pt x="2918" y="3751"/>
                    <a:pt x="3751" y="2906"/>
                    <a:pt x="3751" y="1870"/>
                  </a:cubicBezTo>
                  <a:cubicBezTo>
                    <a:pt x="3751" y="834"/>
                    <a:pt x="2918"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229226" y="5364293"/>
              <a:ext cx="75248" cy="75248"/>
            </a:xfrm>
            <a:custGeom>
              <a:avLst/>
              <a:gdLst/>
              <a:ahLst/>
              <a:cxnLst/>
              <a:rect l="l" t="t" r="r" b="b"/>
              <a:pathLst>
                <a:path w="1668" h="1668" extrusionOk="0">
                  <a:moveTo>
                    <a:pt x="834" y="107"/>
                  </a:moveTo>
                  <a:cubicBezTo>
                    <a:pt x="1239" y="107"/>
                    <a:pt x="1560" y="441"/>
                    <a:pt x="1560" y="834"/>
                  </a:cubicBezTo>
                  <a:cubicBezTo>
                    <a:pt x="1560" y="1239"/>
                    <a:pt x="1239" y="1560"/>
                    <a:pt x="834" y="1560"/>
                  </a:cubicBezTo>
                  <a:cubicBezTo>
                    <a:pt x="429" y="1560"/>
                    <a:pt x="108" y="1239"/>
                    <a:pt x="108" y="834"/>
                  </a:cubicBezTo>
                  <a:cubicBezTo>
                    <a:pt x="108" y="441"/>
                    <a:pt x="429" y="107"/>
                    <a:pt x="834" y="107"/>
                  </a:cubicBezTo>
                  <a:close/>
                  <a:moveTo>
                    <a:pt x="834" y="0"/>
                  </a:moveTo>
                  <a:cubicBezTo>
                    <a:pt x="370" y="0"/>
                    <a:pt x="1" y="369"/>
                    <a:pt x="1" y="834"/>
                  </a:cubicBezTo>
                  <a:cubicBezTo>
                    <a:pt x="1" y="1298"/>
                    <a:pt x="370" y="1667"/>
                    <a:pt x="834" y="1667"/>
                  </a:cubicBezTo>
                  <a:cubicBezTo>
                    <a:pt x="1298" y="1667"/>
                    <a:pt x="1667" y="1298"/>
                    <a:pt x="1667" y="834"/>
                  </a:cubicBezTo>
                  <a:cubicBezTo>
                    <a:pt x="1667" y="369"/>
                    <a:pt x="1298"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1239755" y="3990917"/>
              <a:ext cx="161503" cy="96947"/>
            </a:xfrm>
            <a:custGeom>
              <a:avLst/>
              <a:gdLst/>
              <a:ahLst/>
              <a:cxnLst/>
              <a:rect l="l" t="t" r="r" b="b"/>
              <a:pathLst>
                <a:path w="3580" h="2149" extrusionOk="0">
                  <a:moveTo>
                    <a:pt x="1975" y="1"/>
                  </a:moveTo>
                  <a:cubicBezTo>
                    <a:pt x="1925" y="1"/>
                    <a:pt x="1866" y="15"/>
                    <a:pt x="1794" y="47"/>
                  </a:cubicBezTo>
                  <a:cubicBezTo>
                    <a:pt x="1413" y="225"/>
                    <a:pt x="1520" y="297"/>
                    <a:pt x="1330" y="440"/>
                  </a:cubicBezTo>
                  <a:cubicBezTo>
                    <a:pt x="1175" y="606"/>
                    <a:pt x="877" y="832"/>
                    <a:pt x="877" y="832"/>
                  </a:cubicBezTo>
                  <a:cubicBezTo>
                    <a:pt x="877" y="832"/>
                    <a:pt x="461" y="1213"/>
                    <a:pt x="163" y="1630"/>
                  </a:cubicBezTo>
                  <a:cubicBezTo>
                    <a:pt x="1" y="1857"/>
                    <a:pt x="164" y="1901"/>
                    <a:pt x="381" y="1901"/>
                  </a:cubicBezTo>
                  <a:cubicBezTo>
                    <a:pt x="514" y="1901"/>
                    <a:pt x="667" y="1884"/>
                    <a:pt x="777" y="1884"/>
                  </a:cubicBezTo>
                  <a:cubicBezTo>
                    <a:pt x="817" y="1884"/>
                    <a:pt x="851" y="1886"/>
                    <a:pt x="877" y="1892"/>
                  </a:cubicBezTo>
                  <a:cubicBezTo>
                    <a:pt x="1052" y="1923"/>
                    <a:pt x="1111" y="2149"/>
                    <a:pt x="1392" y="2149"/>
                  </a:cubicBezTo>
                  <a:cubicBezTo>
                    <a:pt x="1437" y="2149"/>
                    <a:pt x="1487" y="2143"/>
                    <a:pt x="1544" y="2130"/>
                  </a:cubicBezTo>
                  <a:cubicBezTo>
                    <a:pt x="1713" y="2087"/>
                    <a:pt x="1753" y="2081"/>
                    <a:pt x="1765" y="2081"/>
                  </a:cubicBezTo>
                  <a:cubicBezTo>
                    <a:pt x="1770" y="2081"/>
                    <a:pt x="1770" y="2082"/>
                    <a:pt x="1773" y="2082"/>
                  </a:cubicBezTo>
                  <a:cubicBezTo>
                    <a:pt x="1780" y="2082"/>
                    <a:pt x="1801" y="2075"/>
                    <a:pt x="1961" y="2023"/>
                  </a:cubicBezTo>
                  <a:cubicBezTo>
                    <a:pt x="2354" y="1892"/>
                    <a:pt x="2473" y="1928"/>
                    <a:pt x="2854" y="1892"/>
                  </a:cubicBezTo>
                  <a:cubicBezTo>
                    <a:pt x="3247" y="1845"/>
                    <a:pt x="3163" y="1571"/>
                    <a:pt x="3366" y="1321"/>
                  </a:cubicBezTo>
                  <a:cubicBezTo>
                    <a:pt x="3568" y="1083"/>
                    <a:pt x="3580" y="856"/>
                    <a:pt x="3366" y="654"/>
                  </a:cubicBezTo>
                  <a:cubicBezTo>
                    <a:pt x="3331" y="621"/>
                    <a:pt x="3299" y="608"/>
                    <a:pt x="3268" y="608"/>
                  </a:cubicBezTo>
                  <a:cubicBezTo>
                    <a:pt x="3149" y="608"/>
                    <a:pt x="3045" y="800"/>
                    <a:pt x="2875" y="800"/>
                  </a:cubicBezTo>
                  <a:cubicBezTo>
                    <a:pt x="2800" y="800"/>
                    <a:pt x="2712" y="762"/>
                    <a:pt x="2604" y="654"/>
                  </a:cubicBezTo>
                  <a:cubicBezTo>
                    <a:pt x="2261" y="311"/>
                    <a:pt x="2208" y="1"/>
                    <a:pt x="1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1748222" y="4165414"/>
              <a:ext cx="291156" cy="330765"/>
            </a:xfrm>
            <a:custGeom>
              <a:avLst/>
              <a:gdLst/>
              <a:ahLst/>
              <a:cxnLst/>
              <a:rect l="l" t="t" r="r" b="b"/>
              <a:pathLst>
                <a:path w="6454" h="7332" extrusionOk="0">
                  <a:moveTo>
                    <a:pt x="1096" y="1"/>
                  </a:moveTo>
                  <a:cubicBezTo>
                    <a:pt x="1096" y="1"/>
                    <a:pt x="405" y="560"/>
                    <a:pt x="0" y="1298"/>
                  </a:cubicBezTo>
                  <a:cubicBezTo>
                    <a:pt x="0" y="1298"/>
                    <a:pt x="762" y="2191"/>
                    <a:pt x="1632" y="2584"/>
                  </a:cubicBezTo>
                  <a:cubicBezTo>
                    <a:pt x="1632" y="2584"/>
                    <a:pt x="1239" y="5858"/>
                    <a:pt x="1453" y="7001"/>
                  </a:cubicBezTo>
                  <a:cubicBezTo>
                    <a:pt x="1453" y="7001"/>
                    <a:pt x="2822" y="7263"/>
                    <a:pt x="3668" y="7323"/>
                  </a:cubicBezTo>
                  <a:cubicBezTo>
                    <a:pt x="3750" y="7329"/>
                    <a:pt x="3835" y="7331"/>
                    <a:pt x="3921" y="7331"/>
                  </a:cubicBezTo>
                  <a:cubicBezTo>
                    <a:pt x="4708" y="7331"/>
                    <a:pt x="5561" y="7109"/>
                    <a:pt x="5561" y="7109"/>
                  </a:cubicBezTo>
                  <a:lnTo>
                    <a:pt x="5322" y="3060"/>
                  </a:lnTo>
                  <a:lnTo>
                    <a:pt x="5322" y="3060"/>
                  </a:lnTo>
                  <a:lnTo>
                    <a:pt x="5561" y="3346"/>
                  </a:lnTo>
                  <a:cubicBezTo>
                    <a:pt x="5561" y="3346"/>
                    <a:pt x="6442" y="2549"/>
                    <a:pt x="6454" y="2108"/>
                  </a:cubicBezTo>
                  <a:cubicBezTo>
                    <a:pt x="6454" y="2108"/>
                    <a:pt x="5203" y="941"/>
                    <a:pt x="4668" y="751"/>
                  </a:cubicBezTo>
                  <a:cubicBezTo>
                    <a:pt x="4567" y="713"/>
                    <a:pt x="4477" y="698"/>
                    <a:pt x="4395" y="698"/>
                  </a:cubicBezTo>
                  <a:cubicBezTo>
                    <a:pt x="4047" y="698"/>
                    <a:pt x="3828" y="967"/>
                    <a:pt x="3430" y="967"/>
                  </a:cubicBezTo>
                  <a:cubicBezTo>
                    <a:pt x="3410" y="967"/>
                    <a:pt x="3390" y="966"/>
                    <a:pt x="3370" y="965"/>
                  </a:cubicBezTo>
                  <a:cubicBezTo>
                    <a:pt x="3370" y="965"/>
                    <a:pt x="3341" y="967"/>
                    <a:pt x="3289" y="967"/>
                  </a:cubicBezTo>
                  <a:cubicBezTo>
                    <a:pt x="2997" y="967"/>
                    <a:pt x="1974" y="899"/>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1938914" y="4512424"/>
              <a:ext cx="30090" cy="221863"/>
            </a:xfrm>
            <a:custGeom>
              <a:avLst/>
              <a:gdLst/>
              <a:ahLst/>
              <a:cxnLst/>
              <a:rect l="l" t="t" r="r" b="b"/>
              <a:pathLst>
                <a:path w="667" h="4918" extrusionOk="0">
                  <a:moveTo>
                    <a:pt x="560" y="0"/>
                  </a:moveTo>
                  <a:cubicBezTo>
                    <a:pt x="536" y="12"/>
                    <a:pt x="167" y="2060"/>
                    <a:pt x="107" y="2357"/>
                  </a:cubicBezTo>
                  <a:cubicBezTo>
                    <a:pt x="48" y="2655"/>
                    <a:pt x="0" y="4822"/>
                    <a:pt x="0" y="4917"/>
                  </a:cubicBezTo>
                  <a:lnTo>
                    <a:pt x="107" y="4917"/>
                  </a:lnTo>
                  <a:cubicBezTo>
                    <a:pt x="107" y="4882"/>
                    <a:pt x="143" y="2667"/>
                    <a:pt x="214" y="2381"/>
                  </a:cubicBezTo>
                  <a:cubicBezTo>
                    <a:pt x="274" y="2084"/>
                    <a:pt x="667" y="36"/>
                    <a:pt x="667" y="12"/>
                  </a:cubicBezTo>
                  <a:lnTo>
                    <a:pt x="5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1068236" y="5007990"/>
              <a:ext cx="194435" cy="449275"/>
            </a:xfrm>
            <a:custGeom>
              <a:avLst/>
              <a:gdLst/>
              <a:ahLst/>
              <a:cxnLst/>
              <a:rect l="l" t="t" r="r" b="b"/>
              <a:pathLst>
                <a:path w="4310" h="9959" extrusionOk="0">
                  <a:moveTo>
                    <a:pt x="2188" y="0"/>
                  </a:moveTo>
                  <a:cubicBezTo>
                    <a:pt x="1818" y="0"/>
                    <a:pt x="1445" y="271"/>
                    <a:pt x="1155" y="683"/>
                  </a:cubicBezTo>
                  <a:cubicBezTo>
                    <a:pt x="0" y="2302"/>
                    <a:pt x="1155" y="9958"/>
                    <a:pt x="1155" y="9958"/>
                  </a:cubicBezTo>
                  <a:lnTo>
                    <a:pt x="3239" y="9958"/>
                  </a:lnTo>
                  <a:cubicBezTo>
                    <a:pt x="4310" y="2274"/>
                    <a:pt x="3261" y="0"/>
                    <a:pt x="2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802837" y="5241360"/>
              <a:ext cx="286374" cy="215908"/>
            </a:xfrm>
            <a:custGeom>
              <a:avLst/>
              <a:gdLst/>
              <a:ahLst/>
              <a:cxnLst/>
              <a:rect l="l" t="t" r="r" b="b"/>
              <a:pathLst>
                <a:path w="6348" h="4786" extrusionOk="0">
                  <a:moveTo>
                    <a:pt x="1675" y="0"/>
                  </a:moveTo>
                  <a:cubicBezTo>
                    <a:pt x="727" y="0"/>
                    <a:pt x="0" y="794"/>
                    <a:pt x="871" y="2166"/>
                  </a:cubicBezTo>
                  <a:cubicBezTo>
                    <a:pt x="2049" y="4023"/>
                    <a:pt x="4490" y="4785"/>
                    <a:pt x="4490" y="4785"/>
                  </a:cubicBezTo>
                  <a:lnTo>
                    <a:pt x="6347" y="4785"/>
                  </a:lnTo>
                  <a:cubicBezTo>
                    <a:pt x="6347" y="4785"/>
                    <a:pt x="3978" y="1106"/>
                    <a:pt x="2704" y="308"/>
                  </a:cubicBezTo>
                  <a:cubicBezTo>
                    <a:pt x="2374" y="100"/>
                    <a:pt x="2011" y="0"/>
                    <a:pt x="1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923965" y="5100653"/>
              <a:ext cx="216811" cy="356614"/>
            </a:xfrm>
            <a:custGeom>
              <a:avLst/>
              <a:gdLst/>
              <a:ahLst/>
              <a:cxnLst/>
              <a:rect l="l" t="t" r="r" b="b"/>
              <a:pathLst>
                <a:path w="4806" h="7905" extrusionOk="0">
                  <a:moveTo>
                    <a:pt x="995" y="1"/>
                  </a:moveTo>
                  <a:cubicBezTo>
                    <a:pt x="400" y="1"/>
                    <a:pt x="1" y="600"/>
                    <a:pt x="150" y="1999"/>
                  </a:cubicBezTo>
                  <a:cubicBezTo>
                    <a:pt x="495" y="5225"/>
                    <a:pt x="3198" y="7904"/>
                    <a:pt x="3198" y="7904"/>
                  </a:cubicBezTo>
                  <a:lnTo>
                    <a:pt x="4805" y="7904"/>
                  </a:lnTo>
                  <a:cubicBezTo>
                    <a:pt x="4805" y="7904"/>
                    <a:pt x="4686" y="5487"/>
                    <a:pt x="3543" y="2653"/>
                  </a:cubicBezTo>
                  <a:cubicBezTo>
                    <a:pt x="2894" y="1037"/>
                    <a:pt x="1776" y="1"/>
                    <a:pt x="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1244401" y="5241360"/>
              <a:ext cx="286374" cy="215908"/>
            </a:xfrm>
            <a:custGeom>
              <a:avLst/>
              <a:gdLst/>
              <a:ahLst/>
              <a:cxnLst/>
              <a:rect l="l" t="t" r="r" b="b"/>
              <a:pathLst>
                <a:path w="6348" h="4786" extrusionOk="0">
                  <a:moveTo>
                    <a:pt x="4673" y="0"/>
                  </a:moveTo>
                  <a:cubicBezTo>
                    <a:pt x="4337" y="0"/>
                    <a:pt x="3974" y="100"/>
                    <a:pt x="3644" y="308"/>
                  </a:cubicBezTo>
                  <a:cubicBezTo>
                    <a:pt x="2382" y="1106"/>
                    <a:pt x="0" y="4785"/>
                    <a:pt x="0" y="4785"/>
                  </a:cubicBezTo>
                  <a:lnTo>
                    <a:pt x="1858" y="4785"/>
                  </a:lnTo>
                  <a:cubicBezTo>
                    <a:pt x="1858" y="4785"/>
                    <a:pt x="4298" y="4023"/>
                    <a:pt x="5477" y="2166"/>
                  </a:cubicBezTo>
                  <a:cubicBezTo>
                    <a:pt x="6348" y="794"/>
                    <a:pt x="5621" y="0"/>
                    <a:pt x="46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1193379" y="5100653"/>
              <a:ext cx="216766" cy="356614"/>
            </a:xfrm>
            <a:custGeom>
              <a:avLst/>
              <a:gdLst/>
              <a:ahLst/>
              <a:cxnLst/>
              <a:rect l="l" t="t" r="r" b="b"/>
              <a:pathLst>
                <a:path w="4805" h="7905" extrusionOk="0">
                  <a:moveTo>
                    <a:pt x="3811" y="1"/>
                  </a:moveTo>
                  <a:cubicBezTo>
                    <a:pt x="3030" y="1"/>
                    <a:pt x="1912" y="1037"/>
                    <a:pt x="1262" y="2653"/>
                  </a:cubicBezTo>
                  <a:cubicBezTo>
                    <a:pt x="119" y="5487"/>
                    <a:pt x="0" y="7904"/>
                    <a:pt x="0" y="7904"/>
                  </a:cubicBezTo>
                  <a:lnTo>
                    <a:pt x="1608" y="7904"/>
                  </a:lnTo>
                  <a:cubicBezTo>
                    <a:pt x="1608" y="7904"/>
                    <a:pt x="4310" y="5225"/>
                    <a:pt x="4656" y="1999"/>
                  </a:cubicBezTo>
                  <a:cubicBezTo>
                    <a:pt x="4805" y="600"/>
                    <a:pt x="4405" y="1"/>
                    <a:pt x="3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3"/>
            <p:cNvSpPr/>
            <p:nvPr/>
          </p:nvSpPr>
          <p:spPr>
            <a:xfrm>
              <a:off x="1494146" y="3916210"/>
              <a:ext cx="30676" cy="31173"/>
            </a:xfrm>
            <a:custGeom>
              <a:avLst/>
              <a:gdLst/>
              <a:ahLst/>
              <a:cxnLst/>
              <a:rect l="l" t="t" r="r" b="b"/>
              <a:pathLst>
                <a:path w="680" h="691" extrusionOk="0">
                  <a:moveTo>
                    <a:pt x="322" y="0"/>
                  </a:moveTo>
                  <a:lnTo>
                    <a:pt x="203" y="226"/>
                  </a:lnTo>
                  <a:lnTo>
                    <a:pt x="1" y="357"/>
                  </a:lnTo>
                  <a:lnTo>
                    <a:pt x="227" y="476"/>
                  </a:lnTo>
                  <a:lnTo>
                    <a:pt x="370" y="691"/>
                  </a:lnTo>
                  <a:lnTo>
                    <a:pt x="489" y="464"/>
                  </a:lnTo>
                  <a:lnTo>
                    <a:pt x="679" y="310"/>
                  </a:lnTo>
                  <a:lnTo>
                    <a:pt x="465" y="191"/>
                  </a:lnTo>
                  <a:lnTo>
                    <a:pt x="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3"/>
            <p:cNvSpPr/>
            <p:nvPr/>
          </p:nvSpPr>
          <p:spPr>
            <a:xfrm>
              <a:off x="1676763" y="3961864"/>
              <a:ext cx="18857" cy="18812"/>
            </a:xfrm>
            <a:custGeom>
              <a:avLst/>
              <a:gdLst/>
              <a:ahLst/>
              <a:cxnLst/>
              <a:rect l="l" t="t" r="r" b="b"/>
              <a:pathLst>
                <a:path w="418" h="417" extrusionOk="0">
                  <a:moveTo>
                    <a:pt x="191" y="0"/>
                  </a:moveTo>
                  <a:lnTo>
                    <a:pt x="132" y="143"/>
                  </a:lnTo>
                  <a:lnTo>
                    <a:pt x="1" y="226"/>
                  </a:lnTo>
                  <a:lnTo>
                    <a:pt x="132" y="298"/>
                  </a:lnTo>
                  <a:lnTo>
                    <a:pt x="227" y="417"/>
                  </a:lnTo>
                  <a:lnTo>
                    <a:pt x="299" y="286"/>
                  </a:lnTo>
                  <a:lnTo>
                    <a:pt x="418" y="191"/>
                  </a:lnTo>
                  <a:lnTo>
                    <a:pt x="287" y="131"/>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1705771" y="3878586"/>
              <a:ext cx="18857" cy="18857"/>
            </a:xfrm>
            <a:custGeom>
              <a:avLst/>
              <a:gdLst/>
              <a:ahLst/>
              <a:cxnLst/>
              <a:rect l="l" t="t" r="r" b="b"/>
              <a:pathLst>
                <a:path w="418" h="418" extrusionOk="0">
                  <a:moveTo>
                    <a:pt x="191" y="1"/>
                  </a:moveTo>
                  <a:lnTo>
                    <a:pt x="120" y="132"/>
                  </a:lnTo>
                  <a:lnTo>
                    <a:pt x="1" y="227"/>
                  </a:lnTo>
                  <a:lnTo>
                    <a:pt x="132" y="298"/>
                  </a:lnTo>
                  <a:lnTo>
                    <a:pt x="215" y="417"/>
                  </a:lnTo>
                  <a:lnTo>
                    <a:pt x="298" y="286"/>
                  </a:lnTo>
                  <a:lnTo>
                    <a:pt x="418" y="191"/>
                  </a:lnTo>
                  <a:lnTo>
                    <a:pt x="275" y="13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1454402" y="3847458"/>
              <a:ext cx="19398" cy="19353"/>
            </a:xfrm>
            <a:custGeom>
              <a:avLst/>
              <a:gdLst/>
              <a:ahLst/>
              <a:cxnLst/>
              <a:rect l="l" t="t" r="r" b="b"/>
              <a:pathLst>
                <a:path w="430" h="429" extrusionOk="0">
                  <a:moveTo>
                    <a:pt x="191" y="0"/>
                  </a:moveTo>
                  <a:lnTo>
                    <a:pt x="132" y="143"/>
                  </a:lnTo>
                  <a:lnTo>
                    <a:pt x="1" y="226"/>
                  </a:lnTo>
                  <a:lnTo>
                    <a:pt x="155" y="286"/>
                  </a:lnTo>
                  <a:lnTo>
                    <a:pt x="239" y="429"/>
                  </a:lnTo>
                  <a:lnTo>
                    <a:pt x="298" y="274"/>
                  </a:lnTo>
                  <a:lnTo>
                    <a:pt x="429" y="203"/>
                  </a:lnTo>
                  <a:lnTo>
                    <a:pt x="286" y="131"/>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1492026" y="4076271"/>
              <a:ext cx="18812" cy="18812"/>
            </a:xfrm>
            <a:custGeom>
              <a:avLst/>
              <a:gdLst/>
              <a:ahLst/>
              <a:cxnLst/>
              <a:rect l="l" t="t" r="r" b="b"/>
              <a:pathLst>
                <a:path w="417" h="417" extrusionOk="0">
                  <a:moveTo>
                    <a:pt x="191" y="0"/>
                  </a:moveTo>
                  <a:lnTo>
                    <a:pt x="131" y="143"/>
                  </a:lnTo>
                  <a:lnTo>
                    <a:pt x="0" y="214"/>
                  </a:lnTo>
                  <a:lnTo>
                    <a:pt x="131" y="298"/>
                  </a:lnTo>
                  <a:lnTo>
                    <a:pt x="226" y="417"/>
                  </a:lnTo>
                  <a:lnTo>
                    <a:pt x="298" y="274"/>
                  </a:lnTo>
                  <a:lnTo>
                    <a:pt x="417" y="191"/>
                  </a:lnTo>
                  <a:lnTo>
                    <a:pt x="286" y="131"/>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861438" y="2677587"/>
              <a:ext cx="4872" cy="5413"/>
            </a:xfrm>
            <a:custGeom>
              <a:avLst/>
              <a:gdLst/>
              <a:ahLst/>
              <a:cxnLst/>
              <a:rect l="l" t="t" r="r" b="b"/>
              <a:pathLst>
                <a:path w="108" h="120" extrusionOk="0">
                  <a:moveTo>
                    <a:pt x="60" y="0"/>
                  </a:moveTo>
                  <a:cubicBezTo>
                    <a:pt x="60" y="0"/>
                    <a:pt x="48" y="24"/>
                    <a:pt x="0" y="84"/>
                  </a:cubicBezTo>
                  <a:lnTo>
                    <a:pt x="48" y="119"/>
                  </a:lnTo>
                  <a:cubicBezTo>
                    <a:pt x="84" y="60"/>
                    <a:pt x="107" y="24"/>
                    <a:pt x="107" y="24"/>
                  </a:cubicBez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799633" y="2689406"/>
              <a:ext cx="58060" cy="125187"/>
            </a:xfrm>
            <a:custGeom>
              <a:avLst/>
              <a:gdLst/>
              <a:ahLst/>
              <a:cxnLst/>
              <a:rect l="l" t="t" r="r" b="b"/>
              <a:pathLst>
                <a:path w="1287" h="2775" extrusionOk="0">
                  <a:moveTo>
                    <a:pt x="1239" y="0"/>
                  </a:moveTo>
                  <a:cubicBezTo>
                    <a:pt x="1192" y="60"/>
                    <a:pt x="1168" y="119"/>
                    <a:pt x="1120" y="179"/>
                  </a:cubicBezTo>
                  <a:lnTo>
                    <a:pt x="1168" y="215"/>
                  </a:lnTo>
                  <a:cubicBezTo>
                    <a:pt x="1215" y="155"/>
                    <a:pt x="1251" y="96"/>
                    <a:pt x="1287" y="36"/>
                  </a:cubicBezTo>
                  <a:lnTo>
                    <a:pt x="1239" y="0"/>
                  </a:lnTo>
                  <a:close/>
                  <a:moveTo>
                    <a:pt x="1001" y="357"/>
                  </a:moveTo>
                  <a:cubicBezTo>
                    <a:pt x="977" y="417"/>
                    <a:pt x="930" y="477"/>
                    <a:pt x="894" y="536"/>
                  </a:cubicBezTo>
                  <a:lnTo>
                    <a:pt x="942" y="572"/>
                  </a:lnTo>
                  <a:cubicBezTo>
                    <a:pt x="989" y="512"/>
                    <a:pt x="1013" y="453"/>
                    <a:pt x="1049" y="393"/>
                  </a:cubicBezTo>
                  <a:lnTo>
                    <a:pt x="1001" y="357"/>
                  </a:lnTo>
                  <a:close/>
                  <a:moveTo>
                    <a:pt x="811" y="738"/>
                  </a:moveTo>
                  <a:cubicBezTo>
                    <a:pt x="775" y="798"/>
                    <a:pt x="739" y="869"/>
                    <a:pt x="703" y="929"/>
                  </a:cubicBezTo>
                  <a:lnTo>
                    <a:pt x="751" y="953"/>
                  </a:lnTo>
                  <a:cubicBezTo>
                    <a:pt x="775" y="881"/>
                    <a:pt x="811" y="822"/>
                    <a:pt x="858" y="762"/>
                  </a:cubicBezTo>
                  <a:lnTo>
                    <a:pt x="811" y="738"/>
                  </a:lnTo>
                  <a:close/>
                  <a:moveTo>
                    <a:pt x="596" y="1119"/>
                  </a:moveTo>
                  <a:cubicBezTo>
                    <a:pt x="572" y="1179"/>
                    <a:pt x="537" y="1250"/>
                    <a:pt x="513" y="1310"/>
                  </a:cubicBezTo>
                  <a:lnTo>
                    <a:pt x="561" y="1334"/>
                  </a:lnTo>
                  <a:cubicBezTo>
                    <a:pt x="584" y="1274"/>
                    <a:pt x="620" y="1191"/>
                    <a:pt x="644" y="1155"/>
                  </a:cubicBezTo>
                  <a:lnTo>
                    <a:pt x="596" y="1119"/>
                  </a:lnTo>
                  <a:close/>
                  <a:moveTo>
                    <a:pt x="441" y="1512"/>
                  </a:moveTo>
                  <a:cubicBezTo>
                    <a:pt x="406" y="1572"/>
                    <a:pt x="382" y="1643"/>
                    <a:pt x="346" y="1703"/>
                  </a:cubicBezTo>
                  <a:lnTo>
                    <a:pt x="394" y="1715"/>
                  </a:lnTo>
                  <a:cubicBezTo>
                    <a:pt x="418" y="1655"/>
                    <a:pt x="441" y="1596"/>
                    <a:pt x="477" y="1524"/>
                  </a:cubicBezTo>
                  <a:lnTo>
                    <a:pt x="441" y="1512"/>
                  </a:lnTo>
                  <a:close/>
                  <a:moveTo>
                    <a:pt x="275" y="1893"/>
                  </a:moveTo>
                  <a:cubicBezTo>
                    <a:pt x="239" y="1965"/>
                    <a:pt x="227" y="2024"/>
                    <a:pt x="203" y="2108"/>
                  </a:cubicBezTo>
                  <a:lnTo>
                    <a:pt x="239" y="2120"/>
                  </a:lnTo>
                  <a:cubicBezTo>
                    <a:pt x="263" y="2060"/>
                    <a:pt x="287" y="1977"/>
                    <a:pt x="322" y="1905"/>
                  </a:cubicBezTo>
                  <a:lnTo>
                    <a:pt x="275" y="1893"/>
                  </a:lnTo>
                  <a:close/>
                  <a:moveTo>
                    <a:pt x="120" y="2298"/>
                  </a:moveTo>
                  <a:cubicBezTo>
                    <a:pt x="108" y="2370"/>
                    <a:pt x="84" y="2429"/>
                    <a:pt x="60" y="2501"/>
                  </a:cubicBezTo>
                  <a:lnTo>
                    <a:pt x="108" y="2524"/>
                  </a:lnTo>
                  <a:cubicBezTo>
                    <a:pt x="144" y="2465"/>
                    <a:pt x="156" y="2382"/>
                    <a:pt x="168" y="2310"/>
                  </a:cubicBezTo>
                  <a:lnTo>
                    <a:pt x="120" y="2298"/>
                  </a:lnTo>
                  <a:close/>
                  <a:moveTo>
                    <a:pt x="25" y="2715"/>
                  </a:moveTo>
                  <a:cubicBezTo>
                    <a:pt x="1" y="2727"/>
                    <a:pt x="1" y="2739"/>
                    <a:pt x="1" y="2763"/>
                  </a:cubicBezTo>
                  <a:lnTo>
                    <a:pt x="49" y="2774"/>
                  </a:lnTo>
                  <a:cubicBezTo>
                    <a:pt x="60" y="2763"/>
                    <a:pt x="60" y="2739"/>
                    <a:pt x="60" y="2727"/>
                  </a:cubicBezTo>
                  <a:lnTo>
                    <a:pt x="25" y="27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798055" y="2819377"/>
              <a:ext cx="2707" cy="5413"/>
            </a:xfrm>
            <a:custGeom>
              <a:avLst/>
              <a:gdLst/>
              <a:ahLst/>
              <a:cxnLst/>
              <a:rect l="l" t="t" r="r" b="b"/>
              <a:pathLst>
                <a:path w="60" h="120" extrusionOk="0">
                  <a:moveTo>
                    <a:pt x="12" y="1"/>
                  </a:moveTo>
                  <a:cubicBezTo>
                    <a:pt x="12" y="24"/>
                    <a:pt x="0" y="72"/>
                    <a:pt x="0" y="96"/>
                  </a:cubicBezTo>
                  <a:lnTo>
                    <a:pt x="36" y="120"/>
                  </a:lnTo>
                  <a:cubicBezTo>
                    <a:pt x="60" y="72"/>
                    <a:pt x="60" y="36"/>
                    <a:pt x="60" y="12"/>
                  </a:cubicBezTo>
                  <a:lnTo>
                    <a:pt x="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878626" y="2682955"/>
              <a:ext cx="2707" cy="5413"/>
            </a:xfrm>
            <a:custGeom>
              <a:avLst/>
              <a:gdLst/>
              <a:ahLst/>
              <a:cxnLst/>
              <a:rect l="l" t="t" r="r" b="b"/>
              <a:pathLst>
                <a:path w="60" h="120" extrusionOk="0">
                  <a:moveTo>
                    <a:pt x="12" y="0"/>
                  </a:moveTo>
                  <a:cubicBezTo>
                    <a:pt x="12" y="0"/>
                    <a:pt x="12" y="24"/>
                    <a:pt x="0" y="108"/>
                  </a:cubicBezTo>
                  <a:lnTo>
                    <a:pt x="36" y="119"/>
                  </a:lnTo>
                  <a:cubicBezTo>
                    <a:pt x="60" y="60"/>
                    <a:pt x="60" y="12"/>
                    <a:pt x="60" y="12"/>
                  </a:cubicBez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868386" y="2697436"/>
              <a:ext cx="10286" cy="106420"/>
            </a:xfrm>
            <a:custGeom>
              <a:avLst/>
              <a:gdLst/>
              <a:ahLst/>
              <a:cxnLst/>
              <a:rect l="l" t="t" r="r" b="b"/>
              <a:pathLst>
                <a:path w="228" h="2359" extrusionOk="0">
                  <a:moveTo>
                    <a:pt x="180" y="1"/>
                  </a:moveTo>
                  <a:cubicBezTo>
                    <a:pt x="180" y="60"/>
                    <a:pt x="168" y="144"/>
                    <a:pt x="144" y="215"/>
                  </a:cubicBezTo>
                  <a:lnTo>
                    <a:pt x="191" y="227"/>
                  </a:lnTo>
                  <a:cubicBezTo>
                    <a:pt x="203" y="156"/>
                    <a:pt x="227" y="84"/>
                    <a:pt x="227" y="13"/>
                  </a:cubicBezTo>
                  <a:lnTo>
                    <a:pt x="180" y="1"/>
                  </a:lnTo>
                  <a:close/>
                  <a:moveTo>
                    <a:pt x="120" y="453"/>
                  </a:moveTo>
                  <a:cubicBezTo>
                    <a:pt x="108" y="513"/>
                    <a:pt x="108" y="584"/>
                    <a:pt x="84" y="656"/>
                  </a:cubicBezTo>
                  <a:lnTo>
                    <a:pt x="132" y="656"/>
                  </a:lnTo>
                  <a:cubicBezTo>
                    <a:pt x="144" y="584"/>
                    <a:pt x="144" y="513"/>
                    <a:pt x="168" y="453"/>
                  </a:cubicBezTo>
                  <a:close/>
                  <a:moveTo>
                    <a:pt x="60" y="870"/>
                  </a:moveTo>
                  <a:cubicBezTo>
                    <a:pt x="60" y="930"/>
                    <a:pt x="49" y="1001"/>
                    <a:pt x="49" y="1072"/>
                  </a:cubicBezTo>
                  <a:lnTo>
                    <a:pt x="84" y="1072"/>
                  </a:lnTo>
                  <a:cubicBezTo>
                    <a:pt x="108" y="1001"/>
                    <a:pt x="108" y="930"/>
                    <a:pt x="108" y="870"/>
                  </a:cubicBezTo>
                  <a:close/>
                  <a:moveTo>
                    <a:pt x="25" y="1299"/>
                  </a:moveTo>
                  <a:cubicBezTo>
                    <a:pt x="25" y="1358"/>
                    <a:pt x="13" y="1430"/>
                    <a:pt x="13" y="1501"/>
                  </a:cubicBezTo>
                  <a:lnTo>
                    <a:pt x="60" y="1501"/>
                  </a:lnTo>
                  <a:cubicBezTo>
                    <a:pt x="60" y="1430"/>
                    <a:pt x="72" y="1358"/>
                    <a:pt x="72" y="1299"/>
                  </a:cubicBezTo>
                  <a:close/>
                  <a:moveTo>
                    <a:pt x="1" y="1715"/>
                  </a:moveTo>
                  <a:lnTo>
                    <a:pt x="1" y="1930"/>
                  </a:lnTo>
                  <a:lnTo>
                    <a:pt x="49" y="1930"/>
                  </a:lnTo>
                  <a:lnTo>
                    <a:pt x="49" y="1715"/>
                  </a:lnTo>
                  <a:close/>
                  <a:moveTo>
                    <a:pt x="1" y="2144"/>
                  </a:moveTo>
                  <a:lnTo>
                    <a:pt x="1" y="2358"/>
                  </a:lnTo>
                  <a:lnTo>
                    <a:pt x="49" y="2358"/>
                  </a:lnTo>
                  <a:lnTo>
                    <a:pt x="49" y="214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868927" y="2819918"/>
              <a:ext cx="2752" cy="4872"/>
            </a:xfrm>
            <a:custGeom>
              <a:avLst/>
              <a:gdLst/>
              <a:ahLst/>
              <a:cxnLst/>
              <a:rect l="l" t="t" r="r" b="b"/>
              <a:pathLst>
                <a:path w="61" h="108" extrusionOk="0">
                  <a:moveTo>
                    <a:pt x="1" y="0"/>
                  </a:moveTo>
                  <a:cubicBezTo>
                    <a:pt x="13" y="24"/>
                    <a:pt x="13" y="72"/>
                    <a:pt x="13" y="108"/>
                  </a:cubicBezTo>
                  <a:lnTo>
                    <a:pt x="60" y="108"/>
                  </a:lnTo>
                  <a:cubicBezTo>
                    <a:pt x="48" y="72"/>
                    <a:pt x="48" y="2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831889" y="2691527"/>
              <a:ext cx="38707" cy="165518"/>
            </a:xfrm>
            <a:custGeom>
              <a:avLst/>
              <a:gdLst/>
              <a:ahLst/>
              <a:cxnLst/>
              <a:rect l="l" t="t" r="r" b="b"/>
              <a:pathLst>
                <a:path w="858" h="3669" extrusionOk="0">
                  <a:moveTo>
                    <a:pt x="810" y="1"/>
                  </a:moveTo>
                  <a:lnTo>
                    <a:pt x="715" y="179"/>
                  </a:lnTo>
                  <a:lnTo>
                    <a:pt x="762" y="191"/>
                  </a:lnTo>
                  <a:cubicBezTo>
                    <a:pt x="800" y="97"/>
                    <a:pt x="838" y="40"/>
                    <a:pt x="852" y="32"/>
                  </a:cubicBezTo>
                  <a:lnTo>
                    <a:pt x="852" y="32"/>
                  </a:lnTo>
                  <a:lnTo>
                    <a:pt x="858" y="37"/>
                  </a:lnTo>
                  <a:cubicBezTo>
                    <a:pt x="858" y="33"/>
                    <a:pt x="857" y="31"/>
                    <a:pt x="855" y="31"/>
                  </a:cubicBezTo>
                  <a:cubicBezTo>
                    <a:pt x="854" y="31"/>
                    <a:pt x="853" y="32"/>
                    <a:pt x="852" y="32"/>
                  </a:cubicBezTo>
                  <a:lnTo>
                    <a:pt x="852" y="32"/>
                  </a:lnTo>
                  <a:lnTo>
                    <a:pt x="810" y="1"/>
                  </a:lnTo>
                  <a:close/>
                  <a:moveTo>
                    <a:pt x="631" y="358"/>
                  </a:moveTo>
                  <a:cubicBezTo>
                    <a:pt x="619" y="418"/>
                    <a:pt x="584" y="477"/>
                    <a:pt x="560" y="549"/>
                  </a:cubicBezTo>
                  <a:lnTo>
                    <a:pt x="596" y="572"/>
                  </a:lnTo>
                  <a:cubicBezTo>
                    <a:pt x="631" y="489"/>
                    <a:pt x="655" y="430"/>
                    <a:pt x="679" y="370"/>
                  </a:cubicBezTo>
                  <a:lnTo>
                    <a:pt x="631" y="358"/>
                  </a:lnTo>
                  <a:close/>
                  <a:moveTo>
                    <a:pt x="500" y="739"/>
                  </a:moveTo>
                  <a:cubicBezTo>
                    <a:pt x="465" y="811"/>
                    <a:pt x="453" y="870"/>
                    <a:pt x="417" y="941"/>
                  </a:cubicBezTo>
                  <a:lnTo>
                    <a:pt x="465" y="953"/>
                  </a:lnTo>
                  <a:cubicBezTo>
                    <a:pt x="477" y="882"/>
                    <a:pt x="512" y="822"/>
                    <a:pt x="536" y="763"/>
                  </a:cubicBezTo>
                  <a:lnTo>
                    <a:pt x="500" y="739"/>
                  </a:lnTo>
                  <a:close/>
                  <a:moveTo>
                    <a:pt x="358" y="1132"/>
                  </a:moveTo>
                  <a:cubicBezTo>
                    <a:pt x="346" y="1192"/>
                    <a:pt x="322" y="1251"/>
                    <a:pt x="298" y="1322"/>
                  </a:cubicBezTo>
                  <a:lnTo>
                    <a:pt x="346" y="1334"/>
                  </a:lnTo>
                  <a:cubicBezTo>
                    <a:pt x="358" y="1263"/>
                    <a:pt x="381" y="1203"/>
                    <a:pt x="405" y="1144"/>
                  </a:cubicBezTo>
                  <a:lnTo>
                    <a:pt x="358" y="1132"/>
                  </a:lnTo>
                  <a:close/>
                  <a:moveTo>
                    <a:pt x="238" y="1525"/>
                  </a:moveTo>
                  <a:cubicBezTo>
                    <a:pt x="227" y="1584"/>
                    <a:pt x="215" y="1644"/>
                    <a:pt x="203" y="1715"/>
                  </a:cubicBezTo>
                  <a:lnTo>
                    <a:pt x="238" y="1727"/>
                  </a:lnTo>
                  <a:cubicBezTo>
                    <a:pt x="262" y="1668"/>
                    <a:pt x="274" y="1596"/>
                    <a:pt x="286" y="1537"/>
                  </a:cubicBezTo>
                  <a:lnTo>
                    <a:pt x="238" y="1525"/>
                  </a:lnTo>
                  <a:close/>
                  <a:moveTo>
                    <a:pt x="155" y="1906"/>
                  </a:moveTo>
                  <a:cubicBezTo>
                    <a:pt x="143" y="1977"/>
                    <a:pt x="119" y="2037"/>
                    <a:pt x="107" y="2120"/>
                  </a:cubicBezTo>
                  <a:lnTo>
                    <a:pt x="155" y="2132"/>
                  </a:lnTo>
                  <a:cubicBezTo>
                    <a:pt x="167" y="2073"/>
                    <a:pt x="179" y="2001"/>
                    <a:pt x="203" y="1918"/>
                  </a:cubicBezTo>
                  <a:lnTo>
                    <a:pt x="155" y="1906"/>
                  </a:lnTo>
                  <a:close/>
                  <a:moveTo>
                    <a:pt x="72" y="2323"/>
                  </a:moveTo>
                  <a:cubicBezTo>
                    <a:pt x="60" y="2394"/>
                    <a:pt x="60" y="2454"/>
                    <a:pt x="48" y="2525"/>
                  </a:cubicBezTo>
                  <a:lnTo>
                    <a:pt x="96" y="2525"/>
                  </a:lnTo>
                  <a:cubicBezTo>
                    <a:pt x="107" y="2477"/>
                    <a:pt x="107" y="2394"/>
                    <a:pt x="119" y="2323"/>
                  </a:cubicBezTo>
                  <a:close/>
                  <a:moveTo>
                    <a:pt x="36" y="2727"/>
                  </a:moveTo>
                  <a:cubicBezTo>
                    <a:pt x="36" y="2799"/>
                    <a:pt x="24" y="2858"/>
                    <a:pt x="24" y="2930"/>
                  </a:cubicBezTo>
                  <a:lnTo>
                    <a:pt x="60" y="2930"/>
                  </a:lnTo>
                  <a:cubicBezTo>
                    <a:pt x="60" y="2870"/>
                    <a:pt x="84" y="2799"/>
                    <a:pt x="84" y="2727"/>
                  </a:cubicBezTo>
                  <a:close/>
                  <a:moveTo>
                    <a:pt x="0" y="3144"/>
                  </a:moveTo>
                  <a:lnTo>
                    <a:pt x="0" y="3263"/>
                  </a:lnTo>
                  <a:lnTo>
                    <a:pt x="0" y="3347"/>
                  </a:lnTo>
                  <a:lnTo>
                    <a:pt x="48" y="3335"/>
                  </a:lnTo>
                  <a:lnTo>
                    <a:pt x="48" y="3263"/>
                  </a:lnTo>
                  <a:lnTo>
                    <a:pt x="48" y="3144"/>
                  </a:lnTo>
                  <a:close/>
                  <a:moveTo>
                    <a:pt x="24" y="3561"/>
                  </a:moveTo>
                  <a:lnTo>
                    <a:pt x="24" y="3668"/>
                  </a:lnTo>
                  <a:lnTo>
                    <a:pt x="60" y="3668"/>
                  </a:lnTo>
                  <a:lnTo>
                    <a:pt x="60" y="356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361076" y="4750891"/>
              <a:ext cx="67173" cy="58601"/>
            </a:xfrm>
            <a:custGeom>
              <a:avLst/>
              <a:gdLst/>
              <a:ahLst/>
              <a:cxnLst/>
              <a:rect l="l" t="t" r="r" b="b"/>
              <a:pathLst>
                <a:path w="1489" h="1299" extrusionOk="0">
                  <a:moveTo>
                    <a:pt x="298" y="0"/>
                  </a:moveTo>
                  <a:cubicBezTo>
                    <a:pt x="179" y="203"/>
                    <a:pt x="72" y="381"/>
                    <a:pt x="1" y="548"/>
                  </a:cubicBezTo>
                  <a:cubicBezTo>
                    <a:pt x="1" y="548"/>
                    <a:pt x="584" y="1072"/>
                    <a:pt x="965" y="1298"/>
                  </a:cubicBezTo>
                  <a:cubicBezTo>
                    <a:pt x="965" y="1298"/>
                    <a:pt x="1203" y="1084"/>
                    <a:pt x="1417" y="953"/>
                  </a:cubicBezTo>
                  <a:cubicBezTo>
                    <a:pt x="1429" y="893"/>
                    <a:pt x="1465" y="822"/>
                    <a:pt x="1489" y="739"/>
                  </a:cubicBezTo>
                  <a:cubicBezTo>
                    <a:pt x="1477" y="727"/>
                    <a:pt x="1441" y="715"/>
                    <a:pt x="1429" y="703"/>
                  </a:cubicBezTo>
                  <a:cubicBezTo>
                    <a:pt x="1072" y="453"/>
                    <a:pt x="727" y="203"/>
                    <a:pt x="346" y="24"/>
                  </a:cubicBezTo>
                  <a:cubicBezTo>
                    <a:pt x="334" y="24"/>
                    <a:pt x="310" y="12"/>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33"/>
          <p:cNvGrpSpPr/>
          <p:nvPr/>
        </p:nvGrpSpPr>
        <p:grpSpPr>
          <a:xfrm>
            <a:off x="6381714" y="-346758"/>
            <a:ext cx="3672905" cy="6077412"/>
            <a:chOff x="6381714" y="-346758"/>
            <a:chExt cx="3672905" cy="6077412"/>
          </a:xfrm>
        </p:grpSpPr>
        <p:grpSp>
          <p:nvGrpSpPr>
            <p:cNvPr id="1525" name="Google Shape;1525;p33"/>
            <p:cNvGrpSpPr/>
            <p:nvPr/>
          </p:nvGrpSpPr>
          <p:grpSpPr>
            <a:xfrm rot="-3061054">
              <a:off x="8048466" y="680298"/>
              <a:ext cx="483438" cy="680867"/>
              <a:chOff x="1554950" y="3841075"/>
              <a:chExt cx="389950" cy="549200"/>
            </a:xfrm>
          </p:grpSpPr>
          <p:sp>
            <p:nvSpPr>
              <p:cNvPr id="1526" name="Google Shape;1526;p33"/>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3"/>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3"/>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3"/>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33"/>
            <p:cNvGrpSpPr/>
            <p:nvPr/>
          </p:nvGrpSpPr>
          <p:grpSpPr>
            <a:xfrm rot="1423440">
              <a:off x="6725856" y="4542990"/>
              <a:ext cx="398280" cy="1156406"/>
              <a:chOff x="708100" y="7068850"/>
              <a:chExt cx="645350" cy="1873775"/>
            </a:xfrm>
          </p:grpSpPr>
          <p:sp>
            <p:nvSpPr>
              <p:cNvPr id="1535" name="Google Shape;1535;p33"/>
              <p:cNvSpPr/>
              <p:nvPr/>
            </p:nvSpPr>
            <p:spPr>
              <a:xfrm>
                <a:off x="895925" y="7068850"/>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3"/>
              <p:cNvSpPr/>
              <p:nvPr/>
            </p:nvSpPr>
            <p:spPr>
              <a:xfrm>
                <a:off x="708100" y="7244775"/>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33"/>
            <p:cNvGrpSpPr/>
            <p:nvPr/>
          </p:nvGrpSpPr>
          <p:grpSpPr>
            <a:xfrm rot="1865779">
              <a:off x="8290527" y="3370669"/>
              <a:ext cx="923583" cy="1871813"/>
              <a:chOff x="1803775" y="5029925"/>
              <a:chExt cx="655775" cy="1329050"/>
            </a:xfrm>
          </p:grpSpPr>
          <p:sp>
            <p:nvSpPr>
              <p:cNvPr id="1538" name="Google Shape;1538;p3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33"/>
            <p:cNvGrpSpPr/>
            <p:nvPr/>
          </p:nvGrpSpPr>
          <p:grpSpPr>
            <a:xfrm rot="-2700000" flipH="1">
              <a:off x="7446629" y="4074940"/>
              <a:ext cx="494142" cy="900679"/>
              <a:chOff x="-214625" y="3943775"/>
              <a:chExt cx="458725" cy="836125"/>
            </a:xfrm>
          </p:grpSpPr>
          <p:sp>
            <p:nvSpPr>
              <p:cNvPr id="1550" name="Google Shape;1550;p3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2" name="Google Shape;1562;p33"/>
            <p:cNvSpPr/>
            <p:nvPr/>
          </p:nvSpPr>
          <p:spPr>
            <a:xfrm rot="2131633">
              <a:off x="6455576" y="45268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33"/>
            <p:cNvGrpSpPr/>
            <p:nvPr/>
          </p:nvGrpSpPr>
          <p:grpSpPr>
            <a:xfrm rot="-2434265">
              <a:off x="8794182" y="1367975"/>
              <a:ext cx="398289" cy="1156433"/>
              <a:chOff x="708100" y="7068850"/>
              <a:chExt cx="645350" cy="1873775"/>
            </a:xfrm>
          </p:grpSpPr>
          <p:sp>
            <p:nvSpPr>
              <p:cNvPr id="1564" name="Google Shape;1564;p33"/>
              <p:cNvSpPr/>
              <p:nvPr/>
            </p:nvSpPr>
            <p:spPr>
              <a:xfrm>
                <a:off x="895925" y="7068850"/>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3"/>
              <p:cNvSpPr/>
              <p:nvPr/>
            </p:nvSpPr>
            <p:spPr>
              <a:xfrm>
                <a:off x="708100" y="7244775"/>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33"/>
            <p:cNvSpPr/>
            <p:nvPr/>
          </p:nvSpPr>
          <p:spPr>
            <a:xfrm rot="-2281775">
              <a:off x="8793642" y="246659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33"/>
            <p:cNvGrpSpPr/>
            <p:nvPr/>
          </p:nvGrpSpPr>
          <p:grpSpPr>
            <a:xfrm rot="-2392204">
              <a:off x="8501879" y="-2293"/>
              <a:ext cx="1364078" cy="1083337"/>
              <a:chOff x="2996200" y="3903875"/>
              <a:chExt cx="1090325" cy="865925"/>
            </a:xfrm>
          </p:grpSpPr>
          <p:sp>
            <p:nvSpPr>
              <p:cNvPr id="1568" name="Google Shape;1568;p33"/>
              <p:cNvSpPr/>
              <p:nvPr/>
            </p:nvSpPr>
            <p:spPr>
              <a:xfrm>
                <a:off x="3208725" y="4208975"/>
                <a:ext cx="553950" cy="558125"/>
              </a:xfrm>
              <a:custGeom>
                <a:avLst/>
                <a:gdLst/>
                <a:ahLst/>
                <a:cxnLst/>
                <a:rect l="l" t="t" r="r" b="b"/>
                <a:pathLst>
                  <a:path w="22158" h="22325" extrusionOk="0">
                    <a:moveTo>
                      <a:pt x="21848" y="1"/>
                    </a:moveTo>
                    <a:cubicBezTo>
                      <a:pt x="14919" y="6359"/>
                      <a:pt x="8549" y="13395"/>
                      <a:pt x="2929" y="20956"/>
                    </a:cubicBezTo>
                    <a:cubicBezTo>
                      <a:pt x="2810" y="15765"/>
                      <a:pt x="1977" y="10442"/>
                      <a:pt x="453" y="5108"/>
                    </a:cubicBezTo>
                    <a:lnTo>
                      <a:pt x="0" y="5239"/>
                    </a:lnTo>
                    <a:cubicBezTo>
                      <a:pt x="1596" y="10764"/>
                      <a:pt x="2429" y="16277"/>
                      <a:pt x="2477" y="21646"/>
                    </a:cubicBezTo>
                    <a:lnTo>
                      <a:pt x="2477" y="22325"/>
                    </a:lnTo>
                    <a:lnTo>
                      <a:pt x="2906" y="21777"/>
                    </a:lnTo>
                    <a:cubicBezTo>
                      <a:pt x="8585" y="14038"/>
                      <a:pt x="15074" y="6835"/>
                      <a:pt x="22158" y="346"/>
                    </a:cubicBezTo>
                    <a:lnTo>
                      <a:pt x="218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3"/>
              <p:cNvSpPr/>
              <p:nvPr/>
            </p:nvSpPr>
            <p:spPr>
              <a:xfrm>
                <a:off x="3429275" y="3909550"/>
                <a:ext cx="657250" cy="652925"/>
              </a:xfrm>
              <a:custGeom>
                <a:avLst/>
                <a:gdLst/>
                <a:ahLst/>
                <a:cxnLst/>
                <a:rect l="l" t="t" r="r" b="b"/>
                <a:pathLst>
                  <a:path w="26290" h="26117" extrusionOk="0">
                    <a:moveTo>
                      <a:pt x="26290" y="0"/>
                    </a:moveTo>
                    <a:lnTo>
                      <a:pt x="26290" y="0"/>
                    </a:lnTo>
                    <a:cubicBezTo>
                      <a:pt x="24444" y="953"/>
                      <a:pt x="22301" y="1441"/>
                      <a:pt x="20218" y="1524"/>
                    </a:cubicBezTo>
                    <a:cubicBezTo>
                      <a:pt x="20061" y="1529"/>
                      <a:pt x="19903" y="1531"/>
                      <a:pt x="19746" y="1531"/>
                    </a:cubicBezTo>
                    <a:cubicBezTo>
                      <a:pt x="18325" y="1531"/>
                      <a:pt x="16894" y="1355"/>
                      <a:pt x="15483" y="1355"/>
                    </a:cubicBezTo>
                    <a:cubicBezTo>
                      <a:pt x="14728" y="1355"/>
                      <a:pt x="13980" y="1405"/>
                      <a:pt x="13241" y="1560"/>
                    </a:cubicBezTo>
                    <a:cubicBezTo>
                      <a:pt x="10478" y="2131"/>
                      <a:pt x="8157" y="4096"/>
                      <a:pt x="6585" y="6418"/>
                    </a:cubicBezTo>
                    <a:cubicBezTo>
                      <a:pt x="4490" y="7299"/>
                      <a:pt x="2358" y="8430"/>
                      <a:pt x="1180" y="10370"/>
                    </a:cubicBezTo>
                    <a:cubicBezTo>
                      <a:pt x="1" y="12323"/>
                      <a:pt x="25" y="15133"/>
                      <a:pt x="1715" y="16645"/>
                    </a:cubicBezTo>
                    <a:cubicBezTo>
                      <a:pt x="2858" y="17656"/>
                      <a:pt x="4636" y="17877"/>
                      <a:pt x="6247" y="17877"/>
                    </a:cubicBezTo>
                    <a:cubicBezTo>
                      <a:pt x="6533" y="17877"/>
                      <a:pt x="6814" y="17870"/>
                      <a:pt x="7085" y="17859"/>
                    </a:cubicBezTo>
                    <a:lnTo>
                      <a:pt x="7085" y="17859"/>
                    </a:lnTo>
                    <a:cubicBezTo>
                      <a:pt x="6049" y="19479"/>
                      <a:pt x="5930" y="21681"/>
                      <a:pt x="6835" y="23384"/>
                    </a:cubicBezTo>
                    <a:cubicBezTo>
                      <a:pt x="7704" y="25030"/>
                      <a:pt x="9527" y="26116"/>
                      <a:pt x="11368" y="26116"/>
                    </a:cubicBezTo>
                    <a:cubicBezTo>
                      <a:pt x="11444" y="26116"/>
                      <a:pt x="11521" y="26114"/>
                      <a:pt x="11598" y="26110"/>
                    </a:cubicBezTo>
                    <a:cubicBezTo>
                      <a:pt x="13074" y="26015"/>
                      <a:pt x="14455" y="25277"/>
                      <a:pt x="15503" y="24229"/>
                    </a:cubicBezTo>
                    <a:cubicBezTo>
                      <a:pt x="16551" y="23193"/>
                      <a:pt x="17325" y="21836"/>
                      <a:pt x="17944" y="20479"/>
                    </a:cubicBezTo>
                    <a:cubicBezTo>
                      <a:pt x="21123" y="19395"/>
                      <a:pt x="23611" y="16490"/>
                      <a:pt x="24206" y="13192"/>
                    </a:cubicBezTo>
                    <a:cubicBezTo>
                      <a:pt x="24456" y="11811"/>
                      <a:pt x="24397" y="10418"/>
                      <a:pt x="24444" y="9037"/>
                    </a:cubicBezTo>
                    <a:cubicBezTo>
                      <a:pt x="24552" y="5953"/>
                      <a:pt x="25171" y="2893"/>
                      <a:pt x="2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3"/>
              <p:cNvSpPr/>
              <p:nvPr/>
            </p:nvSpPr>
            <p:spPr>
              <a:xfrm>
                <a:off x="3600450" y="3913400"/>
                <a:ext cx="485775" cy="444425"/>
              </a:xfrm>
              <a:custGeom>
                <a:avLst/>
                <a:gdLst/>
                <a:ahLst/>
                <a:cxnLst/>
                <a:rect l="l" t="t" r="r" b="b"/>
                <a:pathLst>
                  <a:path w="19431" h="17777" extrusionOk="0">
                    <a:moveTo>
                      <a:pt x="19431" y="1"/>
                    </a:moveTo>
                    <a:lnTo>
                      <a:pt x="19431" y="1"/>
                    </a:lnTo>
                    <a:cubicBezTo>
                      <a:pt x="18979" y="310"/>
                      <a:pt x="18538" y="656"/>
                      <a:pt x="18098" y="977"/>
                    </a:cubicBezTo>
                    <a:cubicBezTo>
                      <a:pt x="17669" y="1311"/>
                      <a:pt x="17252" y="1668"/>
                      <a:pt x="16824" y="2001"/>
                    </a:cubicBezTo>
                    <a:cubicBezTo>
                      <a:pt x="15990" y="2704"/>
                      <a:pt x="15157" y="3430"/>
                      <a:pt x="14335" y="4168"/>
                    </a:cubicBezTo>
                    <a:cubicBezTo>
                      <a:pt x="12704" y="5621"/>
                      <a:pt x="11109" y="7156"/>
                      <a:pt x="9525" y="8669"/>
                    </a:cubicBezTo>
                    <a:lnTo>
                      <a:pt x="4810" y="13276"/>
                    </a:lnTo>
                    <a:cubicBezTo>
                      <a:pt x="4024" y="14026"/>
                      <a:pt x="3239" y="14788"/>
                      <a:pt x="2429" y="15538"/>
                    </a:cubicBezTo>
                    <a:lnTo>
                      <a:pt x="1226" y="16670"/>
                    </a:lnTo>
                    <a:lnTo>
                      <a:pt x="0" y="17777"/>
                    </a:lnTo>
                    <a:cubicBezTo>
                      <a:pt x="881" y="17110"/>
                      <a:pt x="1726" y="16408"/>
                      <a:pt x="2596" y="15729"/>
                    </a:cubicBezTo>
                    <a:cubicBezTo>
                      <a:pt x="3429" y="15015"/>
                      <a:pt x="4251" y="14288"/>
                      <a:pt x="5060" y="13550"/>
                    </a:cubicBezTo>
                    <a:cubicBezTo>
                      <a:pt x="6703" y="12086"/>
                      <a:pt x="8275" y="10550"/>
                      <a:pt x="9858" y="9026"/>
                    </a:cubicBezTo>
                    <a:lnTo>
                      <a:pt x="14573" y="4442"/>
                    </a:lnTo>
                    <a:cubicBezTo>
                      <a:pt x="15359" y="3692"/>
                      <a:pt x="16169" y="2942"/>
                      <a:pt x="16966" y="2203"/>
                    </a:cubicBezTo>
                    <a:cubicBezTo>
                      <a:pt x="17383" y="1822"/>
                      <a:pt x="17776" y="1441"/>
                      <a:pt x="18193" y="1084"/>
                    </a:cubicBezTo>
                    <a:cubicBezTo>
                      <a:pt x="18609" y="727"/>
                      <a:pt x="19014" y="370"/>
                      <a:pt x="19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3"/>
              <p:cNvSpPr/>
              <p:nvPr/>
            </p:nvSpPr>
            <p:spPr>
              <a:xfrm>
                <a:off x="3670100" y="4274175"/>
                <a:ext cx="166100" cy="227375"/>
              </a:xfrm>
              <a:custGeom>
                <a:avLst/>
                <a:gdLst/>
                <a:ahLst/>
                <a:cxnLst/>
                <a:rect l="l" t="t" r="r" b="b"/>
                <a:pathLst>
                  <a:path w="6644" h="9095" extrusionOk="0">
                    <a:moveTo>
                      <a:pt x="1131" y="0"/>
                    </a:moveTo>
                    <a:lnTo>
                      <a:pt x="1131" y="0"/>
                    </a:lnTo>
                    <a:cubicBezTo>
                      <a:pt x="583" y="1012"/>
                      <a:pt x="226" y="2131"/>
                      <a:pt x="107" y="3286"/>
                    </a:cubicBezTo>
                    <a:cubicBezTo>
                      <a:pt x="0" y="4453"/>
                      <a:pt x="12" y="5644"/>
                      <a:pt x="476" y="6775"/>
                    </a:cubicBezTo>
                    <a:cubicBezTo>
                      <a:pt x="714" y="7323"/>
                      <a:pt x="1072" y="7846"/>
                      <a:pt x="1560" y="8215"/>
                    </a:cubicBezTo>
                    <a:cubicBezTo>
                      <a:pt x="2060" y="8585"/>
                      <a:pt x="2608" y="8823"/>
                      <a:pt x="3191" y="8966"/>
                    </a:cubicBezTo>
                    <a:cubicBezTo>
                      <a:pt x="3594" y="9056"/>
                      <a:pt x="3999" y="9094"/>
                      <a:pt x="4402" y="9094"/>
                    </a:cubicBezTo>
                    <a:cubicBezTo>
                      <a:pt x="5164" y="9094"/>
                      <a:pt x="5919" y="8958"/>
                      <a:pt x="6644" y="8787"/>
                    </a:cubicBezTo>
                    <a:lnTo>
                      <a:pt x="6644" y="8787"/>
                    </a:lnTo>
                    <a:cubicBezTo>
                      <a:pt x="6163" y="8822"/>
                      <a:pt x="5685" y="8850"/>
                      <a:pt x="5212" y="8850"/>
                    </a:cubicBezTo>
                    <a:cubicBezTo>
                      <a:pt x="4550" y="8850"/>
                      <a:pt x="3900" y="8794"/>
                      <a:pt x="3274" y="8620"/>
                    </a:cubicBezTo>
                    <a:cubicBezTo>
                      <a:pt x="2739" y="8454"/>
                      <a:pt x="2250" y="8215"/>
                      <a:pt x="1834" y="7870"/>
                    </a:cubicBezTo>
                    <a:cubicBezTo>
                      <a:pt x="1417" y="7537"/>
                      <a:pt x="1107" y="7096"/>
                      <a:pt x="893" y="6596"/>
                    </a:cubicBezTo>
                    <a:cubicBezTo>
                      <a:pt x="691" y="6108"/>
                      <a:pt x="572" y="5548"/>
                      <a:pt x="512" y="5001"/>
                    </a:cubicBezTo>
                    <a:cubicBezTo>
                      <a:pt x="453" y="4441"/>
                      <a:pt x="429" y="3882"/>
                      <a:pt x="464" y="3322"/>
                    </a:cubicBezTo>
                    <a:cubicBezTo>
                      <a:pt x="536" y="2203"/>
                      <a:pt x="750" y="1084"/>
                      <a:pt x="1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3"/>
              <p:cNvSpPr/>
              <p:nvPr/>
            </p:nvSpPr>
            <p:spPr>
              <a:xfrm>
                <a:off x="3768025" y="4206900"/>
                <a:ext cx="192300" cy="177750"/>
              </a:xfrm>
              <a:custGeom>
                <a:avLst/>
                <a:gdLst/>
                <a:ahLst/>
                <a:cxnLst/>
                <a:rect l="l" t="t" r="r" b="b"/>
                <a:pathLst>
                  <a:path w="7692" h="7110" extrusionOk="0">
                    <a:moveTo>
                      <a:pt x="238" y="0"/>
                    </a:moveTo>
                    <a:lnTo>
                      <a:pt x="238" y="0"/>
                    </a:lnTo>
                    <a:cubicBezTo>
                      <a:pt x="0" y="977"/>
                      <a:pt x="24" y="2036"/>
                      <a:pt x="346" y="3025"/>
                    </a:cubicBezTo>
                    <a:cubicBezTo>
                      <a:pt x="643" y="4013"/>
                      <a:pt x="1215" y="4906"/>
                      <a:pt x="1989" y="5608"/>
                    </a:cubicBezTo>
                    <a:cubicBezTo>
                      <a:pt x="2762" y="6287"/>
                      <a:pt x="3715" y="6787"/>
                      <a:pt x="4727" y="6989"/>
                    </a:cubicBezTo>
                    <a:cubicBezTo>
                      <a:pt x="5111" y="7070"/>
                      <a:pt x="5502" y="7110"/>
                      <a:pt x="5884" y="7110"/>
                    </a:cubicBezTo>
                    <a:cubicBezTo>
                      <a:pt x="6011" y="7110"/>
                      <a:pt x="6138" y="7105"/>
                      <a:pt x="6263" y="7096"/>
                    </a:cubicBezTo>
                    <a:cubicBezTo>
                      <a:pt x="6775" y="7049"/>
                      <a:pt x="7287" y="6918"/>
                      <a:pt x="7692" y="6608"/>
                    </a:cubicBezTo>
                    <a:lnTo>
                      <a:pt x="7692" y="6608"/>
                    </a:lnTo>
                    <a:cubicBezTo>
                      <a:pt x="7282" y="6819"/>
                      <a:pt x="6810" y="6895"/>
                      <a:pt x="6363" y="6895"/>
                    </a:cubicBezTo>
                    <a:cubicBezTo>
                      <a:pt x="6329" y="6895"/>
                      <a:pt x="6296" y="6895"/>
                      <a:pt x="6263" y="6894"/>
                    </a:cubicBezTo>
                    <a:cubicBezTo>
                      <a:pt x="5775" y="6858"/>
                      <a:pt x="5287" y="6787"/>
                      <a:pt x="4822" y="6656"/>
                    </a:cubicBezTo>
                    <a:cubicBezTo>
                      <a:pt x="3882" y="6382"/>
                      <a:pt x="3013" y="5906"/>
                      <a:pt x="2310" y="5263"/>
                    </a:cubicBezTo>
                    <a:cubicBezTo>
                      <a:pt x="1596" y="4632"/>
                      <a:pt x="1036" y="3810"/>
                      <a:pt x="679" y="2905"/>
                    </a:cubicBezTo>
                    <a:cubicBezTo>
                      <a:pt x="322" y="1989"/>
                      <a:pt x="179" y="100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3"/>
              <p:cNvSpPr/>
              <p:nvPr/>
            </p:nvSpPr>
            <p:spPr>
              <a:xfrm>
                <a:off x="3851650" y="4122650"/>
                <a:ext cx="183975" cy="133125"/>
              </a:xfrm>
              <a:custGeom>
                <a:avLst/>
                <a:gdLst/>
                <a:ahLst/>
                <a:cxnLst/>
                <a:rect l="l" t="t" r="r" b="b"/>
                <a:pathLst>
                  <a:path w="7359" h="5325" extrusionOk="0">
                    <a:moveTo>
                      <a:pt x="191" y="1"/>
                    </a:moveTo>
                    <a:lnTo>
                      <a:pt x="191" y="1"/>
                    </a:lnTo>
                    <a:cubicBezTo>
                      <a:pt x="13" y="882"/>
                      <a:pt x="1" y="1823"/>
                      <a:pt x="287" y="2716"/>
                    </a:cubicBezTo>
                    <a:cubicBezTo>
                      <a:pt x="572" y="3609"/>
                      <a:pt x="1168" y="4430"/>
                      <a:pt x="2001" y="4906"/>
                    </a:cubicBezTo>
                    <a:cubicBezTo>
                      <a:pt x="2418" y="5121"/>
                      <a:pt x="2906" y="5275"/>
                      <a:pt x="3370" y="5299"/>
                    </a:cubicBezTo>
                    <a:cubicBezTo>
                      <a:pt x="3545" y="5317"/>
                      <a:pt x="3717" y="5325"/>
                      <a:pt x="3886" y="5325"/>
                    </a:cubicBezTo>
                    <a:cubicBezTo>
                      <a:pt x="4179" y="5325"/>
                      <a:pt x="4465" y="5301"/>
                      <a:pt x="4751" y="5263"/>
                    </a:cubicBezTo>
                    <a:cubicBezTo>
                      <a:pt x="5656" y="5156"/>
                      <a:pt x="6549" y="4882"/>
                      <a:pt x="7359" y="4501"/>
                    </a:cubicBezTo>
                    <a:lnTo>
                      <a:pt x="7359" y="4501"/>
                    </a:lnTo>
                    <a:cubicBezTo>
                      <a:pt x="6490" y="4728"/>
                      <a:pt x="5609" y="4859"/>
                      <a:pt x="4692" y="4894"/>
                    </a:cubicBezTo>
                    <a:cubicBezTo>
                      <a:pt x="4485" y="4906"/>
                      <a:pt x="4278" y="4913"/>
                      <a:pt x="4072" y="4913"/>
                    </a:cubicBezTo>
                    <a:cubicBezTo>
                      <a:pt x="3402" y="4913"/>
                      <a:pt x="2750" y="4829"/>
                      <a:pt x="2204" y="4501"/>
                    </a:cubicBezTo>
                    <a:cubicBezTo>
                      <a:pt x="1834" y="4299"/>
                      <a:pt x="1513" y="4025"/>
                      <a:pt x="1251" y="3692"/>
                    </a:cubicBezTo>
                    <a:cubicBezTo>
                      <a:pt x="989" y="3370"/>
                      <a:pt x="775" y="2989"/>
                      <a:pt x="608" y="2596"/>
                    </a:cubicBezTo>
                    <a:cubicBezTo>
                      <a:pt x="299" y="1787"/>
                      <a:pt x="191" y="894"/>
                      <a:pt x="1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3"/>
              <p:cNvSpPr/>
              <p:nvPr/>
            </p:nvSpPr>
            <p:spPr>
              <a:xfrm>
                <a:off x="3890350" y="4089625"/>
                <a:ext cx="151250" cy="52125"/>
              </a:xfrm>
              <a:custGeom>
                <a:avLst/>
                <a:gdLst/>
                <a:ahLst/>
                <a:cxnLst/>
                <a:rect l="l" t="t" r="r" b="b"/>
                <a:pathLst>
                  <a:path w="6050" h="2085" extrusionOk="0">
                    <a:moveTo>
                      <a:pt x="1" y="0"/>
                    </a:moveTo>
                    <a:lnTo>
                      <a:pt x="1" y="0"/>
                    </a:lnTo>
                    <a:cubicBezTo>
                      <a:pt x="13" y="631"/>
                      <a:pt x="417" y="1227"/>
                      <a:pt x="953" y="1560"/>
                    </a:cubicBezTo>
                    <a:cubicBezTo>
                      <a:pt x="1501" y="1917"/>
                      <a:pt x="2144" y="2060"/>
                      <a:pt x="2775" y="2084"/>
                    </a:cubicBezTo>
                    <a:cubicBezTo>
                      <a:pt x="2813" y="2085"/>
                      <a:pt x="2851" y="2085"/>
                      <a:pt x="2889" y="2085"/>
                    </a:cubicBezTo>
                    <a:cubicBezTo>
                      <a:pt x="3472" y="2085"/>
                      <a:pt x="4073" y="1997"/>
                      <a:pt x="4620" y="1762"/>
                    </a:cubicBezTo>
                    <a:cubicBezTo>
                      <a:pt x="5192" y="1524"/>
                      <a:pt x="5716" y="1120"/>
                      <a:pt x="6049" y="596"/>
                    </a:cubicBezTo>
                    <a:lnTo>
                      <a:pt x="6049" y="596"/>
                    </a:lnTo>
                    <a:cubicBezTo>
                      <a:pt x="5585" y="989"/>
                      <a:pt x="5061" y="1250"/>
                      <a:pt x="4501" y="1441"/>
                    </a:cubicBezTo>
                    <a:cubicBezTo>
                      <a:pt x="4012" y="1576"/>
                      <a:pt x="3514" y="1648"/>
                      <a:pt x="3007" y="1648"/>
                    </a:cubicBezTo>
                    <a:cubicBezTo>
                      <a:pt x="2934" y="1648"/>
                      <a:pt x="2860" y="1646"/>
                      <a:pt x="2787" y="1643"/>
                    </a:cubicBezTo>
                    <a:cubicBezTo>
                      <a:pt x="2203" y="1620"/>
                      <a:pt x="1644" y="1524"/>
                      <a:pt x="1132" y="1262"/>
                    </a:cubicBezTo>
                    <a:cubicBezTo>
                      <a:pt x="644" y="1000"/>
                      <a:pt x="191" y="58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3"/>
              <p:cNvSpPr/>
              <p:nvPr/>
            </p:nvSpPr>
            <p:spPr>
              <a:xfrm>
                <a:off x="3967150" y="4004500"/>
                <a:ext cx="92300" cy="25100"/>
              </a:xfrm>
              <a:custGeom>
                <a:avLst/>
                <a:gdLst/>
                <a:ahLst/>
                <a:cxnLst/>
                <a:rect l="l" t="t" r="r" b="b"/>
                <a:pathLst>
                  <a:path w="3692" h="1004" extrusionOk="0">
                    <a:moveTo>
                      <a:pt x="3691" y="0"/>
                    </a:moveTo>
                    <a:lnTo>
                      <a:pt x="3691" y="0"/>
                    </a:lnTo>
                    <a:cubicBezTo>
                      <a:pt x="3358" y="107"/>
                      <a:pt x="3060" y="203"/>
                      <a:pt x="2763" y="286"/>
                    </a:cubicBezTo>
                    <a:cubicBezTo>
                      <a:pt x="2465" y="369"/>
                      <a:pt x="2167" y="429"/>
                      <a:pt x="1870" y="488"/>
                    </a:cubicBezTo>
                    <a:cubicBezTo>
                      <a:pt x="1572" y="548"/>
                      <a:pt x="1274" y="584"/>
                      <a:pt x="965" y="607"/>
                    </a:cubicBezTo>
                    <a:cubicBezTo>
                      <a:pt x="655" y="643"/>
                      <a:pt x="334" y="643"/>
                      <a:pt x="1" y="655"/>
                    </a:cubicBezTo>
                    <a:cubicBezTo>
                      <a:pt x="298" y="822"/>
                      <a:pt x="620" y="917"/>
                      <a:pt x="953" y="965"/>
                    </a:cubicBezTo>
                    <a:cubicBezTo>
                      <a:pt x="1103" y="991"/>
                      <a:pt x="1256" y="1004"/>
                      <a:pt x="1409" y="1004"/>
                    </a:cubicBezTo>
                    <a:cubicBezTo>
                      <a:pt x="1595" y="1004"/>
                      <a:pt x="1782" y="985"/>
                      <a:pt x="1965" y="953"/>
                    </a:cubicBezTo>
                    <a:cubicBezTo>
                      <a:pt x="2287" y="893"/>
                      <a:pt x="2620" y="786"/>
                      <a:pt x="2918" y="619"/>
                    </a:cubicBezTo>
                    <a:cubicBezTo>
                      <a:pt x="3215" y="464"/>
                      <a:pt x="3477" y="262"/>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3"/>
              <p:cNvSpPr/>
              <p:nvPr/>
            </p:nvSpPr>
            <p:spPr>
              <a:xfrm>
                <a:off x="3956725" y="3942575"/>
                <a:ext cx="19375" cy="75050"/>
              </a:xfrm>
              <a:custGeom>
                <a:avLst/>
                <a:gdLst/>
                <a:ahLst/>
                <a:cxnLst/>
                <a:rect l="l" t="t" r="r" b="b"/>
                <a:pathLst>
                  <a:path w="775" h="3002" extrusionOk="0">
                    <a:moveTo>
                      <a:pt x="775" y="1"/>
                    </a:moveTo>
                    <a:lnTo>
                      <a:pt x="775" y="1"/>
                    </a:lnTo>
                    <a:cubicBezTo>
                      <a:pt x="548" y="179"/>
                      <a:pt x="382" y="405"/>
                      <a:pt x="263" y="644"/>
                    </a:cubicBezTo>
                    <a:cubicBezTo>
                      <a:pt x="144" y="882"/>
                      <a:pt x="72" y="1156"/>
                      <a:pt x="25" y="1417"/>
                    </a:cubicBezTo>
                    <a:cubicBezTo>
                      <a:pt x="1" y="1691"/>
                      <a:pt x="1" y="1965"/>
                      <a:pt x="37" y="2239"/>
                    </a:cubicBezTo>
                    <a:cubicBezTo>
                      <a:pt x="84" y="2501"/>
                      <a:pt x="179" y="2775"/>
                      <a:pt x="334" y="3001"/>
                    </a:cubicBezTo>
                    <a:cubicBezTo>
                      <a:pt x="370" y="2727"/>
                      <a:pt x="370" y="2477"/>
                      <a:pt x="382" y="2227"/>
                    </a:cubicBezTo>
                    <a:cubicBezTo>
                      <a:pt x="418" y="1965"/>
                      <a:pt x="441" y="1727"/>
                      <a:pt x="477" y="1489"/>
                    </a:cubicBezTo>
                    <a:cubicBezTo>
                      <a:pt x="513" y="1239"/>
                      <a:pt x="560" y="1001"/>
                      <a:pt x="608" y="763"/>
                    </a:cubicBezTo>
                    <a:cubicBezTo>
                      <a:pt x="668" y="525"/>
                      <a:pt x="727" y="274"/>
                      <a:pt x="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3"/>
              <p:cNvSpPr/>
              <p:nvPr/>
            </p:nvSpPr>
            <p:spPr>
              <a:xfrm>
                <a:off x="3867425" y="3950925"/>
                <a:ext cx="31300" cy="139900"/>
              </a:xfrm>
              <a:custGeom>
                <a:avLst/>
                <a:gdLst/>
                <a:ahLst/>
                <a:cxnLst/>
                <a:rect l="l" t="t" r="r" b="b"/>
                <a:pathLst>
                  <a:path w="1252" h="5596" extrusionOk="0">
                    <a:moveTo>
                      <a:pt x="1251" y="0"/>
                    </a:moveTo>
                    <a:cubicBezTo>
                      <a:pt x="1072" y="167"/>
                      <a:pt x="918" y="381"/>
                      <a:pt x="799" y="607"/>
                    </a:cubicBezTo>
                    <a:cubicBezTo>
                      <a:pt x="680" y="833"/>
                      <a:pt x="572" y="1060"/>
                      <a:pt x="477" y="1274"/>
                    </a:cubicBezTo>
                    <a:cubicBezTo>
                      <a:pt x="263" y="1726"/>
                      <a:pt x="96" y="2215"/>
                      <a:pt x="37" y="2738"/>
                    </a:cubicBezTo>
                    <a:cubicBezTo>
                      <a:pt x="1" y="3262"/>
                      <a:pt x="37" y="3774"/>
                      <a:pt x="191" y="4274"/>
                    </a:cubicBezTo>
                    <a:cubicBezTo>
                      <a:pt x="334" y="4763"/>
                      <a:pt x="572" y="5227"/>
                      <a:pt x="918" y="5596"/>
                    </a:cubicBezTo>
                    <a:cubicBezTo>
                      <a:pt x="739" y="5120"/>
                      <a:pt x="608" y="4655"/>
                      <a:pt x="513" y="4167"/>
                    </a:cubicBezTo>
                    <a:cubicBezTo>
                      <a:pt x="441" y="3703"/>
                      <a:pt x="430" y="3227"/>
                      <a:pt x="477" y="2762"/>
                    </a:cubicBezTo>
                    <a:cubicBezTo>
                      <a:pt x="513" y="2310"/>
                      <a:pt x="656" y="1845"/>
                      <a:pt x="787" y="1381"/>
                    </a:cubicBezTo>
                    <a:lnTo>
                      <a:pt x="989" y="679"/>
                    </a:lnTo>
                    <a:cubicBezTo>
                      <a:pt x="1072" y="464"/>
                      <a:pt x="1144" y="226"/>
                      <a:pt x="1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3"/>
              <p:cNvSpPr/>
              <p:nvPr/>
            </p:nvSpPr>
            <p:spPr>
              <a:xfrm>
                <a:off x="3726950" y="3950025"/>
                <a:ext cx="127425" cy="177200"/>
              </a:xfrm>
              <a:custGeom>
                <a:avLst/>
                <a:gdLst/>
                <a:ahLst/>
                <a:cxnLst/>
                <a:rect l="l" t="t" r="r" b="b"/>
                <a:pathLst>
                  <a:path w="5097" h="7088" extrusionOk="0">
                    <a:moveTo>
                      <a:pt x="1274" y="0"/>
                    </a:moveTo>
                    <a:cubicBezTo>
                      <a:pt x="631" y="596"/>
                      <a:pt x="238" y="1429"/>
                      <a:pt x="119" y="2310"/>
                    </a:cubicBezTo>
                    <a:cubicBezTo>
                      <a:pt x="0" y="3191"/>
                      <a:pt x="155" y="4132"/>
                      <a:pt x="584" y="4918"/>
                    </a:cubicBezTo>
                    <a:cubicBezTo>
                      <a:pt x="1024" y="5703"/>
                      <a:pt x="1727" y="6334"/>
                      <a:pt x="2536" y="6704"/>
                    </a:cubicBezTo>
                    <a:cubicBezTo>
                      <a:pt x="3073" y="6952"/>
                      <a:pt x="3670" y="7087"/>
                      <a:pt x="4257" y="7087"/>
                    </a:cubicBezTo>
                    <a:cubicBezTo>
                      <a:pt x="4541" y="7087"/>
                      <a:pt x="4824" y="7055"/>
                      <a:pt x="5096" y="6989"/>
                    </a:cubicBezTo>
                    <a:lnTo>
                      <a:pt x="5096" y="6989"/>
                    </a:lnTo>
                    <a:cubicBezTo>
                      <a:pt x="5074" y="6990"/>
                      <a:pt x="5051" y="6990"/>
                      <a:pt x="5029" y="6990"/>
                    </a:cubicBezTo>
                    <a:cubicBezTo>
                      <a:pt x="4207" y="6990"/>
                      <a:pt x="3398" y="6776"/>
                      <a:pt x="2703" y="6370"/>
                    </a:cubicBezTo>
                    <a:cubicBezTo>
                      <a:pt x="1989" y="5977"/>
                      <a:pt x="1369" y="5394"/>
                      <a:pt x="988" y="4691"/>
                    </a:cubicBezTo>
                    <a:cubicBezTo>
                      <a:pt x="595" y="3989"/>
                      <a:pt x="441" y="3179"/>
                      <a:pt x="476" y="2358"/>
                    </a:cubicBezTo>
                    <a:cubicBezTo>
                      <a:pt x="536" y="1536"/>
                      <a:pt x="786" y="715"/>
                      <a:pt x="1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3"/>
              <p:cNvSpPr/>
              <p:nvPr/>
            </p:nvSpPr>
            <p:spPr>
              <a:xfrm>
                <a:off x="3601625" y="4047350"/>
                <a:ext cx="169700" cy="164925"/>
              </a:xfrm>
              <a:custGeom>
                <a:avLst/>
                <a:gdLst/>
                <a:ahLst/>
                <a:cxnLst/>
                <a:rect l="l" t="t" r="r" b="b"/>
                <a:pathLst>
                  <a:path w="6788" h="6597" extrusionOk="0">
                    <a:moveTo>
                      <a:pt x="525" y="1"/>
                    </a:moveTo>
                    <a:lnTo>
                      <a:pt x="525" y="1"/>
                    </a:lnTo>
                    <a:cubicBezTo>
                      <a:pt x="96" y="798"/>
                      <a:pt x="1" y="1787"/>
                      <a:pt x="227" y="2691"/>
                    </a:cubicBezTo>
                    <a:cubicBezTo>
                      <a:pt x="334" y="3156"/>
                      <a:pt x="525" y="3584"/>
                      <a:pt x="763" y="3989"/>
                    </a:cubicBezTo>
                    <a:cubicBezTo>
                      <a:pt x="1013" y="4382"/>
                      <a:pt x="1310" y="4763"/>
                      <a:pt x="1656" y="5073"/>
                    </a:cubicBezTo>
                    <a:cubicBezTo>
                      <a:pt x="2358" y="5692"/>
                      <a:pt x="3192" y="6144"/>
                      <a:pt x="4084" y="6394"/>
                    </a:cubicBezTo>
                    <a:cubicBezTo>
                      <a:pt x="4519" y="6519"/>
                      <a:pt x="4986" y="6597"/>
                      <a:pt x="5449" y="6597"/>
                    </a:cubicBezTo>
                    <a:cubicBezTo>
                      <a:pt x="5912" y="6597"/>
                      <a:pt x="6370" y="6519"/>
                      <a:pt x="6787" y="6335"/>
                    </a:cubicBezTo>
                    <a:lnTo>
                      <a:pt x="6787" y="6335"/>
                    </a:lnTo>
                    <a:cubicBezTo>
                      <a:pt x="6539" y="6388"/>
                      <a:pt x="6292" y="6411"/>
                      <a:pt x="6047" y="6411"/>
                    </a:cubicBezTo>
                    <a:cubicBezTo>
                      <a:pt x="5409" y="6411"/>
                      <a:pt x="4782" y="6252"/>
                      <a:pt x="4180" y="6037"/>
                    </a:cubicBezTo>
                    <a:cubicBezTo>
                      <a:pt x="3358" y="5739"/>
                      <a:pt x="2596" y="5287"/>
                      <a:pt x="1965" y="4716"/>
                    </a:cubicBezTo>
                    <a:cubicBezTo>
                      <a:pt x="1322" y="4144"/>
                      <a:pt x="834" y="3406"/>
                      <a:pt x="572" y="2584"/>
                    </a:cubicBezTo>
                    <a:cubicBezTo>
                      <a:pt x="310" y="1763"/>
                      <a:pt x="274" y="858"/>
                      <a:pt x="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3"/>
              <p:cNvSpPr/>
              <p:nvPr/>
            </p:nvSpPr>
            <p:spPr>
              <a:xfrm>
                <a:off x="3485250" y="4120875"/>
                <a:ext cx="202425" cy="173550"/>
              </a:xfrm>
              <a:custGeom>
                <a:avLst/>
                <a:gdLst/>
                <a:ahLst/>
                <a:cxnLst/>
                <a:rect l="l" t="t" r="r" b="b"/>
                <a:pathLst>
                  <a:path w="8097" h="6942" extrusionOk="0">
                    <a:moveTo>
                      <a:pt x="846" y="0"/>
                    </a:moveTo>
                    <a:lnTo>
                      <a:pt x="846" y="0"/>
                    </a:lnTo>
                    <a:cubicBezTo>
                      <a:pt x="250" y="893"/>
                      <a:pt x="0" y="2036"/>
                      <a:pt x="179" y="3132"/>
                    </a:cubicBezTo>
                    <a:cubicBezTo>
                      <a:pt x="346" y="4215"/>
                      <a:pt x="977" y="5227"/>
                      <a:pt x="1846" y="5930"/>
                    </a:cubicBezTo>
                    <a:cubicBezTo>
                      <a:pt x="2286" y="6263"/>
                      <a:pt x="2786" y="6537"/>
                      <a:pt x="3322" y="6704"/>
                    </a:cubicBezTo>
                    <a:cubicBezTo>
                      <a:pt x="3834" y="6858"/>
                      <a:pt x="4394" y="6942"/>
                      <a:pt x="4941" y="6942"/>
                    </a:cubicBezTo>
                    <a:cubicBezTo>
                      <a:pt x="6025" y="6942"/>
                      <a:pt x="7085" y="6680"/>
                      <a:pt x="8097" y="6358"/>
                    </a:cubicBezTo>
                    <a:lnTo>
                      <a:pt x="8097" y="6358"/>
                    </a:lnTo>
                    <a:cubicBezTo>
                      <a:pt x="7240" y="6493"/>
                      <a:pt x="6383" y="6605"/>
                      <a:pt x="5552" y="6605"/>
                    </a:cubicBezTo>
                    <a:cubicBezTo>
                      <a:pt x="5355" y="6605"/>
                      <a:pt x="5159" y="6598"/>
                      <a:pt x="4965" y="6585"/>
                    </a:cubicBezTo>
                    <a:cubicBezTo>
                      <a:pt x="3941" y="6525"/>
                      <a:pt x="2929" y="6204"/>
                      <a:pt x="2143" y="5573"/>
                    </a:cubicBezTo>
                    <a:cubicBezTo>
                      <a:pt x="1334" y="4942"/>
                      <a:pt x="762" y="4049"/>
                      <a:pt x="536" y="3048"/>
                    </a:cubicBezTo>
                    <a:cubicBezTo>
                      <a:pt x="310" y="2060"/>
                      <a:pt x="417" y="965"/>
                      <a:pt x="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3"/>
              <p:cNvSpPr/>
              <p:nvPr/>
            </p:nvSpPr>
            <p:spPr>
              <a:xfrm>
                <a:off x="3883800" y="4043075"/>
                <a:ext cx="79800" cy="68600"/>
              </a:xfrm>
              <a:custGeom>
                <a:avLst/>
                <a:gdLst/>
                <a:ahLst/>
                <a:cxnLst/>
                <a:rect l="l" t="t" r="r" b="b"/>
                <a:pathLst>
                  <a:path w="3192" h="2744" extrusionOk="0">
                    <a:moveTo>
                      <a:pt x="2972" y="0"/>
                    </a:moveTo>
                    <a:cubicBezTo>
                      <a:pt x="2715" y="0"/>
                      <a:pt x="1505" y="754"/>
                      <a:pt x="1" y="1803"/>
                    </a:cubicBezTo>
                    <a:cubicBezTo>
                      <a:pt x="203" y="2148"/>
                      <a:pt x="441" y="2458"/>
                      <a:pt x="727" y="2743"/>
                    </a:cubicBezTo>
                    <a:cubicBezTo>
                      <a:pt x="2180" y="1267"/>
                      <a:pt x="3192" y="76"/>
                      <a:pt x="3001" y="5"/>
                    </a:cubicBezTo>
                    <a:cubicBezTo>
                      <a:pt x="2993" y="2"/>
                      <a:pt x="2984"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3"/>
              <p:cNvSpPr/>
              <p:nvPr/>
            </p:nvSpPr>
            <p:spPr>
              <a:xfrm>
                <a:off x="3852550" y="4087825"/>
                <a:ext cx="49725" cy="53900"/>
              </a:xfrm>
              <a:custGeom>
                <a:avLst/>
                <a:gdLst/>
                <a:ahLst/>
                <a:cxnLst/>
                <a:rect l="l" t="t" r="r" b="b"/>
                <a:pathLst>
                  <a:path w="1989" h="2156" extrusionOk="0">
                    <a:moveTo>
                      <a:pt x="1263" y="1"/>
                    </a:moveTo>
                    <a:cubicBezTo>
                      <a:pt x="846" y="299"/>
                      <a:pt x="429" y="608"/>
                      <a:pt x="1" y="918"/>
                    </a:cubicBezTo>
                    <a:cubicBezTo>
                      <a:pt x="179" y="1370"/>
                      <a:pt x="429" y="1799"/>
                      <a:pt x="751" y="2156"/>
                    </a:cubicBezTo>
                    <a:cubicBezTo>
                      <a:pt x="1191" y="1739"/>
                      <a:pt x="1608" y="1322"/>
                      <a:pt x="1989" y="941"/>
                    </a:cubicBezTo>
                    <a:cubicBezTo>
                      <a:pt x="1703" y="656"/>
                      <a:pt x="1453" y="346"/>
                      <a:pt x="1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3"/>
              <p:cNvSpPr/>
              <p:nvPr/>
            </p:nvSpPr>
            <p:spPr>
              <a:xfrm>
                <a:off x="3819225" y="4110750"/>
                <a:ext cx="51800" cy="58375"/>
              </a:xfrm>
              <a:custGeom>
                <a:avLst/>
                <a:gdLst/>
                <a:ahLst/>
                <a:cxnLst/>
                <a:rect l="l" t="t" r="r" b="b"/>
                <a:pathLst>
                  <a:path w="2072" h="2335" extrusionOk="0">
                    <a:moveTo>
                      <a:pt x="1310" y="1"/>
                    </a:moveTo>
                    <a:cubicBezTo>
                      <a:pt x="881" y="334"/>
                      <a:pt x="441" y="656"/>
                      <a:pt x="0" y="1001"/>
                    </a:cubicBezTo>
                    <a:cubicBezTo>
                      <a:pt x="119" y="1251"/>
                      <a:pt x="238" y="1513"/>
                      <a:pt x="381" y="1715"/>
                    </a:cubicBezTo>
                    <a:cubicBezTo>
                      <a:pt x="524" y="1941"/>
                      <a:pt x="703" y="2144"/>
                      <a:pt x="881" y="2334"/>
                    </a:cubicBezTo>
                    <a:cubicBezTo>
                      <a:pt x="1286" y="1977"/>
                      <a:pt x="1691" y="1608"/>
                      <a:pt x="2072" y="1239"/>
                    </a:cubicBezTo>
                    <a:cubicBezTo>
                      <a:pt x="1762" y="882"/>
                      <a:pt x="1488" y="453"/>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3"/>
              <p:cNvSpPr/>
              <p:nvPr/>
            </p:nvSpPr>
            <p:spPr>
              <a:xfrm>
                <a:off x="3778150" y="4136050"/>
                <a:ext cx="64000" cy="67000"/>
              </a:xfrm>
              <a:custGeom>
                <a:avLst/>
                <a:gdLst/>
                <a:ahLst/>
                <a:cxnLst/>
                <a:rect l="l" t="t" r="r" b="b"/>
                <a:pathLst>
                  <a:path w="2560" h="2680" extrusionOk="0">
                    <a:moveTo>
                      <a:pt x="1667" y="1"/>
                    </a:moveTo>
                    <a:cubicBezTo>
                      <a:pt x="1084" y="453"/>
                      <a:pt x="512" y="917"/>
                      <a:pt x="0" y="1358"/>
                    </a:cubicBezTo>
                    <a:cubicBezTo>
                      <a:pt x="71" y="1489"/>
                      <a:pt x="143" y="1632"/>
                      <a:pt x="250" y="1775"/>
                    </a:cubicBezTo>
                    <a:cubicBezTo>
                      <a:pt x="476" y="2108"/>
                      <a:pt x="738" y="2418"/>
                      <a:pt x="1036" y="2680"/>
                    </a:cubicBezTo>
                    <a:cubicBezTo>
                      <a:pt x="1524" y="2263"/>
                      <a:pt x="2048" y="1822"/>
                      <a:pt x="2560" y="1358"/>
                    </a:cubicBezTo>
                    <a:cubicBezTo>
                      <a:pt x="2357" y="1168"/>
                      <a:pt x="2203" y="953"/>
                      <a:pt x="2048" y="739"/>
                    </a:cubicBezTo>
                    <a:cubicBezTo>
                      <a:pt x="1905" y="501"/>
                      <a:pt x="1786" y="263"/>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3"/>
              <p:cNvSpPr/>
              <p:nvPr/>
            </p:nvSpPr>
            <p:spPr>
              <a:xfrm>
                <a:off x="3699850" y="4170000"/>
                <a:ext cx="103900" cy="87175"/>
              </a:xfrm>
              <a:custGeom>
                <a:avLst/>
                <a:gdLst/>
                <a:ahLst/>
                <a:cxnLst/>
                <a:rect l="l" t="t" r="r" b="b"/>
                <a:pathLst>
                  <a:path w="4156" h="3487" extrusionOk="0">
                    <a:moveTo>
                      <a:pt x="3132" y="0"/>
                    </a:moveTo>
                    <a:cubicBezTo>
                      <a:pt x="1322" y="1536"/>
                      <a:pt x="1" y="2953"/>
                      <a:pt x="429" y="3393"/>
                    </a:cubicBezTo>
                    <a:cubicBezTo>
                      <a:pt x="491" y="3457"/>
                      <a:pt x="580" y="3487"/>
                      <a:pt x="692" y="3487"/>
                    </a:cubicBezTo>
                    <a:cubicBezTo>
                      <a:pt x="1315" y="3487"/>
                      <a:pt x="2663" y="2561"/>
                      <a:pt x="4156" y="1310"/>
                    </a:cubicBezTo>
                    <a:cubicBezTo>
                      <a:pt x="3858" y="1048"/>
                      <a:pt x="3584" y="726"/>
                      <a:pt x="3370" y="405"/>
                    </a:cubicBezTo>
                    <a:cubicBezTo>
                      <a:pt x="3275" y="274"/>
                      <a:pt x="3203" y="131"/>
                      <a:pt x="3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3"/>
              <p:cNvSpPr/>
              <p:nvPr/>
            </p:nvSpPr>
            <p:spPr>
              <a:xfrm>
                <a:off x="2996200" y="3903875"/>
                <a:ext cx="447100" cy="606325"/>
              </a:xfrm>
              <a:custGeom>
                <a:avLst/>
                <a:gdLst/>
                <a:ahLst/>
                <a:cxnLst/>
                <a:rect l="l" t="t" r="r" b="b"/>
                <a:pathLst>
                  <a:path w="17884" h="24253" extrusionOk="0">
                    <a:moveTo>
                      <a:pt x="5049" y="1"/>
                    </a:moveTo>
                    <a:cubicBezTo>
                      <a:pt x="4965" y="1703"/>
                      <a:pt x="4406" y="3394"/>
                      <a:pt x="3608" y="4882"/>
                    </a:cubicBezTo>
                    <a:cubicBezTo>
                      <a:pt x="2703" y="6549"/>
                      <a:pt x="1358" y="7990"/>
                      <a:pt x="750" y="9800"/>
                    </a:cubicBezTo>
                    <a:cubicBezTo>
                      <a:pt x="0" y="11967"/>
                      <a:pt x="441" y="14395"/>
                      <a:pt x="1405" y="16467"/>
                    </a:cubicBezTo>
                    <a:cubicBezTo>
                      <a:pt x="1143" y="18289"/>
                      <a:pt x="1060" y="20253"/>
                      <a:pt x="1941" y="21896"/>
                    </a:cubicBezTo>
                    <a:cubicBezTo>
                      <a:pt x="2664" y="23235"/>
                      <a:pt x="4124" y="24252"/>
                      <a:pt x="5592" y="24252"/>
                    </a:cubicBezTo>
                    <a:cubicBezTo>
                      <a:pt x="5913" y="24252"/>
                      <a:pt x="6235" y="24204"/>
                      <a:pt x="6549" y="24099"/>
                    </a:cubicBezTo>
                    <a:cubicBezTo>
                      <a:pt x="7954" y="23659"/>
                      <a:pt x="8954" y="22123"/>
                      <a:pt x="9632" y="20825"/>
                    </a:cubicBezTo>
                    <a:cubicBezTo>
                      <a:pt x="10347" y="22230"/>
                      <a:pt x="11835" y="23218"/>
                      <a:pt x="13395" y="23278"/>
                    </a:cubicBezTo>
                    <a:cubicBezTo>
                      <a:pt x="13446" y="23279"/>
                      <a:pt x="13497" y="23280"/>
                      <a:pt x="13548" y="23280"/>
                    </a:cubicBezTo>
                    <a:cubicBezTo>
                      <a:pt x="15079" y="23280"/>
                      <a:pt x="16574" y="22423"/>
                      <a:pt x="17288" y="21063"/>
                    </a:cubicBezTo>
                    <a:cubicBezTo>
                      <a:pt x="17836" y="19991"/>
                      <a:pt x="17884" y="18717"/>
                      <a:pt x="17586" y="17551"/>
                    </a:cubicBezTo>
                    <a:cubicBezTo>
                      <a:pt x="17288" y="16396"/>
                      <a:pt x="16657" y="15277"/>
                      <a:pt x="15955" y="14288"/>
                    </a:cubicBezTo>
                    <a:cubicBezTo>
                      <a:pt x="16514" y="11609"/>
                      <a:pt x="15502" y="8669"/>
                      <a:pt x="13431" y="6895"/>
                    </a:cubicBezTo>
                    <a:cubicBezTo>
                      <a:pt x="12585" y="6156"/>
                      <a:pt x="11573" y="5621"/>
                      <a:pt x="10621" y="5025"/>
                    </a:cubicBezTo>
                    <a:cubicBezTo>
                      <a:pt x="8501" y="3668"/>
                      <a:pt x="6596" y="1965"/>
                      <a:pt x="5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3"/>
              <p:cNvSpPr/>
              <p:nvPr/>
            </p:nvSpPr>
            <p:spPr>
              <a:xfrm>
                <a:off x="3124775" y="3905975"/>
                <a:ext cx="111650" cy="523300"/>
              </a:xfrm>
              <a:custGeom>
                <a:avLst/>
                <a:gdLst/>
                <a:ahLst/>
                <a:cxnLst/>
                <a:rect l="l" t="t" r="r" b="b"/>
                <a:pathLst>
                  <a:path w="4466" h="20932" extrusionOk="0">
                    <a:moveTo>
                      <a:pt x="1" y="0"/>
                    </a:moveTo>
                    <a:cubicBezTo>
                      <a:pt x="72" y="893"/>
                      <a:pt x="191" y="1786"/>
                      <a:pt x="322" y="2655"/>
                    </a:cubicBezTo>
                    <a:cubicBezTo>
                      <a:pt x="477" y="3536"/>
                      <a:pt x="632" y="4417"/>
                      <a:pt x="799" y="5298"/>
                    </a:cubicBezTo>
                    <a:cubicBezTo>
                      <a:pt x="1132" y="7049"/>
                      <a:pt x="1549" y="8787"/>
                      <a:pt x="1965" y="10537"/>
                    </a:cubicBezTo>
                    <a:lnTo>
                      <a:pt x="3251" y="15716"/>
                    </a:lnTo>
                    <a:cubicBezTo>
                      <a:pt x="3477" y="16574"/>
                      <a:pt x="3692" y="17455"/>
                      <a:pt x="3882" y="18312"/>
                    </a:cubicBezTo>
                    <a:lnTo>
                      <a:pt x="4180" y="19622"/>
                    </a:lnTo>
                    <a:cubicBezTo>
                      <a:pt x="4263" y="20062"/>
                      <a:pt x="4359" y="20503"/>
                      <a:pt x="4466" y="20931"/>
                    </a:cubicBezTo>
                    <a:cubicBezTo>
                      <a:pt x="4359" y="20062"/>
                      <a:pt x="4228" y="19169"/>
                      <a:pt x="4061" y="18264"/>
                    </a:cubicBezTo>
                    <a:cubicBezTo>
                      <a:pt x="3906" y="17395"/>
                      <a:pt x="3751" y="16514"/>
                      <a:pt x="3573" y="15633"/>
                    </a:cubicBezTo>
                    <a:cubicBezTo>
                      <a:pt x="3227" y="13883"/>
                      <a:pt x="2811" y="12156"/>
                      <a:pt x="2394" y="10406"/>
                    </a:cubicBezTo>
                    <a:lnTo>
                      <a:pt x="1132" y="5215"/>
                    </a:lnTo>
                    <a:cubicBezTo>
                      <a:pt x="918" y="4358"/>
                      <a:pt x="727" y="3489"/>
                      <a:pt x="537" y="2608"/>
                    </a:cubicBezTo>
                    <a:cubicBezTo>
                      <a:pt x="441" y="2179"/>
                      <a:pt x="334" y="1738"/>
                      <a:pt x="251" y="1298"/>
                    </a:cubicBezTo>
                    <a:cubicBezTo>
                      <a:pt x="179" y="869"/>
                      <a:pt x="84" y="429"/>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3"/>
              <p:cNvSpPr/>
              <p:nvPr/>
            </p:nvSpPr>
            <p:spPr>
              <a:xfrm>
                <a:off x="3217650" y="4320600"/>
                <a:ext cx="210775" cy="89025"/>
              </a:xfrm>
              <a:custGeom>
                <a:avLst/>
                <a:gdLst/>
                <a:ahLst/>
                <a:cxnLst/>
                <a:rect l="l" t="t" r="r" b="b"/>
                <a:pathLst>
                  <a:path w="8431" h="3561" extrusionOk="0">
                    <a:moveTo>
                      <a:pt x="8430" y="1"/>
                    </a:moveTo>
                    <a:lnTo>
                      <a:pt x="8430" y="1"/>
                    </a:lnTo>
                    <a:cubicBezTo>
                      <a:pt x="8025" y="834"/>
                      <a:pt x="7561" y="1656"/>
                      <a:pt x="6894" y="2298"/>
                    </a:cubicBezTo>
                    <a:cubicBezTo>
                      <a:pt x="6343" y="2800"/>
                      <a:pt x="5648" y="3132"/>
                      <a:pt x="4930" y="3132"/>
                    </a:cubicBezTo>
                    <a:cubicBezTo>
                      <a:pt x="4796" y="3132"/>
                      <a:pt x="4660" y="3121"/>
                      <a:pt x="4525" y="3096"/>
                    </a:cubicBezTo>
                    <a:cubicBezTo>
                      <a:pt x="4096" y="3037"/>
                      <a:pt x="3668" y="2894"/>
                      <a:pt x="3263" y="2715"/>
                    </a:cubicBezTo>
                    <a:cubicBezTo>
                      <a:pt x="2846" y="2537"/>
                      <a:pt x="2453" y="2298"/>
                      <a:pt x="2072" y="2060"/>
                    </a:cubicBezTo>
                    <a:cubicBezTo>
                      <a:pt x="1310" y="1548"/>
                      <a:pt x="608" y="941"/>
                      <a:pt x="1" y="239"/>
                    </a:cubicBezTo>
                    <a:lnTo>
                      <a:pt x="1" y="239"/>
                    </a:lnTo>
                    <a:cubicBezTo>
                      <a:pt x="465" y="1048"/>
                      <a:pt x="1108" y="1775"/>
                      <a:pt x="1858" y="2346"/>
                    </a:cubicBezTo>
                    <a:cubicBezTo>
                      <a:pt x="2620" y="2906"/>
                      <a:pt x="3489" y="3382"/>
                      <a:pt x="4465" y="3537"/>
                    </a:cubicBezTo>
                    <a:cubicBezTo>
                      <a:pt x="4595" y="3553"/>
                      <a:pt x="4728" y="3561"/>
                      <a:pt x="4861" y="3561"/>
                    </a:cubicBezTo>
                    <a:cubicBezTo>
                      <a:pt x="5228" y="3561"/>
                      <a:pt x="5601" y="3498"/>
                      <a:pt x="5942" y="3358"/>
                    </a:cubicBezTo>
                    <a:cubicBezTo>
                      <a:pt x="6406" y="3180"/>
                      <a:pt x="6811" y="2882"/>
                      <a:pt x="7144" y="2525"/>
                    </a:cubicBezTo>
                    <a:cubicBezTo>
                      <a:pt x="7835" y="1810"/>
                      <a:pt x="8168" y="894"/>
                      <a:pt x="8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3"/>
              <p:cNvSpPr/>
              <p:nvPr/>
            </p:nvSpPr>
            <p:spPr>
              <a:xfrm>
                <a:off x="3201875" y="4183375"/>
                <a:ext cx="194400" cy="96225"/>
              </a:xfrm>
              <a:custGeom>
                <a:avLst/>
                <a:gdLst/>
                <a:ahLst/>
                <a:cxnLst/>
                <a:rect l="l" t="t" r="r" b="b"/>
                <a:pathLst>
                  <a:path w="7776" h="3849" extrusionOk="0">
                    <a:moveTo>
                      <a:pt x="7716" y="1"/>
                    </a:moveTo>
                    <a:cubicBezTo>
                      <a:pt x="7668" y="406"/>
                      <a:pt x="7513" y="775"/>
                      <a:pt x="7287" y="1108"/>
                    </a:cubicBezTo>
                    <a:cubicBezTo>
                      <a:pt x="7073" y="1441"/>
                      <a:pt x="6811" y="1739"/>
                      <a:pt x="6525" y="2013"/>
                    </a:cubicBezTo>
                    <a:cubicBezTo>
                      <a:pt x="5954" y="2549"/>
                      <a:pt x="5275" y="2954"/>
                      <a:pt x="4525" y="3192"/>
                    </a:cubicBezTo>
                    <a:cubicBezTo>
                      <a:pt x="4041" y="3356"/>
                      <a:pt x="3537" y="3432"/>
                      <a:pt x="3028" y="3432"/>
                    </a:cubicBezTo>
                    <a:cubicBezTo>
                      <a:pt x="2762" y="3432"/>
                      <a:pt x="2494" y="3411"/>
                      <a:pt x="2227" y="3370"/>
                    </a:cubicBezTo>
                    <a:cubicBezTo>
                      <a:pt x="1453" y="3251"/>
                      <a:pt x="691" y="2965"/>
                      <a:pt x="1" y="2513"/>
                    </a:cubicBezTo>
                    <a:lnTo>
                      <a:pt x="1" y="2513"/>
                    </a:lnTo>
                    <a:cubicBezTo>
                      <a:pt x="584" y="3108"/>
                      <a:pt x="1346" y="3525"/>
                      <a:pt x="2167" y="3727"/>
                    </a:cubicBezTo>
                    <a:cubicBezTo>
                      <a:pt x="2512" y="3809"/>
                      <a:pt x="2870" y="3849"/>
                      <a:pt x="3230" y="3849"/>
                    </a:cubicBezTo>
                    <a:cubicBezTo>
                      <a:pt x="3717" y="3849"/>
                      <a:pt x="4208" y="3776"/>
                      <a:pt x="4680" y="3632"/>
                    </a:cubicBezTo>
                    <a:cubicBezTo>
                      <a:pt x="5489" y="3370"/>
                      <a:pt x="6228" y="2906"/>
                      <a:pt x="6799" y="2263"/>
                    </a:cubicBezTo>
                    <a:cubicBezTo>
                      <a:pt x="7073" y="1953"/>
                      <a:pt x="7311" y="1596"/>
                      <a:pt x="7490" y="1227"/>
                    </a:cubicBezTo>
                    <a:cubicBezTo>
                      <a:pt x="7668" y="834"/>
                      <a:pt x="7775" y="406"/>
                      <a:pt x="7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3"/>
              <p:cNvSpPr/>
              <p:nvPr/>
            </p:nvSpPr>
            <p:spPr>
              <a:xfrm>
                <a:off x="3177175" y="4074150"/>
                <a:ext cx="152425" cy="108075"/>
              </a:xfrm>
              <a:custGeom>
                <a:avLst/>
                <a:gdLst/>
                <a:ahLst/>
                <a:cxnLst/>
                <a:rect l="l" t="t" r="r" b="b"/>
                <a:pathLst>
                  <a:path w="6097" h="4323" extrusionOk="0">
                    <a:moveTo>
                      <a:pt x="6096" y="0"/>
                    </a:moveTo>
                    <a:cubicBezTo>
                      <a:pt x="5882" y="679"/>
                      <a:pt x="5608" y="1346"/>
                      <a:pt x="5251" y="1989"/>
                    </a:cubicBezTo>
                    <a:cubicBezTo>
                      <a:pt x="4906" y="2608"/>
                      <a:pt x="4537" y="3227"/>
                      <a:pt x="3953" y="3536"/>
                    </a:cubicBezTo>
                    <a:cubicBezTo>
                      <a:pt x="3529" y="3789"/>
                      <a:pt x="3017" y="3905"/>
                      <a:pt x="2493" y="3905"/>
                    </a:cubicBezTo>
                    <a:cubicBezTo>
                      <a:pt x="2325" y="3905"/>
                      <a:pt x="2156" y="3893"/>
                      <a:pt x="1989" y="3870"/>
                    </a:cubicBezTo>
                    <a:cubicBezTo>
                      <a:pt x="1310" y="3763"/>
                      <a:pt x="643" y="3477"/>
                      <a:pt x="0" y="3120"/>
                    </a:cubicBezTo>
                    <a:lnTo>
                      <a:pt x="0" y="3120"/>
                    </a:lnTo>
                    <a:cubicBezTo>
                      <a:pt x="536" y="3644"/>
                      <a:pt x="1191" y="4036"/>
                      <a:pt x="1929" y="4227"/>
                    </a:cubicBezTo>
                    <a:cubicBezTo>
                      <a:pt x="2179" y="4290"/>
                      <a:pt x="2437" y="4322"/>
                      <a:pt x="2696" y="4322"/>
                    </a:cubicBezTo>
                    <a:cubicBezTo>
                      <a:pt x="3212" y="4322"/>
                      <a:pt x="3731" y="4195"/>
                      <a:pt x="4191" y="3941"/>
                    </a:cubicBezTo>
                    <a:cubicBezTo>
                      <a:pt x="4537" y="3727"/>
                      <a:pt x="4834" y="3453"/>
                      <a:pt x="5060" y="3132"/>
                    </a:cubicBezTo>
                    <a:cubicBezTo>
                      <a:pt x="5287" y="2810"/>
                      <a:pt x="5441" y="2477"/>
                      <a:pt x="5596" y="2143"/>
                    </a:cubicBezTo>
                    <a:cubicBezTo>
                      <a:pt x="5882" y="1453"/>
                      <a:pt x="6061" y="726"/>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3"/>
              <p:cNvSpPr/>
              <p:nvPr/>
            </p:nvSpPr>
            <p:spPr>
              <a:xfrm>
                <a:off x="3167050" y="4015500"/>
                <a:ext cx="81575" cy="104400"/>
              </a:xfrm>
              <a:custGeom>
                <a:avLst/>
                <a:gdLst/>
                <a:ahLst/>
                <a:cxnLst/>
                <a:rect l="l" t="t" r="r" b="b"/>
                <a:pathLst>
                  <a:path w="3263" h="4176" extrusionOk="0">
                    <a:moveTo>
                      <a:pt x="2929" y="1"/>
                    </a:moveTo>
                    <a:lnTo>
                      <a:pt x="2929" y="1"/>
                    </a:lnTo>
                    <a:cubicBezTo>
                      <a:pt x="3013" y="513"/>
                      <a:pt x="2965" y="977"/>
                      <a:pt x="2810" y="1418"/>
                    </a:cubicBezTo>
                    <a:cubicBezTo>
                      <a:pt x="2691" y="1870"/>
                      <a:pt x="2501" y="2299"/>
                      <a:pt x="2251" y="2680"/>
                    </a:cubicBezTo>
                    <a:cubicBezTo>
                      <a:pt x="2013" y="3084"/>
                      <a:pt x="1691" y="3430"/>
                      <a:pt x="1322" y="3680"/>
                    </a:cubicBezTo>
                    <a:cubicBezTo>
                      <a:pt x="1028" y="3869"/>
                      <a:pt x="675" y="4006"/>
                      <a:pt x="296" y="4006"/>
                    </a:cubicBezTo>
                    <a:cubicBezTo>
                      <a:pt x="199" y="4006"/>
                      <a:pt x="100" y="3997"/>
                      <a:pt x="1" y="3977"/>
                    </a:cubicBezTo>
                    <a:lnTo>
                      <a:pt x="1" y="3977"/>
                    </a:lnTo>
                    <a:cubicBezTo>
                      <a:pt x="212" y="4113"/>
                      <a:pt x="465" y="4175"/>
                      <a:pt x="724" y="4175"/>
                    </a:cubicBezTo>
                    <a:cubicBezTo>
                      <a:pt x="988" y="4175"/>
                      <a:pt x="1260" y="4110"/>
                      <a:pt x="1501" y="3989"/>
                    </a:cubicBezTo>
                    <a:cubicBezTo>
                      <a:pt x="2001" y="3775"/>
                      <a:pt x="2370" y="3370"/>
                      <a:pt x="2656" y="2942"/>
                    </a:cubicBezTo>
                    <a:cubicBezTo>
                      <a:pt x="2929" y="2501"/>
                      <a:pt x="3132" y="2013"/>
                      <a:pt x="3191" y="1489"/>
                    </a:cubicBezTo>
                    <a:cubicBezTo>
                      <a:pt x="3263" y="989"/>
                      <a:pt x="3191" y="441"/>
                      <a:pt x="2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3"/>
              <p:cNvSpPr/>
              <p:nvPr/>
            </p:nvSpPr>
            <p:spPr>
              <a:xfrm>
                <a:off x="3151575" y="3961925"/>
                <a:ext cx="30075" cy="71475"/>
              </a:xfrm>
              <a:custGeom>
                <a:avLst/>
                <a:gdLst/>
                <a:ahLst/>
                <a:cxnLst/>
                <a:rect l="l" t="t" r="r" b="b"/>
                <a:pathLst>
                  <a:path w="1203" h="2859" extrusionOk="0">
                    <a:moveTo>
                      <a:pt x="1048" y="1"/>
                    </a:moveTo>
                    <a:lnTo>
                      <a:pt x="858" y="763"/>
                    </a:lnTo>
                    <a:cubicBezTo>
                      <a:pt x="786" y="1001"/>
                      <a:pt x="715" y="1239"/>
                      <a:pt x="620" y="1465"/>
                    </a:cubicBezTo>
                    <a:cubicBezTo>
                      <a:pt x="536" y="1679"/>
                      <a:pt x="441" y="1929"/>
                      <a:pt x="334" y="2144"/>
                    </a:cubicBezTo>
                    <a:lnTo>
                      <a:pt x="0" y="2858"/>
                    </a:lnTo>
                    <a:cubicBezTo>
                      <a:pt x="250" y="2739"/>
                      <a:pt x="453" y="2548"/>
                      <a:pt x="631" y="2334"/>
                    </a:cubicBezTo>
                    <a:cubicBezTo>
                      <a:pt x="810" y="2132"/>
                      <a:pt x="953" y="1894"/>
                      <a:pt x="1048" y="1632"/>
                    </a:cubicBezTo>
                    <a:cubicBezTo>
                      <a:pt x="1143" y="1358"/>
                      <a:pt x="1203" y="1084"/>
                      <a:pt x="1203" y="810"/>
                    </a:cubicBezTo>
                    <a:cubicBezTo>
                      <a:pt x="1203" y="536"/>
                      <a:pt x="1167" y="262"/>
                      <a:pt x="1048" y="1"/>
                    </a:cubicBezTo>
                    <a:close/>
                  </a:path>
                </a:pathLst>
              </a:custGeom>
              <a:solidFill>
                <a:srgbClr val="2C4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3"/>
              <p:cNvSpPr/>
              <p:nvPr/>
            </p:nvSpPr>
            <p:spPr>
              <a:xfrm>
                <a:off x="3100375" y="3994675"/>
                <a:ext cx="47650" cy="39075"/>
              </a:xfrm>
              <a:custGeom>
                <a:avLst/>
                <a:gdLst/>
                <a:ahLst/>
                <a:cxnLst/>
                <a:rect l="l" t="t" r="r" b="b"/>
                <a:pathLst>
                  <a:path w="1906" h="1563" extrusionOk="0">
                    <a:moveTo>
                      <a:pt x="1" y="0"/>
                    </a:moveTo>
                    <a:lnTo>
                      <a:pt x="1" y="0"/>
                    </a:lnTo>
                    <a:cubicBezTo>
                      <a:pt x="24" y="238"/>
                      <a:pt x="96" y="453"/>
                      <a:pt x="215" y="643"/>
                    </a:cubicBezTo>
                    <a:cubicBezTo>
                      <a:pt x="334" y="834"/>
                      <a:pt x="477" y="1012"/>
                      <a:pt x="655" y="1155"/>
                    </a:cubicBezTo>
                    <a:cubicBezTo>
                      <a:pt x="822" y="1298"/>
                      <a:pt x="1036" y="1405"/>
                      <a:pt x="1239" y="1477"/>
                    </a:cubicBezTo>
                    <a:cubicBezTo>
                      <a:pt x="1396" y="1529"/>
                      <a:pt x="1565" y="1562"/>
                      <a:pt x="1729" y="1562"/>
                    </a:cubicBezTo>
                    <a:cubicBezTo>
                      <a:pt x="1789" y="1562"/>
                      <a:pt x="1848" y="1558"/>
                      <a:pt x="1906" y="1548"/>
                    </a:cubicBezTo>
                    <a:cubicBezTo>
                      <a:pt x="1727" y="1405"/>
                      <a:pt x="1572" y="1286"/>
                      <a:pt x="1417" y="1155"/>
                    </a:cubicBezTo>
                    <a:lnTo>
                      <a:pt x="953" y="774"/>
                    </a:lnTo>
                    <a:lnTo>
                      <a:pt x="501" y="405"/>
                    </a:lnTo>
                    <a:cubicBezTo>
                      <a:pt x="346" y="274"/>
                      <a:pt x="179" y="14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3"/>
              <p:cNvSpPr/>
              <p:nvPr/>
            </p:nvSpPr>
            <p:spPr>
              <a:xfrm>
                <a:off x="3074175" y="4052425"/>
                <a:ext cx="94400" cy="65500"/>
              </a:xfrm>
              <a:custGeom>
                <a:avLst/>
                <a:gdLst/>
                <a:ahLst/>
                <a:cxnLst/>
                <a:rect l="l" t="t" r="r" b="b"/>
                <a:pathLst>
                  <a:path w="3776" h="2620" extrusionOk="0">
                    <a:moveTo>
                      <a:pt x="1" y="0"/>
                    </a:moveTo>
                    <a:lnTo>
                      <a:pt x="1" y="0"/>
                    </a:lnTo>
                    <a:cubicBezTo>
                      <a:pt x="25" y="214"/>
                      <a:pt x="108" y="405"/>
                      <a:pt x="215" y="583"/>
                    </a:cubicBezTo>
                    <a:cubicBezTo>
                      <a:pt x="322" y="762"/>
                      <a:pt x="429" y="941"/>
                      <a:pt x="548" y="1107"/>
                    </a:cubicBezTo>
                    <a:cubicBezTo>
                      <a:pt x="775" y="1441"/>
                      <a:pt x="1049" y="1774"/>
                      <a:pt x="1394" y="2024"/>
                    </a:cubicBezTo>
                    <a:cubicBezTo>
                      <a:pt x="1739" y="2262"/>
                      <a:pt x="2120" y="2453"/>
                      <a:pt x="2537" y="2548"/>
                    </a:cubicBezTo>
                    <a:cubicBezTo>
                      <a:pt x="2752" y="2592"/>
                      <a:pt x="2973" y="2620"/>
                      <a:pt x="3195" y="2620"/>
                    </a:cubicBezTo>
                    <a:cubicBezTo>
                      <a:pt x="3390" y="2620"/>
                      <a:pt x="3585" y="2598"/>
                      <a:pt x="3775" y="2548"/>
                    </a:cubicBezTo>
                    <a:cubicBezTo>
                      <a:pt x="3370" y="2453"/>
                      <a:pt x="3001" y="2357"/>
                      <a:pt x="2644" y="2203"/>
                    </a:cubicBezTo>
                    <a:cubicBezTo>
                      <a:pt x="2299" y="2060"/>
                      <a:pt x="1965" y="1881"/>
                      <a:pt x="1668" y="1655"/>
                    </a:cubicBezTo>
                    <a:cubicBezTo>
                      <a:pt x="1346" y="1429"/>
                      <a:pt x="1096" y="1167"/>
                      <a:pt x="810" y="881"/>
                    </a:cubicBezTo>
                    <a:cubicBezTo>
                      <a:pt x="679" y="726"/>
                      <a:pt x="537" y="583"/>
                      <a:pt x="394" y="452"/>
                    </a:cubicBezTo>
                    <a:cubicBezTo>
                      <a:pt x="251" y="310"/>
                      <a:pt x="108" y="16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3"/>
              <p:cNvSpPr/>
              <p:nvPr/>
            </p:nvSpPr>
            <p:spPr>
              <a:xfrm>
                <a:off x="3016150" y="4150350"/>
                <a:ext cx="161350" cy="63750"/>
              </a:xfrm>
              <a:custGeom>
                <a:avLst/>
                <a:gdLst/>
                <a:ahLst/>
                <a:cxnLst/>
                <a:rect l="l" t="t" r="r" b="b"/>
                <a:pathLst>
                  <a:path w="6454" h="2550" extrusionOk="0">
                    <a:moveTo>
                      <a:pt x="0" y="0"/>
                    </a:moveTo>
                    <a:lnTo>
                      <a:pt x="0" y="0"/>
                    </a:lnTo>
                    <a:cubicBezTo>
                      <a:pt x="131" y="703"/>
                      <a:pt x="560" y="1334"/>
                      <a:pt x="1131" y="1786"/>
                    </a:cubicBezTo>
                    <a:cubicBezTo>
                      <a:pt x="1679" y="2227"/>
                      <a:pt x="2405" y="2512"/>
                      <a:pt x="3155" y="2548"/>
                    </a:cubicBezTo>
                    <a:cubicBezTo>
                      <a:pt x="3189" y="2549"/>
                      <a:pt x="3223" y="2550"/>
                      <a:pt x="3256" y="2550"/>
                    </a:cubicBezTo>
                    <a:cubicBezTo>
                      <a:pt x="3960" y="2550"/>
                      <a:pt x="4647" y="2314"/>
                      <a:pt x="5215" y="1905"/>
                    </a:cubicBezTo>
                    <a:cubicBezTo>
                      <a:pt x="5810" y="1488"/>
                      <a:pt x="6275" y="881"/>
                      <a:pt x="6453" y="191"/>
                    </a:cubicBezTo>
                    <a:lnTo>
                      <a:pt x="6453" y="191"/>
                    </a:lnTo>
                    <a:cubicBezTo>
                      <a:pt x="6096" y="798"/>
                      <a:pt x="5596" y="1274"/>
                      <a:pt x="5024" y="1596"/>
                    </a:cubicBezTo>
                    <a:cubicBezTo>
                      <a:pt x="4496" y="1899"/>
                      <a:pt x="3883" y="2086"/>
                      <a:pt x="3276" y="2086"/>
                    </a:cubicBezTo>
                    <a:cubicBezTo>
                      <a:pt x="3239" y="2086"/>
                      <a:pt x="3203" y="2085"/>
                      <a:pt x="3167" y="2084"/>
                    </a:cubicBezTo>
                    <a:cubicBezTo>
                      <a:pt x="2524" y="2072"/>
                      <a:pt x="1881" y="1846"/>
                      <a:pt x="1334" y="1488"/>
                    </a:cubicBezTo>
                    <a:cubicBezTo>
                      <a:pt x="786" y="1131"/>
                      <a:pt x="322" y="61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3"/>
              <p:cNvSpPr/>
              <p:nvPr/>
            </p:nvSpPr>
            <p:spPr>
              <a:xfrm>
                <a:off x="3023875" y="4247075"/>
                <a:ext cx="175950" cy="82175"/>
              </a:xfrm>
              <a:custGeom>
                <a:avLst/>
                <a:gdLst/>
                <a:ahLst/>
                <a:cxnLst/>
                <a:rect l="l" t="t" r="r" b="b"/>
                <a:pathLst>
                  <a:path w="7038" h="3287" extrusionOk="0">
                    <a:moveTo>
                      <a:pt x="7037" y="1"/>
                    </a:moveTo>
                    <a:cubicBezTo>
                      <a:pt x="6787" y="679"/>
                      <a:pt x="6299" y="1215"/>
                      <a:pt x="5739" y="1679"/>
                    </a:cubicBezTo>
                    <a:cubicBezTo>
                      <a:pt x="5180" y="2120"/>
                      <a:pt x="4561" y="2477"/>
                      <a:pt x="3894" y="2680"/>
                    </a:cubicBezTo>
                    <a:cubicBezTo>
                      <a:pt x="3495" y="2801"/>
                      <a:pt x="3083" y="2866"/>
                      <a:pt x="2671" y="2866"/>
                    </a:cubicBezTo>
                    <a:cubicBezTo>
                      <a:pt x="2395" y="2866"/>
                      <a:pt x="2118" y="2837"/>
                      <a:pt x="1846" y="2775"/>
                    </a:cubicBezTo>
                    <a:cubicBezTo>
                      <a:pt x="1156" y="2632"/>
                      <a:pt x="524" y="2287"/>
                      <a:pt x="1" y="1775"/>
                    </a:cubicBezTo>
                    <a:lnTo>
                      <a:pt x="1" y="1775"/>
                    </a:lnTo>
                    <a:cubicBezTo>
                      <a:pt x="370" y="2430"/>
                      <a:pt x="1025" y="2906"/>
                      <a:pt x="1751" y="3120"/>
                    </a:cubicBezTo>
                    <a:cubicBezTo>
                      <a:pt x="2120" y="3239"/>
                      <a:pt x="2513" y="3287"/>
                      <a:pt x="2906" y="3287"/>
                    </a:cubicBezTo>
                    <a:cubicBezTo>
                      <a:pt x="3275" y="3287"/>
                      <a:pt x="3656" y="3215"/>
                      <a:pt x="4037" y="3108"/>
                    </a:cubicBezTo>
                    <a:cubicBezTo>
                      <a:pt x="4775" y="2882"/>
                      <a:pt x="5442" y="2465"/>
                      <a:pt x="5978" y="1953"/>
                    </a:cubicBezTo>
                    <a:cubicBezTo>
                      <a:pt x="6513" y="1429"/>
                      <a:pt x="6978" y="739"/>
                      <a:pt x="7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3"/>
              <p:cNvSpPr/>
              <p:nvPr/>
            </p:nvSpPr>
            <p:spPr>
              <a:xfrm>
                <a:off x="3031325" y="4336375"/>
                <a:ext cx="186050" cy="112650"/>
              </a:xfrm>
              <a:custGeom>
                <a:avLst/>
                <a:gdLst/>
                <a:ahLst/>
                <a:cxnLst/>
                <a:rect l="l" t="t" r="r" b="b"/>
                <a:pathLst>
                  <a:path w="7442" h="4506" extrusionOk="0">
                    <a:moveTo>
                      <a:pt x="7442" y="1"/>
                    </a:moveTo>
                    <a:cubicBezTo>
                      <a:pt x="7096" y="786"/>
                      <a:pt x="6751" y="1596"/>
                      <a:pt x="6275" y="2275"/>
                    </a:cubicBezTo>
                    <a:cubicBezTo>
                      <a:pt x="5799" y="2977"/>
                      <a:pt x="5179" y="3537"/>
                      <a:pt x="4417" y="3822"/>
                    </a:cubicBezTo>
                    <a:cubicBezTo>
                      <a:pt x="3985" y="3985"/>
                      <a:pt x="3525" y="4070"/>
                      <a:pt x="3065" y="4070"/>
                    </a:cubicBezTo>
                    <a:cubicBezTo>
                      <a:pt x="2715" y="4070"/>
                      <a:pt x="2364" y="4021"/>
                      <a:pt x="2024" y="3918"/>
                    </a:cubicBezTo>
                    <a:cubicBezTo>
                      <a:pt x="1239" y="3680"/>
                      <a:pt x="524" y="3168"/>
                      <a:pt x="0" y="2465"/>
                    </a:cubicBezTo>
                    <a:lnTo>
                      <a:pt x="0" y="2465"/>
                    </a:lnTo>
                    <a:cubicBezTo>
                      <a:pt x="357" y="3275"/>
                      <a:pt x="1060" y="3930"/>
                      <a:pt x="1905" y="4251"/>
                    </a:cubicBezTo>
                    <a:cubicBezTo>
                      <a:pt x="2324" y="4422"/>
                      <a:pt x="2772" y="4506"/>
                      <a:pt x="3224" y="4506"/>
                    </a:cubicBezTo>
                    <a:cubicBezTo>
                      <a:pt x="3683" y="4506"/>
                      <a:pt x="4146" y="4419"/>
                      <a:pt x="4584" y="4251"/>
                    </a:cubicBezTo>
                    <a:cubicBezTo>
                      <a:pt x="5001" y="4073"/>
                      <a:pt x="5418" y="3834"/>
                      <a:pt x="5739" y="3525"/>
                    </a:cubicBezTo>
                    <a:cubicBezTo>
                      <a:pt x="6072" y="3215"/>
                      <a:pt x="6358" y="2858"/>
                      <a:pt x="6573" y="2465"/>
                    </a:cubicBezTo>
                    <a:cubicBezTo>
                      <a:pt x="7025" y="1691"/>
                      <a:pt x="7275" y="846"/>
                      <a:pt x="7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3"/>
              <p:cNvSpPr/>
              <p:nvPr/>
            </p:nvSpPr>
            <p:spPr>
              <a:xfrm>
                <a:off x="3160500" y="4048125"/>
                <a:ext cx="27400" cy="71275"/>
              </a:xfrm>
              <a:custGeom>
                <a:avLst/>
                <a:gdLst/>
                <a:ahLst/>
                <a:cxnLst/>
                <a:rect l="l" t="t" r="r" b="b"/>
                <a:pathLst>
                  <a:path w="1096" h="2851" extrusionOk="0">
                    <a:moveTo>
                      <a:pt x="135" y="0"/>
                    </a:moveTo>
                    <a:cubicBezTo>
                      <a:pt x="130" y="0"/>
                      <a:pt x="124" y="2"/>
                      <a:pt x="120" y="5"/>
                    </a:cubicBezTo>
                    <a:cubicBezTo>
                      <a:pt x="1" y="113"/>
                      <a:pt x="12" y="1303"/>
                      <a:pt x="143" y="2851"/>
                    </a:cubicBezTo>
                    <a:cubicBezTo>
                      <a:pt x="453" y="2851"/>
                      <a:pt x="786" y="2803"/>
                      <a:pt x="1096" y="2732"/>
                    </a:cubicBezTo>
                    <a:cubicBezTo>
                      <a:pt x="683" y="1173"/>
                      <a:pt x="282" y="0"/>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3"/>
              <p:cNvSpPr/>
              <p:nvPr/>
            </p:nvSpPr>
            <p:spPr>
              <a:xfrm>
                <a:off x="3164075" y="4116400"/>
                <a:ext cx="32475" cy="36000"/>
              </a:xfrm>
              <a:custGeom>
                <a:avLst/>
                <a:gdLst/>
                <a:ahLst/>
                <a:cxnLst/>
                <a:rect l="l" t="t" r="r" b="b"/>
                <a:pathLst>
                  <a:path w="1299" h="1440" extrusionOk="0">
                    <a:moveTo>
                      <a:pt x="953" y="1"/>
                    </a:moveTo>
                    <a:cubicBezTo>
                      <a:pt x="643" y="72"/>
                      <a:pt x="334" y="120"/>
                      <a:pt x="0" y="120"/>
                    </a:cubicBezTo>
                    <a:cubicBezTo>
                      <a:pt x="36" y="525"/>
                      <a:pt x="72" y="953"/>
                      <a:pt x="120" y="1406"/>
                    </a:cubicBezTo>
                    <a:cubicBezTo>
                      <a:pt x="273" y="1429"/>
                      <a:pt x="426" y="1440"/>
                      <a:pt x="579" y="1440"/>
                    </a:cubicBezTo>
                    <a:cubicBezTo>
                      <a:pt x="819" y="1440"/>
                      <a:pt x="1058" y="1414"/>
                      <a:pt x="1298" y="1370"/>
                    </a:cubicBezTo>
                    <a:cubicBezTo>
                      <a:pt x="1191" y="894"/>
                      <a:pt x="1072" y="430"/>
                      <a:pt x="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3"/>
              <p:cNvSpPr/>
              <p:nvPr/>
            </p:nvSpPr>
            <p:spPr>
              <a:xfrm>
                <a:off x="3166750" y="4150650"/>
                <a:ext cx="36350" cy="34375"/>
              </a:xfrm>
              <a:custGeom>
                <a:avLst/>
                <a:gdLst/>
                <a:ahLst/>
                <a:cxnLst/>
                <a:rect l="l" t="t" r="r" b="b"/>
                <a:pathLst>
                  <a:path w="1454" h="1375" extrusionOk="0">
                    <a:moveTo>
                      <a:pt x="1179" y="0"/>
                    </a:moveTo>
                    <a:cubicBezTo>
                      <a:pt x="940" y="44"/>
                      <a:pt x="695" y="70"/>
                      <a:pt x="455" y="70"/>
                    </a:cubicBezTo>
                    <a:cubicBezTo>
                      <a:pt x="301" y="70"/>
                      <a:pt x="149" y="59"/>
                      <a:pt x="1" y="36"/>
                    </a:cubicBezTo>
                    <a:lnTo>
                      <a:pt x="1" y="36"/>
                    </a:lnTo>
                    <a:cubicBezTo>
                      <a:pt x="48" y="464"/>
                      <a:pt x="108" y="905"/>
                      <a:pt x="167" y="1357"/>
                    </a:cubicBezTo>
                    <a:cubicBezTo>
                      <a:pt x="319" y="1366"/>
                      <a:pt x="476" y="1374"/>
                      <a:pt x="631" y="1374"/>
                    </a:cubicBezTo>
                    <a:cubicBezTo>
                      <a:pt x="696" y="1374"/>
                      <a:pt x="759" y="1373"/>
                      <a:pt x="822" y="1369"/>
                    </a:cubicBezTo>
                    <a:cubicBezTo>
                      <a:pt x="1025" y="1369"/>
                      <a:pt x="1251" y="1322"/>
                      <a:pt x="1453" y="1286"/>
                    </a:cubicBezTo>
                    <a:cubicBezTo>
                      <a:pt x="1370" y="845"/>
                      <a:pt x="1275" y="417"/>
                      <a:pt x="1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3"/>
              <p:cNvSpPr/>
              <p:nvPr/>
            </p:nvSpPr>
            <p:spPr>
              <a:xfrm>
                <a:off x="3170925" y="4183075"/>
                <a:ext cx="40200" cy="44675"/>
              </a:xfrm>
              <a:custGeom>
                <a:avLst/>
                <a:gdLst/>
                <a:ahLst/>
                <a:cxnLst/>
                <a:rect l="l" t="t" r="r" b="b"/>
                <a:pathLst>
                  <a:path w="1608" h="1787" extrusionOk="0">
                    <a:moveTo>
                      <a:pt x="1310" y="1"/>
                    </a:moveTo>
                    <a:cubicBezTo>
                      <a:pt x="1096" y="49"/>
                      <a:pt x="869" y="72"/>
                      <a:pt x="667" y="84"/>
                    </a:cubicBezTo>
                    <a:cubicBezTo>
                      <a:pt x="441" y="84"/>
                      <a:pt x="215" y="84"/>
                      <a:pt x="0" y="60"/>
                    </a:cubicBezTo>
                    <a:lnTo>
                      <a:pt x="0" y="60"/>
                    </a:lnTo>
                    <a:cubicBezTo>
                      <a:pt x="72" y="656"/>
                      <a:pt x="155" y="1239"/>
                      <a:pt x="262" y="1787"/>
                    </a:cubicBezTo>
                    <a:lnTo>
                      <a:pt x="631" y="1787"/>
                    </a:lnTo>
                    <a:cubicBezTo>
                      <a:pt x="965" y="1775"/>
                      <a:pt x="1286" y="1715"/>
                      <a:pt x="1608" y="1608"/>
                    </a:cubicBezTo>
                    <a:cubicBezTo>
                      <a:pt x="1524" y="1084"/>
                      <a:pt x="1429" y="549"/>
                      <a:pt x="1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3"/>
              <p:cNvSpPr/>
              <p:nvPr/>
            </p:nvSpPr>
            <p:spPr>
              <a:xfrm>
                <a:off x="3177775" y="4222975"/>
                <a:ext cx="43175" cy="86800"/>
              </a:xfrm>
              <a:custGeom>
                <a:avLst/>
                <a:gdLst/>
                <a:ahLst/>
                <a:cxnLst/>
                <a:rect l="l" t="t" r="r" b="b"/>
                <a:pathLst>
                  <a:path w="1727" h="3472" extrusionOk="0">
                    <a:moveTo>
                      <a:pt x="1346" y="0"/>
                    </a:moveTo>
                    <a:lnTo>
                      <a:pt x="1346" y="0"/>
                    </a:lnTo>
                    <a:cubicBezTo>
                      <a:pt x="1036" y="96"/>
                      <a:pt x="703" y="155"/>
                      <a:pt x="381" y="179"/>
                    </a:cubicBezTo>
                    <a:cubicBezTo>
                      <a:pt x="322" y="184"/>
                      <a:pt x="267" y="187"/>
                      <a:pt x="214" y="187"/>
                    </a:cubicBezTo>
                    <a:cubicBezTo>
                      <a:pt x="140" y="187"/>
                      <a:pt x="70" y="181"/>
                      <a:pt x="0" y="167"/>
                    </a:cubicBezTo>
                    <a:lnTo>
                      <a:pt x="0" y="167"/>
                    </a:lnTo>
                    <a:cubicBezTo>
                      <a:pt x="321" y="1991"/>
                      <a:pt x="742" y="3472"/>
                      <a:pt x="1219" y="3472"/>
                    </a:cubicBezTo>
                    <a:cubicBezTo>
                      <a:pt x="1237" y="3472"/>
                      <a:pt x="1256" y="3469"/>
                      <a:pt x="1274" y="3465"/>
                    </a:cubicBezTo>
                    <a:cubicBezTo>
                      <a:pt x="1727" y="3358"/>
                      <a:pt x="1655" y="1846"/>
                      <a:pt x="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3"/>
              <p:cNvSpPr/>
              <p:nvPr/>
            </p:nvSpPr>
            <p:spPr>
              <a:xfrm>
                <a:off x="3275100" y="4528075"/>
                <a:ext cx="272375" cy="227125"/>
              </a:xfrm>
              <a:custGeom>
                <a:avLst/>
                <a:gdLst/>
                <a:ahLst/>
                <a:cxnLst/>
                <a:rect l="l" t="t" r="r" b="b"/>
                <a:pathLst>
                  <a:path w="10895" h="9085" extrusionOk="0">
                    <a:moveTo>
                      <a:pt x="10895" y="0"/>
                    </a:moveTo>
                    <a:lnTo>
                      <a:pt x="10895" y="0"/>
                    </a:lnTo>
                    <a:cubicBezTo>
                      <a:pt x="8478" y="1572"/>
                      <a:pt x="5382" y="1869"/>
                      <a:pt x="3072" y="3596"/>
                    </a:cubicBezTo>
                    <a:cubicBezTo>
                      <a:pt x="1465" y="4798"/>
                      <a:pt x="0" y="7013"/>
                      <a:pt x="36" y="9085"/>
                    </a:cubicBezTo>
                    <a:cubicBezTo>
                      <a:pt x="370" y="8573"/>
                      <a:pt x="917" y="8239"/>
                      <a:pt x="1501" y="8061"/>
                    </a:cubicBezTo>
                    <a:cubicBezTo>
                      <a:pt x="2144" y="7870"/>
                      <a:pt x="2810" y="7823"/>
                      <a:pt x="3465" y="7704"/>
                    </a:cubicBezTo>
                    <a:cubicBezTo>
                      <a:pt x="5418" y="7346"/>
                      <a:pt x="7216" y="6287"/>
                      <a:pt x="8466" y="4763"/>
                    </a:cubicBezTo>
                    <a:cubicBezTo>
                      <a:pt x="9597" y="3370"/>
                      <a:pt x="10252" y="1667"/>
                      <a:pt x="108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3"/>
              <p:cNvSpPr/>
              <p:nvPr/>
            </p:nvSpPr>
            <p:spPr>
              <a:xfrm>
                <a:off x="3099775" y="4536100"/>
                <a:ext cx="185775" cy="233700"/>
              </a:xfrm>
              <a:custGeom>
                <a:avLst/>
                <a:gdLst/>
                <a:ahLst/>
                <a:cxnLst/>
                <a:rect l="l" t="t" r="r" b="b"/>
                <a:pathLst>
                  <a:path w="7431" h="9348" extrusionOk="0">
                    <a:moveTo>
                      <a:pt x="36" y="1"/>
                    </a:moveTo>
                    <a:lnTo>
                      <a:pt x="36" y="1"/>
                    </a:lnTo>
                    <a:cubicBezTo>
                      <a:pt x="1" y="1310"/>
                      <a:pt x="96" y="2680"/>
                      <a:pt x="798" y="3787"/>
                    </a:cubicBezTo>
                    <a:cubicBezTo>
                      <a:pt x="1560" y="4954"/>
                      <a:pt x="2882" y="5632"/>
                      <a:pt x="4085" y="6347"/>
                    </a:cubicBezTo>
                    <a:cubicBezTo>
                      <a:pt x="5299" y="7061"/>
                      <a:pt x="6537" y="7990"/>
                      <a:pt x="6871" y="9347"/>
                    </a:cubicBezTo>
                    <a:cubicBezTo>
                      <a:pt x="7430" y="7216"/>
                      <a:pt x="6728" y="4942"/>
                      <a:pt x="4954" y="3620"/>
                    </a:cubicBezTo>
                    <a:cubicBezTo>
                      <a:pt x="4132" y="3013"/>
                      <a:pt x="3168" y="2656"/>
                      <a:pt x="2263" y="2180"/>
                    </a:cubicBezTo>
                    <a:cubicBezTo>
                      <a:pt x="1370" y="1703"/>
                      <a:pt x="382" y="965"/>
                      <a:pt x="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33"/>
            <p:cNvGrpSpPr/>
            <p:nvPr/>
          </p:nvGrpSpPr>
          <p:grpSpPr>
            <a:xfrm rot="-7194550" flipH="1">
              <a:off x="8139977" y="-349640"/>
              <a:ext cx="494120" cy="900640"/>
              <a:chOff x="-214625" y="3943775"/>
              <a:chExt cx="458725" cy="836125"/>
            </a:xfrm>
          </p:grpSpPr>
          <p:sp>
            <p:nvSpPr>
              <p:cNvPr id="1606" name="Google Shape;1606;p3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33"/>
            <p:cNvSpPr/>
            <p:nvPr/>
          </p:nvSpPr>
          <p:spPr>
            <a:xfrm rot="2131633">
              <a:off x="7683251" y="4840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33"/>
            <p:cNvGrpSpPr/>
            <p:nvPr/>
          </p:nvGrpSpPr>
          <p:grpSpPr>
            <a:xfrm rot="2353602">
              <a:off x="7224623" y="-351122"/>
              <a:ext cx="398298" cy="1156460"/>
              <a:chOff x="708100" y="7068850"/>
              <a:chExt cx="645350" cy="1873775"/>
            </a:xfrm>
          </p:grpSpPr>
          <p:sp>
            <p:nvSpPr>
              <p:cNvPr id="1620" name="Google Shape;1620;p33"/>
              <p:cNvSpPr/>
              <p:nvPr/>
            </p:nvSpPr>
            <p:spPr>
              <a:xfrm>
                <a:off x="895925" y="7068850"/>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3"/>
              <p:cNvSpPr/>
              <p:nvPr/>
            </p:nvSpPr>
            <p:spPr>
              <a:xfrm>
                <a:off x="708100" y="7244775"/>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756CDA9B-06B0-3874-0C1E-B4E690F1948F}"/>
              </a:ext>
            </a:extLst>
          </p:cNvPr>
          <p:cNvSpPr txBox="1"/>
          <p:nvPr/>
        </p:nvSpPr>
        <p:spPr>
          <a:xfrm>
            <a:off x="491226" y="891696"/>
            <a:ext cx="236537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35233"/>
                </a:solidFill>
              </a:rPr>
              <a:t>Least used in the UK specifically in terms of household waste. </a:t>
            </a:r>
            <a:endParaRPr lang="en-US"/>
          </a:p>
          <a:p>
            <a:endParaRPr lang="en-US">
              <a:solidFill>
                <a:srgbClr val="235233"/>
              </a:solidFill>
            </a:endParaRPr>
          </a:p>
          <a:p>
            <a:r>
              <a:rPr lang="en-US">
                <a:solidFill>
                  <a:srgbClr val="235233"/>
                </a:solidFill>
              </a:rPr>
              <a:t>Large emissions mainly from cardboard and wood</a:t>
            </a:r>
          </a:p>
          <a:p>
            <a:endParaRPr lang="en-US">
              <a:solidFill>
                <a:srgbClr val="235233"/>
              </a:solidFill>
            </a:endParaRPr>
          </a:p>
          <a:p>
            <a:r>
              <a:rPr lang="en-US">
                <a:solidFill>
                  <a:srgbClr val="235233"/>
                </a:solidFill>
              </a:rPr>
              <a:t>Veolia </a:t>
            </a:r>
            <a:r>
              <a:rPr lang="en-US" err="1">
                <a:solidFill>
                  <a:srgbClr val="235233"/>
                </a:solidFill>
              </a:rPr>
              <a:t>Rainham</a:t>
            </a:r>
            <a:r>
              <a:rPr lang="en-US">
                <a:solidFill>
                  <a:srgbClr val="235233"/>
                </a:solidFill>
              </a:rPr>
              <a:t> Landfill</a:t>
            </a:r>
          </a:p>
          <a:p>
            <a:endParaRPr lang="en-US">
              <a:solidFill>
                <a:srgbClr val="235233"/>
              </a:solidFill>
            </a:endParaRPr>
          </a:p>
        </p:txBody>
      </p:sp>
      <p:graphicFrame>
        <p:nvGraphicFramePr>
          <p:cNvPr id="4" name="Table 3">
            <a:extLst>
              <a:ext uri="{FF2B5EF4-FFF2-40B4-BE49-F238E27FC236}">
                <a16:creationId xmlns:a16="http://schemas.microsoft.com/office/drawing/2014/main" id="{7346C3D3-4BD1-2418-0A69-1D41EDEAEF84}"/>
              </a:ext>
            </a:extLst>
          </p:cNvPr>
          <p:cNvGraphicFramePr>
            <a:graphicFrameLocks noGrp="1"/>
          </p:cNvGraphicFramePr>
          <p:nvPr>
            <p:extLst>
              <p:ext uri="{D42A27DB-BD31-4B8C-83A1-F6EECF244321}">
                <p14:modId xmlns:p14="http://schemas.microsoft.com/office/powerpoint/2010/main" val="2406339590"/>
              </p:ext>
            </p:extLst>
          </p:nvPr>
        </p:nvGraphicFramePr>
        <p:xfrm>
          <a:off x="557375" y="2738908"/>
          <a:ext cx="2594610" cy="2196057"/>
        </p:xfrm>
        <a:graphic>
          <a:graphicData uri="http://schemas.openxmlformats.org/drawingml/2006/table">
            <a:tbl>
              <a:tblPr bandRow="1">
                <a:tableStyleId>{554DAB06-0973-4A23-BAA4-5C38498758B8}</a:tableStyleId>
              </a:tblPr>
              <a:tblGrid>
                <a:gridCol w="1297305">
                  <a:extLst>
                    <a:ext uri="{9D8B030D-6E8A-4147-A177-3AD203B41FA5}">
                      <a16:colId xmlns:a16="http://schemas.microsoft.com/office/drawing/2014/main" val="154575981"/>
                    </a:ext>
                  </a:extLst>
                </a:gridCol>
                <a:gridCol w="1297305">
                  <a:extLst>
                    <a:ext uri="{9D8B030D-6E8A-4147-A177-3AD203B41FA5}">
                      <a16:colId xmlns:a16="http://schemas.microsoft.com/office/drawing/2014/main" val="647469890"/>
                    </a:ext>
                  </a:extLst>
                </a:gridCol>
              </a:tblGrid>
              <a:tr h="507997">
                <a:tc>
                  <a:txBody>
                    <a:bodyPr/>
                    <a:lstStyle/>
                    <a:p>
                      <a:pPr rtl="0" fontAlgn="base"/>
                      <a:r>
                        <a:rPr lang="en-US" sz="1400" b="1">
                          <a:effectLst/>
                          <a:latin typeface="Arial"/>
                        </a:rPr>
                        <a:t>Material</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base"/>
                      <a:r>
                        <a:rPr lang="en-US" sz="1400" b="1">
                          <a:effectLst/>
                          <a:latin typeface="Arial"/>
                        </a:rPr>
                        <a:t>Rate of Waste in Landfill</a:t>
                      </a: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785442784"/>
                  </a:ext>
                </a:extLst>
              </a:tr>
              <a:tr h="301619">
                <a:tc>
                  <a:txBody>
                    <a:bodyPr/>
                    <a:lstStyle/>
                    <a:p>
                      <a:pPr rtl="0" fontAlgn="base"/>
                      <a:r>
                        <a:rPr lang="en-US" sz="1400">
                          <a:effectLst/>
                          <a:latin typeface="Arial"/>
                        </a:rPr>
                        <a:t>Cardboard</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base"/>
                      <a:r>
                        <a:rPr lang="en-US" sz="1400">
                          <a:effectLst/>
                          <a:latin typeface="Arial"/>
                        </a:rPr>
                        <a:t>5%</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9412403"/>
                  </a:ext>
                </a:extLst>
              </a:tr>
              <a:tr h="301619">
                <a:tc>
                  <a:txBody>
                    <a:bodyPr/>
                    <a:lstStyle/>
                    <a:p>
                      <a:pPr rtl="0" fontAlgn="base"/>
                      <a:r>
                        <a:rPr lang="en-US" sz="1400">
                          <a:effectLst/>
                          <a:latin typeface="Arial"/>
                        </a:rPr>
                        <a:t>Plastics (Unorganized)</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base"/>
                      <a:r>
                        <a:rPr lang="en-US" sz="1400">
                          <a:effectLst/>
                          <a:latin typeface="Arial"/>
                        </a:rPr>
                        <a:t>6%</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103390494"/>
                  </a:ext>
                </a:extLst>
              </a:tr>
              <a:tr h="301619">
                <a:tc>
                  <a:txBody>
                    <a:bodyPr/>
                    <a:lstStyle/>
                    <a:p>
                      <a:pPr rtl="0" fontAlgn="base"/>
                      <a:r>
                        <a:rPr lang="en-US" sz="1400">
                          <a:effectLst/>
                          <a:latin typeface="Arial"/>
                        </a:rPr>
                        <a:t>PET</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base"/>
                      <a:r>
                        <a:rPr lang="en-US" sz="1400">
                          <a:effectLst/>
                          <a:latin typeface="Arial"/>
                        </a:rPr>
                        <a:t>4%</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761069490"/>
                  </a:ext>
                </a:extLst>
              </a:tr>
              <a:tr h="301619">
                <a:tc>
                  <a:txBody>
                    <a:bodyPr/>
                    <a:lstStyle/>
                    <a:p>
                      <a:pPr rtl="0" fontAlgn="base"/>
                      <a:r>
                        <a:rPr lang="en-US" sz="1400">
                          <a:effectLst/>
                          <a:latin typeface="Arial"/>
                        </a:rPr>
                        <a:t>HDPE</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base"/>
                      <a:r>
                        <a:rPr lang="en-US" sz="1400">
                          <a:effectLst/>
                          <a:latin typeface="Arial"/>
                        </a:rPr>
                        <a:t>1%</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963654183"/>
                  </a:ext>
                </a:extLst>
              </a:tr>
              <a:tr h="301619">
                <a:tc>
                  <a:txBody>
                    <a:bodyPr/>
                    <a:lstStyle/>
                    <a:p>
                      <a:pPr rtl="0" fontAlgn="base"/>
                      <a:r>
                        <a:rPr lang="en-US" sz="1400">
                          <a:effectLst/>
                          <a:latin typeface="Arial"/>
                        </a:rPr>
                        <a:t>Dense Plastics</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base"/>
                      <a:r>
                        <a:rPr lang="en-US" sz="1400">
                          <a:effectLst/>
                          <a:latin typeface="Arial"/>
                        </a:rPr>
                        <a:t>9%</a:t>
                      </a:r>
                      <a:endParaRPr lang="en-US">
                        <a:effectLst/>
                        <a:latin typeface="Arial"/>
                      </a:endParaRPr>
                    </a:p>
                  </a:txBody>
                  <a:tcPr marL="54864" marR="54864" marT="27432" marB="27432">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263652840"/>
                  </a:ext>
                </a:extLst>
              </a:tr>
            </a:tbl>
          </a:graphicData>
        </a:graphic>
      </p:graphicFrame>
    </p:spTree>
    <p:extLst>
      <p:ext uri="{BB962C8B-B14F-4D97-AF65-F5344CB8AC3E}">
        <p14:creationId xmlns:p14="http://schemas.microsoft.com/office/powerpoint/2010/main" val="1236954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6" name="Google Shape;2506;p48"/>
          <p:cNvSpPr txBox="1">
            <a:spLocks noGrp="1"/>
          </p:cNvSpPr>
          <p:nvPr>
            <p:ph type="title"/>
          </p:nvPr>
        </p:nvSpPr>
        <p:spPr>
          <a:xfrm>
            <a:off x="713275" y="194504"/>
            <a:ext cx="7717500" cy="572700"/>
          </a:xfrm>
          <a:prstGeom prst="rect">
            <a:avLst/>
          </a:prstGeom>
        </p:spPr>
        <p:txBody>
          <a:bodyPr spcFirstLastPara="1" wrap="square" lIns="91425" tIns="91425" rIns="91425" bIns="91425" anchor="t" anchorCtr="0">
            <a:noAutofit/>
          </a:bodyPr>
          <a:lstStyle/>
          <a:p>
            <a:pPr algn="ctr"/>
            <a:r>
              <a:rPr lang="en"/>
              <a:t>Carbon Emissions due to Landfill</a:t>
            </a:r>
            <a:br>
              <a:rPr lang="en"/>
            </a:br>
            <a:endParaRPr lang="en-US"/>
          </a:p>
        </p:txBody>
      </p:sp>
      <p:pic>
        <p:nvPicPr>
          <p:cNvPr id="2" name="Picture 1" descr="A screenshot of a graph&#10;&#10;Description automatically generated">
            <a:extLst>
              <a:ext uri="{FF2B5EF4-FFF2-40B4-BE49-F238E27FC236}">
                <a16:creationId xmlns:a16="http://schemas.microsoft.com/office/drawing/2014/main" id="{E87D59CF-6893-B3A4-4D88-F01431CE98DE}"/>
              </a:ext>
            </a:extLst>
          </p:cNvPr>
          <p:cNvPicPr>
            <a:picLocks noChangeAspect="1"/>
          </p:cNvPicPr>
          <p:nvPr/>
        </p:nvPicPr>
        <p:blipFill>
          <a:blip r:embed="rId3"/>
          <a:stretch>
            <a:fillRect/>
          </a:stretch>
        </p:blipFill>
        <p:spPr>
          <a:xfrm>
            <a:off x="0" y="768717"/>
            <a:ext cx="9144000" cy="2102941"/>
          </a:xfrm>
          <a:prstGeom prst="rect">
            <a:avLst/>
          </a:prstGeom>
        </p:spPr>
      </p:pic>
      <p:sp>
        <p:nvSpPr>
          <p:cNvPr id="4" name="Rectangle 3">
            <a:extLst>
              <a:ext uri="{FF2B5EF4-FFF2-40B4-BE49-F238E27FC236}">
                <a16:creationId xmlns:a16="http://schemas.microsoft.com/office/drawing/2014/main" id="{A15AE9B9-A9FA-E54A-09C6-E5AAF78B119B}"/>
              </a:ext>
            </a:extLst>
          </p:cNvPr>
          <p:cNvSpPr/>
          <p:nvPr/>
        </p:nvSpPr>
        <p:spPr>
          <a:xfrm>
            <a:off x="3124695" y="771896"/>
            <a:ext cx="838694" cy="18555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D525A1C-2019-F74E-06D7-CA93E33231CA}"/>
              </a:ext>
            </a:extLst>
          </p:cNvPr>
          <p:cNvSpPr/>
          <p:nvPr/>
        </p:nvSpPr>
        <p:spPr>
          <a:xfrm>
            <a:off x="4764975" y="771896"/>
            <a:ext cx="3310244" cy="18555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2D78933D-7217-D04B-3B6D-7BC67C447676}"/>
              </a:ext>
            </a:extLst>
          </p:cNvPr>
          <p:cNvGraphicFramePr>
            <a:graphicFrameLocks noGrp="1"/>
          </p:cNvGraphicFramePr>
          <p:nvPr>
            <p:extLst>
              <p:ext uri="{D42A27DB-BD31-4B8C-83A1-F6EECF244321}">
                <p14:modId xmlns:p14="http://schemas.microsoft.com/office/powerpoint/2010/main" val="1566505120"/>
              </p:ext>
            </p:extLst>
          </p:nvPr>
        </p:nvGraphicFramePr>
        <p:xfrm>
          <a:off x="2286000" y="2868282"/>
          <a:ext cx="4581530" cy="2042160"/>
        </p:xfrm>
        <a:graphic>
          <a:graphicData uri="http://schemas.openxmlformats.org/drawingml/2006/table">
            <a:tbl>
              <a:tblPr bandRow="1">
                <a:tableStyleId>{554DAB06-0973-4A23-BAA4-5C38498758B8}</a:tableStyleId>
              </a:tblPr>
              <a:tblGrid>
                <a:gridCol w="2290765">
                  <a:extLst>
                    <a:ext uri="{9D8B030D-6E8A-4147-A177-3AD203B41FA5}">
                      <a16:colId xmlns:a16="http://schemas.microsoft.com/office/drawing/2014/main" val="2388869530"/>
                    </a:ext>
                  </a:extLst>
                </a:gridCol>
                <a:gridCol w="2290765">
                  <a:extLst>
                    <a:ext uri="{9D8B030D-6E8A-4147-A177-3AD203B41FA5}">
                      <a16:colId xmlns:a16="http://schemas.microsoft.com/office/drawing/2014/main" val="503355700"/>
                    </a:ext>
                  </a:extLst>
                </a:gridCol>
              </a:tblGrid>
              <a:tr h="498743">
                <a:tc>
                  <a:txBody>
                    <a:bodyPr/>
                    <a:lstStyle/>
                    <a:p>
                      <a:pPr lvl="0">
                        <a:buNone/>
                      </a:pPr>
                      <a:r>
                        <a:rPr lang="en-US" sz="1400" b="1">
                          <a:effectLst/>
                          <a:latin typeface="Arial"/>
                        </a:rPr>
                        <a:t>Material</a:t>
                      </a:r>
                      <a:endParaRPr lang="en-US" sz="1400">
                        <a:effectLst/>
                        <a:latin typeface="Arial"/>
                      </a:endParaRPr>
                    </a:p>
                  </a:txBody>
                  <a:tcPr>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buNone/>
                      </a:pPr>
                      <a:r>
                        <a:rPr lang="en-US" sz="1400" b="1">
                          <a:effectLst/>
                          <a:latin typeface="Arial"/>
                        </a:rPr>
                        <a:t>Emissions (kgCO2e/tonne)</a:t>
                      </a:r>
                      <a:endParaRPr lang="en-US" sz="1400">
                        <a:effectLst/>
                        <a:latin typeface="Arial"/>
                      </a:endParaRPr>
                    </a:p>
                  </a:txBody>
                  <a:tcPr>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4127079138"/>
                  </a:ext>
                </a:extLst>
              </a:tr>
              <a:tr h="296871">
                <a:tc>
                  <a:txBody>
                    <a:bodyPr/>
                    <a:lstStyle/>
                    <a:p>
                      <a:pPr fontAlgn="base"/>
                      <a:r>
                        <a:rPr lang="en-US" sz="1400">
                          <a:effectLst/>
                          <a:latin typeface="Arial"/>
                        </a:rPr>
                        <a:t>Cardboard</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1042</a:t>
                      </a:r>
                      <a:endParaRPr lang="en-US" sz="1400" err="1">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030207764"/>
                  </a:ext>
                </a:extLst>
              </a:tr>
              <a:tr h="296871">
                <a:tc>
                  <a:txBody>
                    <a:bodyPr/>
                    <a:lstStyle/>
                    <a:p>
                      <a:pPr fontAlgn="base"/>
                      <a:r>
                        <a:rPr lang="en-US" sz="1400">
                          <a:effectLst/>
                          <a:latin typeface="Arial"/>
                        </a:rPr>
                        <a:t>Plastics (Unorganized)</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9</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48645178"/>
                  </a:ext>
                </a:extLst>
              </a:tr>
              <a:tr h="296871">
                <a:tc>
                  <a:txBody>
                    <a:bodyPr/>
                    <a:lstStyle/>
                    <a:p>
                      <a:pPr fontAlgn="base"/>
                      <a:r>
                        <a:rPr lang="en-US" sz="1400">
                          <a:effectLst/>
                          <a:latin typeface="Arial"/>
                        </a:rPr>
                        <a:t>PET</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9</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165603586"/>
                  </a:ext>
                </a:extLst>
              </a:tr>
              <a:tr h="296871">
                <a:tc>
                  <a:txBody>
                    <a:bodyPr/>
                    <a:lstStyle/>
                    <a:p>
                      <a:pPr fontAlgn="base"/>
                      <a:r>
                        <a:rPr lang="en-US" sz="1400">
                          <a:effectLst/>
                          <a:latin typeface="Arial"/>
                        </a:rPr>
                        <a:t>HDPE</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9</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092747952"/>
                  </a:ext>
                </a:extLst>
              </a:tr>
              <a:tr h="296871">
                <a:tc>
                  <a:txBody>
                    <a:bodyPr/>
                    <a:lstStyle/>
                    <a:p>
                      <a:pPr fontAlgn="base"/>
                      <a:r>
                        <a:rPr lang="en-US" sz="1400">
                          <a:effectLst/>
                          <a:latin typeface="Arial"/>
                        </a:rPr>
                        <a:t>Dense Plastics</a:t>
                      </a:r>
                      <a:endParaRPr lang="en-US">
                        <a:effectLst/>
                        <a:latin typeface="Arial"/>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base"/>
                      <a:r>
                        <a:rPr lang="en-US" sz="1400">
                          <a:effectLst/>
                          <a:latin typeface="Arial"/>
                        </a:rPr>
                        <a:t>9</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9269426"/>
                  </a:ext>
                </a:extLst>
              </a:tr>
            </a:tbl>
          </a:graphicData>
        </a:graphic>
      </p:graphicFrame>
      <p:sp>
        <p:nvSpPr>
          <p:cNvPr id="7" name="TextBox 6">
            <a:extLst>
              <a:ext uri="{FF2B5EF4-FFF2-40B4-BE49-F238E27FC236}">
                <a16:creationId xmlns:a16="http://schemas.microsoft.com/office/drawing/2014/main" id="{6DAB3C74-1FA2-EDAC-54CA-5E9C37112C48}"/>
              </a:ext>
            </a:extLst>
          </p:cNvPr>
          <p:cNvSpPr txBox="1"/>
          <p:nvPr/>
        </p:nvSpPr>
        <p:spPr>
          <a:xfrm>
            <a:off x="7086105" y="4063827"/>
            <a:ext cx="2209795" cy="307777"/>
          </a:xfrm>
          <a:prstGeom prst="rect">
            <a:avLst/>
          </a:prstGeom>
          <a:noFill/>
        </p:spPr>
        <p:txBody>
          <a:bodyPr wrap="square">
            <a:spAutoFit/>
          </a:bodyPr>
          <a:lstStyle/>
          <a:p>
            <a:pPr algn="l"/>
            <a:r>
              <a:rPr lang="en-US" sz="700"/>
              <a:t>From </a:t>
            </a:r>
            <a:r>
              <a:rPr lang="en-GB" sz="700"/>
              <a:t>DEFRA – UK government department for Environmental, Food &amp; Rural Affairs </a:t>
            </a:r>
            <a:r>
              <a:rPr lang="en-US" sz="700"/>
              <a:t>[9]</a:t>
            </a:r>
          </a:p>
        </p:txBody>
      </p:sp>
    </p:spTree>
    <p:extLst>
      <p:ext uri="{BB962C8B-B14F-4D97-AF65-F5344CB8AC3E}">
        <p14:creationId xmlns:p14="http://schemas.microsoft.com/office/powerpoint/2010/main" val="3219942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7" name="Google Shape;2506;p48">
            <a:extLst>
              <a:ext uri="{FF2B5EF4-FFF2-40B4-BE49-F238E27FC236}">
                <a16:creationId xmlns:a16="http://schemas.microsoft.com/office/drawing/2014/main" id="{8DE109A0-1336-34E1-EEFE-656026BFA2CC}"/>
              </a:ext>
            </a:extLst>
          </p:cNvPr>
          <p:cNvSpPr txBox="1">
            <a:spLocks noGrp="1"/>
          </p:cNvSpPr>
          <p:nvPr>
            <p:ph type="title"/>
          </p:nvPr>
        </p:nvSpPr>
        <p:spPr>
          <a:xfrm>
            <a:off x="713275" y="108388"/>
            <a:ext cx="7717500" cy="572700"/>
          </a:xfrm>
          <a:prstGeom prst="rect">
            <a:avLst/>
          </a:prstGeom>
        </p:spPr>
        <p:txBody>
          <a:bodyPr spcFirstLastPara="1" wrap="square" lIns="91425" tIns="91425" rIns="91425" bIns="91425" anchor="t" anchorCtr="0">
            <a:noAutofit/>
          </a:bodyPr>
          <a:lstStyle/>
          <a:p>
            <a:pPr algn="ctr"/>
            <a:r>
              <a:rPr lang="en" sz="3000"/>
              <a:t>Energy Consumption in Landfill</a:t>
            </a:r>
          </a:p>
        </p:txBody>
      </p:sp>
      <p:graphicFrame>
        <p:nvGraphicFramePr>
          <p:cNvPr id="4" name="Table 3">
            <a:extLst>
              <a:ext uri="{FF2B5EF4-FFF2-40B4-BE49-F238E27FC236}">
                <a16:creationId xmlns:a16="http://schemas.microsoft.com/office/drawing/2014/main" id="{3BB063BD-E517-3957-7811-4FD22396DEA6}"/>
              </a:ext>
            </a:extLst>
          </p:cNvPr>
          <p:cNvGraphicFramePr>
            <a:graphicFrameLocks noGrp="1"/>
          </p:cNvGraphicFramePr>
          <p:nvPr>
            <p:extLst>
              <p:ext uri="{D42A27DB-BD31-4B8C-83A1-F6EECF244321}">
                <p14:modId xmlns:p14="http://schemas.microsoft.com/office/powerpoint/2010/main" val="1281567662"/>
              </p:ext>
            </p:extLst>
          </p:nvPr>
        </p:nvGraphicFramePr>
        <p:xfrm>
          <a:off x="603849" y="916556"/>
          <a:ext cx="8121400" cy="1254195"/>
        </p:xfrm>
        <a:graphic>
          <a:graphicData uri="http://schemas.openxmlformats.org/drawingml/2006/table">
            <a:tbl>
              <a:tblPr firstRow="1" bandRow="1">
                <a:tableStyleId>{554DAB06-0973-4A23-BAA4-5C38498758B8}</a:tableStyleId>
              </a:tblPr>
              <a:tblGrid>
                <a:gridCol w="1624280">
                  <a:extLst>
                    <a:ext uri="{9D8B030D-6E8A-4147-A177-3AD203B41FA5}">
                      <a16:colId xmlns:a16="http://schemas.microsoft.com/office/drawing/2014/main" val="2574071659"/>
                    </a:ext>
                  </a:extLst>
                </a:gridCol>
                <a:gridCol w="1624280">
                  <a:extLst>
                    <a:ext uri="{9D8B030D-6E8A-4147-A177-3AD203B41FA5}">
                      <a16:colId xmlns:a16="http://schemas.microsoft.com/office/drawing/2014/main" val="2281274008"/>
                    </a:ext>
                  </a:extLst>
                </a:gridCol>
                <a:gridCol w="1624280">
                  <a:extLst>
                    <a:ext uri="{9D8B030D-6E8A-4147-A177-3AD203B41FA5}">
                      <a16:colId xmlns:a16="http://schemas.microsoft.com/office/drawing/2014/main" val="4046822625"/>
                    </a:ext>
                  </a:extLst>
                </a:gridCol>
                <a:gridCol w="1624280">
                  <a:extLst>
                    <a:ext uri="{9D8B030D-6E8A-4147-A177-3AD203B41FA5}">
                      <a16:colId xmlns:a16="http://schemas.microsoft.com/office/drawing/2014/main" val="644207960"/>
                    </a:ext>
                  </a:extLst>
                </a:gridCol>
                <a:gridCol w="1624280">
                  <a:extLst>
                    <a:ext uri="{9D8B030D-6E8A-4147-A177-3AD203B41FA5}">
                      <a16:colId xmlns:a16="http://schemas.microsoft.com/office/drawing/2014/main" val="2891523508"/>
                    </a:ext>
                  </a:extLst>
                </a:gridCol>
              </a:tblGrid>
              <a:tr h="836131">
                <a:tc>
                  <a:txBody>
                    <a:bodyPr/>
                    <a:lstStyle/>
                    <a:p>
                      <a:r>
                        <a:rPr lang="en-US" b="1"/>
                        <a:t>Facility</a:t>
                      </a:r>
                    </a:p>
                  </a:txBody>
                  <a:tcPr/>
                </a:tc>
                <a:tc>
                  <a:txBody>
                    <a:bodyPr/>
                    <a:lstStyle/>
                    <a:p>
                      <a:r>
                        <a:rPr lang="en-US" b="1"/>
                        <a:t>Permitted Tonnage (per annum)</a:t>
                      </a:r>
                    </a:p>
                  </a:txBody>
                  <a:tcPr/>
                </a:tc>
                <a:tc>
                  <a:txBody>
                    <a:bodyPr/>
                    <a:lstStyle/>
                    <a:p>
                      <a:r>
                        <a:rPr lang="en-US" b="1"/>
                        <a:t>Electricity Output (MWe)</a:t>
                      </a:r>
                    </a:p>
                  </a:txBody>
                  <a:tcPr/>
                </a:tc>
                <a:tc>
                  <a:txBody>
                    <a:bodyPr/>
                    <a:lstStyle/>
                    <a:p>
                      <a:r>
                        <a:rPr lang="en-US" b="1"/>
                        <a:t>Site Scope (</a:t>
                      </a:r>
                      <a:r>
                        <a:rPr lang="en-US" b="1" err="1"/>
                        <a:t>tonnes</a:t>
                      </a:r>
                      <a:r>
                        <a:rPr lang="en-US" b="1"/>
                        <a:t>)</a:t>
                      </a:r>
                    </a:p>
                  </a:txBody>
                  <a:tcPr/>
                </a:tc>
                <a:tc>
                  <a:txBody>
                    <a:bodyPr/>
                    <a:lstStyle/>
                    <a:p>
                      <a:r>
                        <a:rPr lang="en-US" b="1"/>
                        <a:t>Electricity Generation (KJ/g)</a:t>
                      </a:r>
                    </a:p>
                  </a:txBody>
                  <a:tcPr/>
                </a:tc>
                <a:extLst>
                  <a:ext uri="{0D108BD9-81ED-4DB2-BD59-A6C34878D82A}">
                    <a16:rowId xmlns:a16="http://schemas.microsoft.com/office/drawing/2014/main" val="1791133944"/>
                  </a:ext>
                </a:extLst>
              </a:tr>
              <a:tr h="418064">
                <a:tc>
                  <a:txBody>
                    <a:bodyPr/>
                    <a:lstStyle/>
                    <a:p>
                      <a:r>
                        <a:rPr lang="en-US" err="1"/>
                        <a:t>Rainham</a:t>
                      </a:r>
                    </a:p>
                  </a:txBody>
                  <a:tcPr/>
                </a:tc>
                <a:tc>
                  <a:txBody>
                    <a:bodyPr/>
                    <a:lstStyle/>
                    <a:p>
                      <a:r>
                        <a:rPr lang="en-US"/>
                        <a:t>1,500,000</a:t>
                      </a:r>
                    </a:p>
                  </a:txBody>
                  <a:tcPr/>
                </a:tc>
                <a:tc>
                  <a:txBody>
                    <a:bodyPr/>
                    <a:lstStyle/>
                    <a:p>
                      <a:r>
                        <a:rPr lang="en-US"/>
                        <a:t>16.7</a:t>
                      </a:r>
                    </a:p>
                  </a:txBody>
                  <a:tcPr/>
                </a:tc>
                <a:tc>
                  <a:txBody>
                    <a:bodyPr/>
                    <a:lstStyle/>
                    <a:p>
                      <a:r>
                        <a:rPr lang="en-US"/>
                        <a:t>140,000</a:t>
                      </a:r>
                    </a:p>
                  </a:txBody>
                  <a:tcPr/>
                </a:tc>
                <a:tc>
                  <a:txBody>
                    <a:bodyPr/>
                    <a:lstStyle/>
                    <a:p>
                      <a:r>
                        <a:rPr lang="en-US"/>
                        <a:t>1.2e^-7</a:t>
                      </a:r>
                    </a:p>
                  </a:txBody>
                  <a:tcPr/>
                </a:tc>
                <a:extLst>
                  <a:ext uri="{0D108BD9-81ED-4DB2-BD59-A6C34878D82A}">
                    <a16:rowId xmlns:a16="http://schemas.microsoft.com/office/drawing/2014/main" val="2319449022"/>
                  </a:ext>
                </a:extLst>
              </a:tr>
            </a:tbl>
          </a:graphicData>
        </a:graphic>
      </p:graphicFrame>
      <p:sp>
        <p:nvSpPr>
          <p:cNvPr id="6" name="TextBox 5">
            <a:extLst>
              <a:ext uri="{FF2B5EF4-FFF2-40B4-BE49-F238E27FC236}">
                <a16:creationId xmlns:a16="http://schemas.microsoft.com/office/drawing/2014/main" id="{7C2AA680-0855-9104-EE33-E32006C4F9C8}"/>
              </a:ext>
            </a:extLst>
          </p:cNvPr>
          <p:cNvSpPr txBox="1"/>
          <p:nvPr/>
        </p:nvSpPr>
        <p:spPr>
          <a:xfrm>
            <a:off x="602651" y="2569053"/>
            <a:ext cx="39370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Such small energy generation/consumption, essentially negligible in case study</a:t>
            </a:r>
          </a:p>
          <a:p>
            <a:pPr marL="285750" indent="-285750">
              <a:buFont typeface="Calibri"/>
              <a:buChar char="-"/>
            </a:pPr>
            <a:endParaRPr lang="en-US"/>
          </a:p>
          <a:p>
            <a:pPr marL="285750" indent="-285750">
              <a:buFont typeface="Calibri"/>
              <a:buChar char="-"/>
            </a:pPr>
            <a:r>
              <a:rPr lang="en-US"/>
              <a:t>No material distinction within the landfill</a:t>
            </a:r>
          </a:p>
          <a:p>
            <a:pPr marL="285750" indent="-285750">
              <a:buFont typeface="Calibri"/>
              <a:buChar char="-"/>
            </a:pPr>
            <a:endParaRPr lang="en-US"/>
          </a:p>
          <a:p>
            <a:pPr marL="285750" indent="-285750">
              <a:buFont typeface="Calibri"/>
              <a:buChar char="-"/>
            </a:pPr>
            <a:r>
              <a:rPr lang="en-US"/>
              <a:t>If done so through percentage distributions, would find infinitesimally small generations</a:t>
            </a:r>
          </a:p>
          <a:p>
            <a:endParaRPr lang="en-US"/>
          </a:p>
        </p:txBody>
      </p:sp>
      <p:sp>
        <p:nvSpPr>
          <p:cNvPr id="2" name="TextBox 1">
            <a:extLst>
              <a:ext uri="{FF2B5EF4-FFF2-40B4-BE49-F238E27FC236}">
                <a16:creationId xmlns:a16="http://schemas.microsoft.com/office/drawing/2014/main" id="{A87A2C53-9EFC-4214-6CB2-B289F65818E4}"/>
              </a:ext>
            </a:extLst>
          </p:cNvPr>
          <p:cNvSpPr txBox="1"/>
          <p:nvPr/>
        </p:nvSpPr>
        <p:spPr>
          <a:xfrm>
            <a:off x="8094024" y="2306191"/>
            <a:ext cx="1436419"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t>From Veolia [13]</a:t>
            </a:r>
          </a:p>
        </p:txBody>
      </p:sp>
    </p:spTree>
    <p:extLst>
      <p:ext uri="{BB962C8B-B14F-4D97-AF65-F5344CB8AC3E}">
        <p14:creationId xmlns:p14="http://schemas.microsoft.com/office/powerpoint/2010/main" val="2537790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2"/>
          <p:cNvSpPr txBox="1">
            <a:spLocks noGrp="1"/>
          </p:cNvSpPr>
          <p:nvPr>
            <p:ph type="ctrTitle"/>
          </p:nvPr>
        </p:nvSpPr>
        <p:spPr>
          <a:xfrm>
            <a:off x="4389911" y="3285035"/>
            <a:ext cx="4754125" cy="752375"/>
          </a:xfrm>
          <a:prstGeom prst="rect">
            <a:avLst/>
          </a:prstGeom>
        </p:spPr>
        <p:txBody>
          <a:bodyPr spcFirstLastPara="1" wrap="square" lIns="91425" tIns="91425" rIns="91425" bIns="91425" anchor="b" anchorCtr="0">
            <a:noAutofit/>
          </a:bodyPr>
          <a:lstStyle/>
          <a:p>
            <a:r>
              <a:rPr lang="en-US" sz="3600"/>
              <a:t>Validation of energy consumption for recycling using model</a:t>
            </a:r>
            <a:endParaRPr lang="en" sz="3600" b="0">
              <a:solidFill>
                <a:srgbClr val="000000"/>
              </a:solidFill>
            </a:endParaRPr>
          </a:p>
          <a:p>
            <a:endParaRPr lang="en" sz="4000"/>
          </a:p>
        </p:txBody>
      </p:sp>
      <p:grpSp>
        <p:nvGrpSpPr>
          <p:cNvPr id="1246" name="Google Shape;1246;p32"/>
          <p:cNvGrpSpPr/>
          <p:nvPr/>
        </p:nvGrpSpPr>
        <p:grpSpPr>
          <a:xfrm>
            <a:off x="803811" y="539407"/>
            <a:ext cx="2126276" cy="4116251"/>
            <a:chOff x="458075" y="1274800"/>
            <a:chExt cx="1061175" cy="2054325"/>
          </a:xfrm>
        </p:grpSpPr>
        <p:sp>
          <p:nvSpPr>
            <p:cNvPr id="1247" name="Google Shape;1247;p32"/>
            <p:cNvSpPr/>
            <p:nvPr/>
          </p:nvSpPr>
          <p:spPr>
            <a:xfrm>
              <a:off x="493800" y="2272725"/>
              <a:ext cx="453350" cy="907875"/>
            </a:xfrm>
            <a:custGeom>
              <a:avLst/>
              <a:gdLst/>
              <a:ahLst/>
              <a:cxnLst/>
              <a:rect l="l" t="t" r="r" b="b"/>
              <a:pathLst>
                <a:path w="18134" h="36315" extrusionOk="0">
                  <a:moveTo>
                    <a:pt x="9311" y="1"/>
                  </a:moveTo>
                  <a:lnTo>
                    <a:pt x="9311" y="1"/>
                  </a:lnTo>
                  <a:cubicBezTo>
                    <a:pt x="9430" y="1477"/>
                    <a:pt x="8894" y="16110"/>
                    <a:pt x="9002" y="17253"/>
                  </a:cubicBezTo>
                  <a:cubicBezTo>
                    <a:pt x="9049" y="17860"/>
                    <a:pt x="7549" y="18979"/>
                    <a:pt x="6299" y="21003"/>
                  </a:cubicBezTo>
                  <a:cubicBezTo>
                    <a:pt x="4394" y="24099"/>
                    <a:pt x="1989" y="30635"/>
                    <a:pt x="0" y="32040"/>
                  </a:cubicBezTo>
                  <a:cubicBezTo>
                    <a:pt x="0" y="32040"/>
                    <a:pt x="191" y="33707"/>
                    <a:pt x="858" y="34838"/>
                  </a:cubicBezTo>
                  <a:cubicBezTo>
                    <a:pt x="1524" y="35958"/>
                    <a:pt x="3930" y="36315"/>
                    <a:pt x="3930" y="36315"/>
                  </a:cubicBezTo>
                  <a:cubicBezTo>
                    <a:pt x="3930" y="36315"/>
                    <a:pt x="2322" y="34088"/>
                    <a:pt x="2763" y="32779"/>
                  </a:cubicBezTo>
                  <a:cubicBezTo>
                    <a:pt x="3215" y="31469"/>
                    <a:pt x="12419" y="21730"/>
                    <a:pt x="13490" y="19896"/>
                  </a:cubicBezTo>
                  <a:cubicBezTo>
                    <a:pt x="13847" y="19277"/>
                    <a:pt x="14121" y="18253"/>
                    <a:pt x="14145" y="17955"/>
                  </a:cubicBezTo>
                  <a:cubicBezTo>
                    <a:pt x="14324" y="16300"/>
                    <a:pt x="18134" y="2442"/>
                    <a:pt x="18134" y="2442"/>
                  </a:cubicBezTo>
                  <a:lnTo>
                    <a:pt x="9311"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458075" y="3062700"/>
              <a:ext cx="192025" cy="205125"/>
            </a:xfrm>
            <a:custGeom>
              <a:avLst/>
              <a:gdLst/>
              <a:ahLst/>
              <a:cxnLst/>
              <a:rect l="l" t="t" r="r" b="b"/>
              <a:pathLst>
                <a:path w="7681" h="8205" extrusionOk="0">
                  <a:moveTo>
                    <a:pt x="1799" y="1"/>
                  </a:moveTo>
                  <a:cubicBezTo>
                    <a:pt x="1799" y="1"/>
                    <a:pt x="2322" y="1965"/>
                    <a:pt x="3156" y="3311"/>
                  </a:cubicBezTo>
                  <a:cubicBezTo>
                    <a:pt x="3989" y="4644"/>
                    <a:pt x="5228" y="4418"/>
                    <a:pt x="5228" y="4418"/>
                  </a:cubicBezTo>
                  <a:cubicBezTo>
                    <a:pt x="5228" y="4418"/>
                    <a:pt x="5859" y="5990"/>
                    <a:pt x="6775" y="6668"/>
                  </a:cubicBezTo>
                  <a:cubicBezTo>
                    <a:pt x="7680" y="7359"/>
                    <a:pt x="7311" y="7990"/>
                    <a:pt x="7311" y="7990"/>
                  </a:cubicBezTo>
                  <a:cubicBezTo>
                    <a:pt x="7311" y="7990"/>
                    <a:pt x="5430" y="8204"/>
                    <a:pt x="3382" y="6311"/>
                  </a:cubicBezTo>
                  <a:cubicBezTo>
                    <a:pt x="1334" y="4406"/>
                    <a:pt x="1" y="1668"/>
                    <a:pt x="1" y="1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819150" y="2280175"/>
              <a:ext cx="397075" cy="1012150"/>
            </a:xfrm>
            <a:custGeom>
              <a:avLst/>
              <a:gdLst/>
              <a:ahLst/>
              <a:cxnLst/>
              <a:rect l="l" t="t" r="r" b="b"/>
              <a:pathLst>
                <a:path w="15883" h="40486" extrusionOk="0">
                  <a:moveTo>
                    <a:pt x="8025" y="0"/>
                  </a:moveTo>
                  <a:lnTo>
                    <a:pt x="0" y="1429"/>
                  </a:lnTo>
                  <a:cubicBezTo>
                    <a:pt x="0" y="1429"/>
                    <a:pt x="4012" y="13871"/>
                    <a:pt x="6537" y="19705"/>
                  </a:cubicBezTo>
                  <a:cubicBezTo>
                    <a:pt x="7132" y="21074"/>
                    <a:pt x="7537" y="23396"/>
                    <a:pt x="7632" y="26944"/>
                  </a:cubicBezTo>
                  <a:cubicBezTo>
                    <a:pt x="7715" y="30623"/>
                    <a:pt x="10323" y="36731"/>
                    <a:pt x="10001" y="39208"/>
                  </a:cubicBezTo>
                  <a:cubicBezTo>
                    <a:pt x="10001" y="39208"/>
                    <a:pt x="11394" y="40184"/>
                    <a:pt x="12704" y="40458"/>
                  </a:cubicBezTo>
                  <a:cubicBezTo>
                    <a:pt x="12801" y="40476"/>
                    <a:pt x="12901" y="40485"/>
                    <a:pt x="13004" y="40485"/>
                  </a:cubicBezTo>
                  <a:cubicBezTo>
                    <a:pt x="14272" y="40485"/>
                    <a:pt x="15883" y="39160"/>
                    <a:pt x="15883" y="39160"/>
                  </a:cubicBezTo>
                  <a:cubicBezTo>
                    <a:pt x="15883" y="39160"/>
                    <a:pt x="13109" y="38850"/>
                    <a:pt x="12430" y="37624"/>
                  </a:cubicBezTo>
                  <a:cubicBezTo>
                    <a:pt x="11751" y="36410"/>
                    <a:pt x="12180" y="22313"/>
                    <a:pt x="11216" y="19419"/>
                  </a:cubicBezTo>
                  <a:cubicBezTo>
                    <a:pt x="10989" y="18741"/>
                    <a:pt x="8025" y="0"/>
                    <a:pt x="802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2"/>
            <p:cNvSpPr/>
            <p:nvPr/>
          </p:nvSpPr>
          <p:spPr>
            <a:xfrm>
              <a:off x="1067375" y="3245475"/>
              <a:ext cx="264350" cy="83650"/>
            </a:xfrm>
            <a:custGeom>
              <a:avLst/>
              <a:gdLst/>
              <a:ahLst/>
              <a:cxnLst/>
              <a:rect l="l" t="t" r="r" b="b"/>
              <a:pathLst>
                <a:path w="10574" h="3346" extrusionOk="0">
                  <a:moveTo>
                    <a:pt x="1" y="0"/>
                  </a:moveTo>
                  <a:cubicBezTo>
                    <a:pt x="1" y="0"/>
                    <a:pt x="1834" y="941"/>
                    <a:pt x="3394" y="1215"/>
                  </a:cubicBezTo>
                  <a:cubicBezTo>
                    <a:pt x="4978" y="1500"/>
                    <a:pt x="5644" y="417"/>
                    <a:pt x="5644" y="417"/>
                  </a:cubicBezTo>
                  <a:cubicBezTo>
                    <a:pt x="5644" y="417"/>
                    <a:pt x="8204" y="977"/>
                    <a:pt x="9288" y="1358"/>
                  </a:cubicBezTo>
                  <a:cubicBezTo>
                    <a:pt x="10574" y="1786"/>
                    <a:pt x="7478" y="2870"/>
                    <a:pt x="4668" y="3108"/>
                  </a:cubicBezTo>
                  <a:cubicBezTo>
                    <a:pt x="1846" y="3346"/>
                    <a:pt x="298" y="3036"/>
                    <a:pt x="298" y="3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2"/>
            <p:cNvSpPr/>
            <p:nvPr/>
          </p:nvSpPr>
          <p:spPr>
            <a:xfrm>
              <a:off x="696500" y="2012225"/>
              <a:ext cx="192025" cy="140575"/>
            </a:xfrm>
            <a:custGeom>
              <a:avLst/>
              <a:gdLst/>
              <a:ahLst/>
              <a:cxnLst/>
              <a:rect l="l" t="t" r="r" b="b"/>
              <a:pathLst>
                <a:path w="7681" h="5623" extrusionOk="0">
                  <a:moveTo>
                    <a:pt x="7572" y="0"/>
                  </a:moveTo>
                  <a:cubicBezTo>
                    <a:pt x="6861" y="0"/>
                    <a:pt x="2827" y="149"/>
                    <a:pt x="834" y="2348"/>
                  </a:cubicBezTo>
                  <a:cubicBezTo>
                    <a:pt x="1" y="3253"/>
                    <a:pt x="727" y="5420"/>
                    <a:pt x="3965" y="5623"/>
                  </a:cubicBezTo>
                  <a:lnTo>
                    <a:pt x="7680" y="3"/>
                  </a:lnTo>
                  <a:cubicBezTo>
                    <a:pt x="7680" y="2"/>
                    <a:pt x="7642" y="0"/>
                    <a:pt x="7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a:off x="692325" y="1958700"/>
              <a:ext cx="314650" cy="697425"/>
            </a:xfrm>
            <a:custGeom>
              <a:avLst/>
              <a:gdLst/>
              <a:ahLst/>
              <a:cxnLst/>
              <a:rect l="l" t="t" r="r" b="b"/>
              <a:pathLst>
                <a:path w="12586" h="27897" extrusionOk="0">
                  <a:moveTo>
                    <a:pt x="10836" y="16967"/>
                  </a:moveTo>
                  <a:cubicBezTo>
                    <a:pt x="10705" y="17027"/>
                    <a:pt x="12586" y="26552"/>
                    <a:pt x="12431" y="26599"/>
                  </a:cubicBezTo>
                  <a:cubicBezTo>
                    <a:pt x="7704" y="27897"/>
                    <a:pt x="942" y="26242"/>
                    <a:pt x="513" y="26278"/>
                  </a:cubicBezTo>
                  <a:cubicBezTo>
                    <a:pt x="1168" y="23646"/>
                    <a:pt x="1715" y="12919"/>
                    <a:pt x="1096" y="10359"/>
                  </a:cubicBezTo>
                  <a:cubicBezTo>
                    <a:pt x="1" y="5894"/>
                    <a:pt x="2370" y="4465"/>
                    <a:pt x="4525" y="2239"/>
                  </a:cubicBezTo>
                  <a:cubicBezTo>
                    <a:pt x="6692" y="1"/>
                    <a:pt x="9585" y="501"/>
                    <a:pt x="9585" y="501"/>
                  </a:cubicBezTo>
                  <a:lnTo>
                    <a:pt x="10574" y="7025"/>
                  </a:lnTo>
                  <a:cubicBezTo>
                    <a:pt x="10574" y="7025"/>
                    <a:pt x="11836" y="9311"/>
                    <a:pt x="11895" y="11835"/>
                  </a:cubicBezTo>
                  <a:cubicBezTo>
                    <a:pt x="11931" y="12764"/>
                    <a:pt x="11848" y="14574"/>
                    <a:pt x="11729" y="16574"/>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2"/>
            <p:cNvSpPr/>
            <p:nvPr/>
          </p:nvSpPr>
          <p:spPr>
            <a:xfrm>
              <a:off x="696800" y="1285400"/>
              <a:ext cx="347825" cy="453400"/>
            </a:xfrm>
            <a:custGeom>
              <a:avLst/>
              <a:gdLst/>
              <a:ahLst/>
              <a:cxnLst/>
              <a:rect l="l" t="t" r="r" b="b"/>
              <a:pathLst>
                <a:path w="13913" h="18136" extrusionOk="0">
                  <a:moveTo>
                    <a:pt x="9359" y="1"/>
                  </a:moveTo>
                  <a:cubicBezTo>
                    <a:pt x="9351" y="1"/>
                    <a:pt x="9347" y="1"/>
                    <a:pt x="9347" y="1"/>
                  </a:cubicBezTo>
                  <a:lnTo>
                    <a:pt x="5037" y="5882"/>
                  </a:lnTo>
                  <a:lnTo>
                    <a:pt x="1" y="12943"/>
                  </a:lnTo>
                  <a:cubicBezTo>
                    <a:pt x="1" y="12943"/>
                    <a:pt x="2108" y="13443"/>
                    <a:pt x="5823" y="16848"/>
                  </a:cubicBezTo>
                  <a:cubicBezTo>
                    <a:pt x="6808" y="17752"/>
                    <a:pt x="7858" y="18136"/>
                    <a:pt x="8849" y="18136"/>
                  </a:cubicBezTo>
                  <a:cubicBezTo>
                    <a:pt x="11606" y="18136"/>
                    <a:pt x="13913" y="15163"/>
                    <a:pt x="13133" y="12133"/>
                  </a:cubicBezTo>
                  <a:cubicBezTo>
                    <a:pt x="12073" y="8026"/>
                    <a:pt x="12966" y="5740"/>
                    <a:pt x="12478" y="2846"/>
                  </a:cubicBezTo>
                  <a:cubicBezTo>
                    <a:pt x="12009" y="56"/>
                    <a:pt x="9552" y="1"/>
                    <a:pt x="9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2"/>
            <p:cNvSpPr/>
            <p:nvPr/>
          </p:nvSpPr>
          <p:spPr>
            <a:xfrm>
              <a:off x="809625" y="1545850"/>
              <a:ext cx="204200" cy="283850"/>
            </a:xfrm>
            <a:custGeom>
              <a:avLst/>
              <a:gdLst/>
              <a:ahLst/>
              <a:cxnLst/>
              <a:rect l="l" t="t" r="r" b="b"/>
              <a:pathLst>
                <a:path w="8168" h="11354" extrusionOk="0">
                  <a:moveTo>
                    <a:pt x="2143" y="1"/>
                  </a:moveTo>
                  <a:cubicBezTo>
                    <a:pt x="2143" y="1"/>
                    <a:pt x="1667" y="1429"/>
                    <a:pt x="833" y="2549"/>
                  </a:cubicBezTo>
                  <a:cubicBezTo>
                    <a:pt x="0" y="3656"/>
                    <a:pt x="3381" y="10978"/>
                    <a:pt x="5417" y="11324"/>
                  </a:cubicBezTo>
                  <a:cubicBezTo>
                    <a:pt x="5542" y="11344"/>
                    <a:pt x="5661" y="11353"/>
                    <a:pt x="5776" y="11353"/>
                  </a:cubicBezTo>
                  <a:cubicBezTo>
                    <a:pt x="7538" y="11353"/>
                    <a:pt x="8168" y="9097"/>
                    <a:pt x="8168" y="9097"/>
                  </a:cubicBezTo>
                  <a:lnTo>
                    <a:pt x="6715" y="4049"/>
                  </a:lnTo>
                  <a:lnTo>
                    <a:pt x="5751" y="2549"/>
                  </a:lnTo>
                  <a:cubicBezTo>
                    <a:pt x="5429" y="2037"/>
                    <a:pt x="4417" y="1846"/>
                    <a:pt x="4929" y="596"/>
                  </a:cubicBezTo>
                  <a:lnTo>
                    <a:pt x="2143"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2"/>
            <p:cNvSpPr/>
            <p:nvPr/>
          </p:nvSpPr>
          <p:spPr>
            <a:xfrm>
              <a:off x="809900" y="1444950"/>
              <a:ext cx="142600" cy="199750"/>
            </a:xfrm>
            <a:custGeom>
              <a:avLst/>
              <a:gdLst/>
              <a:ahLst/>
              <a:cxnLst/>
              <a:rect l="l" t="t" r="r" b="b"/>
              <a:pathLst>
                <a:path w="5704" h="7990" extrusionOk="0">
                  <a:moveTo>
                    <a:pt x="1406" y="1"/>
                  </a:moveTo>
                  <a:lnTo>
                    <a:pt x="1406" y="1"/>
                  </a:lnTo>
                  <a:cubicBezTo>
                    <a:pt x="1406" y="1"/>
                    <a:pt x="1846" y="905"/>
                    <a:pt x="1418" y="3037"/>
                  </a:cubicBezTo>
                  <a:cubicBezTo>
                    <a:pt x="965" y="5168"/>
                    <a:pt x="1" y="7990"/>
                    <a:pt x="1" y="7990"/>
                  </a:cubicBezTo>
                  <a:lnTo>
                    <a:pt x="4382" y="7085"/>
                  </a:lnTo>
                  <a:cubicBezTo>
                    <a:pt x="4347" y="6013"/>
                    <a:pt x="5025" y="4037"/>
                    <a:pt x="5704" y="3489"/>
                  </a:cubicBezTo>
                  <a:lnTo>
                    <a:pt x="1406"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2"/>
            <p:cNvSpPr/>
            <p:nvPr/>
          </p:nvSpPr>
          <p:spPr>
            <a:xfrm>
              <a:off x="826575" y="1308625"/>
              <a:ext cx="217625" cy="226425"/>
            </a:xfrm>
            <a:custGeom>
              <a:avLst/>
              <a:gdLst/>
              <a:ahLst/>
              <a:cxnLst/>
              <a:rect l="l" t="t" r="r" b="b"/>
              <a:pathLst>
                <a:path w="8705" h="9057" extrusionOk="0">
                  <a:moveTo>
                    <a:pt x="2763" y="0"/>
                  </a:moveTo>
                  <a:cubicBezTo>
                    <a:pt x="584" y="24"/>
                    <a:pt x="1" y="1941"/>
                    <a:pt x="1" y="1941"/>
                  </a:cubicBezTo>
                  <a:lnTo>
                    <a:pt x="727" y="5442"/>
                  </a:lnTo>
                  <a:cubicBezTo>
                    <a:pt x="727" y="5442"/>
                    <a:pt x="1525" y="7216"/>
                    <a:pt x="2072" y="7537"/>
                  </a:cubicBezTo>
                  <a:cubicBezTo>
                    <a:pt x="2632" y="7870"/>
                    <a:pt x="4073" y="8680"/>
                    <a:pt x="5037" y="8918"/>
                  </a:cubicBezTo>
                  <a:cubicBezTo>
                    <a:pt x="5395" y="9004"/>
                    <a:pt x="5815" y="9056"/>
                    <a:pt x="6211" y="9056"/>
                  </a:cubicBezTo>
                  <a:cubicBezTo>
                    <a:pt x="6908" y="9056"/>
                    <a:pt x="7528" y="8895"/>
                    <a:pt x="7597" y="8478"/>
                  </a:cubicBezTo>
                  <a:cubicBezTo>
                    <a:pt x="7704" y="7823"/>
                    <a:pt x="7954" y="6537"/>
                    <a:pt x="8014" y="6382"/>
                  </a:cubicBezTo>
                  <a:cubicBezTo>
                    <a:pt x="8073" y="6227"/>
                    <a:pt x="8704" y="5751"/>
                    <a:pt x="8609" y="5525"/>
                  </a:cubicBezTo>
                  <a:cubicBezTo>
                    <a:pt x="8526" y="5311"/>
                    <a:pt x="7609" y="4668"/>
                    <a:pt x="7347" y="4275"/>
                  </a:cubicBezTo>
                  <a:cubicBezTo>
                    <a:pt x="7073" y="3906"/>
                    <a:pt x="7275" y="3477"/>
                    <a:pt x="7228" y="3048"/>
                  </a:cubicBezTo>
                  <a:cubicBezTo>
                    <a:pt x="7180" y="2632"/>
                    <a:pt x="7002" y="1691"/>
                    <a:pt x="6525" y="1084"/>
                  </a:cubicBezTo>
                  <a:cubicBezTo>
                    <a:pt x="5942" y="346"/>
                    <a:pt x="4954" y="24"/>
                    <a:pt x="2763"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2"/>
            <p:cNvSpPr/>
            <p:nvPr/>
          </p:nvSpPr>
          <p:spPr>
            <a:xfrm>
              <a:off x="660475" y="1274800"/>
              <a:ext cx="315250" cy="486100"/>
            </a:xfrm>
            <a:custGeom>
              <a:avLst/>
              <a:gdLst/>
              <a:ahLst/>
              <a:cxnLst/>
              <a:rect l="l" t="t" r="r" b="b"/>
              <a:pathLst>
                <a:path w="12610" h="19444" extrusionOk="0">
                  <a:moveTo>
                    <a:pt x="9305" y="1"/>
                  </a:moveTo>
                  <a:cubicBezTo>
                    <a:pt x="8293" y="1"/>
                    <a:pt x="7062" y="407"/>
                    <a:pt x="5633" y="1603"/>
                  </a:cubicBezTo>
                  <a:cubicBezTo>
                    <a:pt x="2978" y="3842"/>
                    <a:pt x="3430" y="7199"/>
                    <a:pt x="2751" y="9378"/>
                  </a:cubicBezTo>
                  <a:cubicBezTo>
                    <a:pt x="2061" y="11569"/>
                    <a:pt x="1" y="13522"/>
                    <a:pt x="1561" y="16820"/>
                  </a:cubicBezTo>
                  <a:cubicBezTo>
                    <a:pt x="2711" y="19275"/>
                    <a:pt x="4801" y="19443"/>
                    <a:pt x="5353" y="19443"/>
                  </a:cubicBezTo>
                  <a:cubicBezTo>
                    <a:pt x="5441" y="19443"/>
                    <a:pt x="5490" y="19439"/>
                    <a:pt x="5490" y="19439"/>
                  </a:cubicBezTo>
                  <a:cubicBezTo>
                    <a:pt x="4906" y="17736"/>
                    <a:pt x="4859" y="15439"/>
                    <a:pt x="6799" y="13391"/>
                  </a:cubicBezTo>
                  <a:cubicBezTo>
                    <a:pt x="6799" y="13391"/>
                    <a:pt x="7301" y="13663"/>
                    <a:pt x="7865" y="13663"/>
                  </a:cubicBezTo>
                  <a:cubicBezTo>
                    <a:pt x="8356" y="13663"/>
                    <a:pt x="8894" y="13458"/>
                    <a:pt x="9193" y="12688"/>
                  </a:cubicBezTo>
                  <a:cubicBezTo>
                    <a:pt x="10050" y="10533"/>
                    <a:pt x="9538" y="7140"/>
                    <a:pt x="9538" y="7140"/>
                  </a:cubicBezTo>
                  <a:cubicBezTo>
                    <a:pt x="11717" y="6223"/>
                    <a:pt x="12610" y="1818"/>
                    <a:pt x="12610" y="1818"/>
                  </a:cubicBezTo>
                  <a:cubicBezTo>
                    <a:pt x="12610" y="1818"/>
                    <a:pt x="11446" y="1"/>
                    <a:pt x="9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2"/>
            <p:cNvSpPr/>
            <p:nvPr/>
          </p:nvSpPr>
          <p:spPr>
            <a:xfrm>
              <a:off x="742350" y="2042950"/>
              <a:ext cx="343800" cy="581050"/>
            </a:xfrm>
            <a:custGeom>
              <a:avLst/>
              <a:gdLst/>
              <a:ahLst/>
              <a:cxnLst/>
              <a:rect l="l" t="t" r="r" b="b"/>
              <a:pathLst>
                <a:path w="13752" h="23242" extrusionOk="0">
                  <a:moveTo>
                    <a:pt x="2643" y="20955"/>
                  </a:moveTo>
                  <a:cubicBezTo>
                    <a:pt x="1560" y="18895"/>
                    <a:pt x="0" y="8715"/>
                    <a:pt x="119" y="6691"/>
                  </a:cubicBezTo>
                  <a:cubicBezTo>
                    <a:pt x="310" y="3381"/>
                    <a:pt x="2155" y="1441"/>
                    <a:pt x="4763" y="643"/>
                  </a:cubicBezTo>
                  <a:cubicBezTo>
                    <a:pt x="6811" y="0"/>
                    <a:pt x="9894" y="1238"/>
                    <a:pt x="9894" y="1238"/>
                  </a:cubicBezTo>
                  <a:lnTo>
                    <a:pt x="10799" y="6251"/>
                  </a:lnTo>
                  <a:cubicBezTo>
                    <a:pt x="10799" y="6251"/>
                    <a:pt x="12883" y="16931"/>
                    <a:pt x="13752" y="22134"/>
                  </a:cubicBezTo>
                  <a:cubicBezTo>
                    <a:pt x="13526" y="22253"/>
                    <a:pt x="6311" y="23241"/>
                    <a:pt x="2643" y="20955"/>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2"/>
            <p:cNvSpPr/>
            <p:nvPr/>
          </p:nvSpPr>
          <p:spPr>
            <a:xfrm>
              <a:off x="717350" y="1608950"/>
              <a:ext cx="345000" cy="515100"/>
            </a:xfrm>
            <a:custGeom>
              <a:avLst/>
              <a:gdLst/>
              <a:ahLst/>
              <a:cxnLst/>
              <a:rect l="l" t="t" r="r" b="b"/>
              <a:pathLst>
                <a:path w="13800" h="20604" extrusionOk="0">
                  <a:moveTo>
                    <a:pt x="9454" y="1"/>
                  </a:moveTo>
                  <a:lnTo>
                    <a:pt x="9454" y="1"/>
                  </a:lnTo>
                  <a:cubicBezTo>
                    <a:pt x="10251" y="644"/>
                    <a:pt x="11001" y="4882"/>
                    <a:pt x="10537" y="5085"/>
                  </a:cubicBezTo>
                  <a:cubicBezTo>
                    <a:pt x="10514" y="5094"/>
                    <a:pt x="10488" y="5099"/>
                    <a:pt x="10459" y="5099"/>
                  </a:cubicBezTo>
                  <a:cubicBezTo>
                    <a:pt x="9906" y="5099"/>
                    <a:pt x="8321" y="3418"/>
                    <a:pt x="7156" y="2061"/>
                  </a:cubicBezTo>
                  <a:cubicBezTo>
                    <a:pt x="5941" y="632"/>
                    <a:pt x="4536" y="25"/>
                    <a:pt x="4536" y="25"/>
                  </a:cubicBezTo>
                  <a:cubicBezTo>
                    <a:pt x="4536" y="25"/>
                    <a:pt x="2393" y="537"/>
                    <a:pt x="1536" y="1775"/>
                  </a:cubicBezTo>
                  <a:cubicBezTo>
                    <a:pt x="643" y="3037"/>
                    <a:pt x="1238" y="4454"/>
                    <a:pt x="1691" y="6990"/>
                  </a:cubicBezTo>
                  <a:cubicBezTo>
                    <a:pt x="2155" y="9514"/>
                    <a:pt x="3417" y="11848"/>
                    <a:pt x="2488" y="13931"/>
                  </a:cubicBezTo>
                  <a:cubicBezTo>
                    <a:pt x="1548" y="16015"/>
                    <a:pt x="0" y="18455"/>
                    <a:pt x="0" y="18455"/>
                  </a:cubicBezTo>
                  <a:cubicBezTo>
                    <a:pt x="111" y="18390"/>
                    <a:pt x="242" y="18360"/>
                    <a:pt x="390" y="18360"/>
                  </a:cubicBezTo>
                  <a:cubicBezTo>
                    <a:pt x="1609" y="18360"/>
                    <a:pt x="4032" y="20351"/>
                    <a:pt x="6834" y="20563"/>
                  </a:cubicBezTo>
                  <a:cubicBezTo>
                    <a:pt x="7206" y="20591"/>
                    <a:pt x="7569" y="20604"/>
                    <a:pt x="7921" y="20604"/>
                  </a:cubicBezTo>
                  <a:cubicBezTo>
                    <a:pt x="10524" y="20604"/>
                    <a:pt x="12502" y="19920"/>
                    <a:pt x="12502" y="19920"/>
                  </a:cubicBezTo>
                  <a:cubicBezTo>
                    <a:pt x="12502" y="19920"/>
                    <a:pt x="12811" y="15515"/>
                    <a:pt x="12728" y="14253"/>
                  </a:cubicBezTo>
                  <a:cubicBezTo>
                    <a:pt x="12633" y="12979"/>
                    <a:pt x="13621" y="10931"/>
                    <a:pt x="13704" y="9454"/>
                  </a:cubicBezTo>
                  <a:cubicBezTo>
                    <a:pt x="13799" y="8002"/>
                    <a:pt x="12859" y="6430"/>
                    <a:pt x="12252" y="5323"/>
                  </a:cubicBezTo>
                  <a:cubicBezTo>
                    <a:pt x="11632" y="4192"/>
                    <a:pt x="10668" y="739"/>
                    <a:pt x="10668" y="739"/>
                  </a:cubicBezTo>
                  <a:lnTo>
                    <a:pt x="94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2"/>
            <p:cNvSpPr/>
            <p:nvPr/>
          </p:nvSpPr>
          <p:spPr>
            <a:xfrm>
              <a:off x="974800" y="1626825"/>
              <a:ext cx="533725" cy="109850"/>
            </a:xfrm>
            <a:custGeom>
              <a:avLst/>
              <a:gdLst/>
              <a:ahLst/>
              <a:cxnLst/>
              <a:rect l="l" t="t" r="r" b="b"/>
              <a:pathLst>
                <a:path w="21349" h="4394" extrusionOk="0">
                  <a:moveTo>
                    <a:pt x="5275" y="0"/>
                  </a:moveTo>
                  <a:lnTo>
                    <a:pt x="1" y="3310"/>
                  </a:lnTo>
                  <a:lnTo>
                    <a:pt x="16372" y="4394"/>
                  </a:lnTo>
                  <a:lnTo>
                    <a:pt x="21349" y="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974800" y="1626825"/>
              <a:ext cx="134875" cy="92000"/>
            </a:xfrm>
            <a:custGeom>
              <a:avLst/>
              <a:gdLst/>
              <a:ahLst/>
              <a:cxnLst/>
              <a:rect l="l" t="t" r="r" b="b"/>
              <a:pathLst>
                <a:path w="5395" h="3680" extrusionOk="0">
                  <a:moveTo>
                    <a:pt x="5275" y="0"/>
                  </a:moveTo>
                  <a:lnTo>
                    <a:pt x="1" y="3310"/>
                  </a:lnTo>
                  <a:lnTo>
                    <a:pt x="5395" y="3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1137325" y="1565800"/>
              <a:ext cx="219400" cy="248825"/>
            </a:xfrm>
            <a:custGeom>
              <a:avLst/>
              <a:gdLst/>
              <a:ahLst/>
              <a:cxnLst/>
              <a:rect l="l" t="t" r="r" b="b"/>
              <a:pathLst>
                <a:path w="8776" h="9953" extrusionOk="0">
                  <a:moveTo>
                    <a:pt x="3454" y="0"/>
                  </a:moveTo>
                  <a:lnTo>
                    <a:pt x="3370" y="227"/>
                  </a:lnTo>
                  <a:lnTo>
                    <a:pt x="3335" y="286"/>
                  </a:lnTo>
                  <a:lnTo>
                    <a:pt x="3215" y="560"/>
                  </a:lnTo>
                  <a:lnTo>
                    <a:pt x="3001" y="1072"/>
                  </a:lnTo>
                  <a:lnTo>
                    <a:pt x="3001" y="1096"/>
                  </a:lnTo>
                  <a:lnTo>
                    <a:pt x="1811" y="3846"/>
                  </a:lnTo>
                  <a:lnTo>
                    <a:pt x="1668" y="4144"/>
                  </a:lnTo>
                  <a:lnTo>
                    <a:pt x="1465" y="4620"/>
                  </a:lnTo>
                  <a:lnTo>
                    <a:pt x="346" y="6954"/>
                  </a:lnTo>
                  <a:lnTo>
                    <a:pt x="120" y="7489"/>
                  </a:lnTo>
                  <a:cubicBezTo>
                    <a:pt x="1" y="7823"/>
                    <a:pt x="513" y="8418"/>
                    <a:pt x="1334" y="8954"/>
                  </a:cubicBezTo>
                  <a:cubicBezTo>
                    <a:pt x="1525" y="9073"/>
                    <a:pt x="1727" y="9192"/>
                    <a:pt x="1942" y="9311"/>
                  </a:cubicBezTo>
                  <a:cubicBezTo>
                    <a:pt x="2697" y="9712"/>
                    <a:pt x="3441" y="9952"/>
                    <a:pt x="3929" y="9952"/>
                  </a:cubicBezTo>
                  <a:cubicBezTo>
                    <a:pt x="4179" y="9952"/>
                    <a:pt x="4361" y="9889"/>
                    <a:pt x="4442" y="9752"/>
                  </a:cubicBezTo>
                  <a:lnTo>
                    <a:pt x="4680" y="9383"/>
                  </a:lnTo>
                  <a:lnTo>
                    <a:pt x="5001" y="8871"/>
                  </a:lnTo>
                  <a:lnTo>
                    <a:pt x="6418" y="6585"/>
                  </a:lnTo>
                  <a:lnTo>
                    <a:pt x="6585" y="6311"/>
                  </a:lnTo>
                  <a:lnTo>
                    <a:pt x="7561" y="4703"/>
                  </a:lnTo>
                  <a:lnTo>
                    <a:pt x="8145" y="3799"/>
                  </a:lnTo>
                  <a:lnTo>
                    <a:pt x="8454" y="3310"/>
                  </a:lnTo>
                  <a:lnTo>
                    <a:pt x="8609" y="3072"/>
                  </a:lnTo>
                  <a:lnTo>
                    <a:pt x="8669" y="3001"/>
                  </a:lnTo>
                  <a:lnTo>
                    <a:pt x="8776" y="2834"/>
                  </a:lnTo>
                  <a:lnTo>
                    <a:pt x="8752" y="2834"/>
                  </a:lnTo>
                  <a:lnTo>
                    <a:pt x="8335" y="2608"/>
                  </a:lnTo>
                  <a:cubicBezTo>
                    <a:pt x="8299" y="2525"/>
                    <a:pt x="8240" y="2429"/>
                    <a:pt x="8157" y="2346"/>
                  </a:cubicBezTo>
                  <a:cubicBezTo>
                    <a:pt x="8133" y="2298"/>
                    <a:pt x="8097" y="2251"/>
                    <a:pt x="8061" y="2203"/>
                  </a:cubicBezTo>
                  <a:cubicBezTo>
                    <a:pt x="7823" y="1929"/>
                    <a:pt x="7490" y="1643"/>
                    <a:pt x="7085" y="1358"/>
                  </a:cubicBezTo>
                  <a:cubicBezTo>
                    <a:pt x="7002" y="1286"/>
                    <a:pt x="6883" y="1227"/>
                    <a:pt x="6775" y="1155"/>
                  </a:cubicBezTo>
                  <a:lnTo>
                    <a:pt x="6371" y="929"/>
                  </a:lnTo>
                  <a:cubicBezTo>
                    <a:pt x="6228" y="858"/>
                    <a:pt x="6073" y="774"/>
                    <a:pt x="5942" y="715"/>
                  </a:cubicBezTo>
                  <a:cubicBezTo>
                    <a:pt x="5382" y="453"/>
                    <a:pt x="4823" y="298"/>
                    <a:pt x="4370" y="239"/>
                  </a:cubicBezTo>
                  <a:cubicBezTo>
                    <a:pt x="4311" y="239"/>
                    <a:pt x="4263" y="227"/>
                    <a:pt x="4204" y="227"/>
                  </a:cubicBezTo>
                  <a:cubicBezTo>
                    <a:pt x="4144" y="221"/>
                    <a:pt x="4088" y="218"/>
                    <a:pt x="4033" y="218"/>
                  </a:cubicBezTo>
                  <a:cubicBezTo>
                    <a:pt x="3977" y="218"/>
                    <a:pt x="3924" y="221"/>
                    <a:pt x="3870" y="227"/>
                  </a:cubicBezTo>
                  <a:lnTo>
                    <a:pt x="3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1181975" y="1590800"/>
              <a:ext cx="162550" cy="135000"/>
            </a:xfrm>
            <a:custGeom>
              <a:avLst/>
              <a:gdLst/>
              <a:ahLst/>
              <a:cxnLst/>
              <a:rect l="l" t="t" r="r" b="b"/>
              <a:pathLst>
                <a:path w="6502" h="5400" extrusionOk="0">
                  <a:moveTo>
                    <a:pt x="1120" y="1"/>
                  </a:moveTo>
                  <a:lnTo>
                    <a:pt x="25" y="2596"/>
                  </a:lnTo>
                  <a:cubicBezTo>
                    <a:pt x="1" y="2632"/>
                    <a:pt x="1" y="2668"/>
                    <a:pt x="1" y="2715"/>
                  </a:cubicBezTo>
                  <a:cubicBezTo>
                    <a:pt x="1" y="2751"/>
                    <a:pt x="25" y="2810"/>
                    <a:pt x="36" y="2870"/>
                  </a:cubicBezTo>
                  <a:cubicBezTo>
                    <a:pt x="167" y="3215"/>
                    <a:pt x="644" y="3691"/>
                    <a:pt x="1322" y="4156"/>
                  </a:cubicBezTo>
                  <a:cubicBezTo>
                    <a:pt x="1572" y="4323"/>
                    <a:pt x="1834" y="4477"/>
                    <a:pt x="2120" y="4632"/>
                  </a:cubicBezTo>
                  <a:cubicBezTo>
                    <a:pt x="3027" y="5120"/>
                    <a:pt x="3935" y="5400"/>
                    <a:pt x="4488" y="5400"/>
                  </a:cubicBezTo>
                  <a:cubicBezTo>
                    <a:pt x="4610" y="5400"/>
                    <a:pt x="4715" y="5386"/>
                    <a:pt x="4799" y="5358"/>
                  </a:cubicBezTo>
                  <a:cubicBezTo>
                    <a:pt x="4847" y="5346"/>
                    <a:pt x="4870" y="5335"/>
                    <a:pt x="4882" y="5311"/>
                  </a:cubicBezTo>
                  <a:cubicBezTo>
                    <a:pt x="4930" y="5299"/>
                    <a:pt x="4954" y="5263"/>
                    <a:pt x="4978" y="5239"/>
                  </a:cubicBezTo>
                  <a:lnTo>
                    <a:pt x="6502" y="2870"/>
                  </a:lnTo>
                  <a:lnTo>
                    <a:pt x="6478" y="2870"/>
                  </a:lnTo>
                  <a:cubicBezTo>
                    <a:pt x="6454" y="2870"/>
                    <a:pt x="6406" y="2858"/>
                    <a:pt x="6359" y="2858"/>
                  </a:cubicBezTo>
                  <a:cubicBezTo>
                    <a:pt x="5692" y="2751"/>
                    <a:pt x="4680" y="2382"/>
                    <a:pt x="3620" y="1822"/>
                  </a:cubicBezTo>
                  <a:cubicBezTo>
                    <a:pt x="3382" y="1691"/>
                    <a:pt x="3180" y="1560"/>
                    <a:pt x="2965" y="1441"/>
                  </a:cubicBezTo>
                  <a:cubicBezTo>
                    <a:pt x="2203" y="989"/>
                    <a:pt x="1584" y="501"/>
                    <a:pt x="1227" y="120"/>
                  </a:cubicBezTo>
                  <a:lnTo>
                    <a:pt x="1132" y="36"/>
                  </a:lnTo>
                  <a:cubicBezTo>
                    <a:pt x="1132" y="12"/>
                    <a:pt x="1120" y="12"/>
                    <a:pt x="1120" y="1"/>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1138225" y="1545300"/>
              <a:ext cx="132775" cy="244650"/>
            </a:xfrm>
            <a:custGeom>
              <a:avLst/>
              <a:gdLst/>
              <a:ahLst/>
              <a:cxnLst/>
              <a:rect l="l" t="t" r="r" b="b"/>
              <a:pathLst>
                <a:path w="5311" h="9786" extrusionOk="0">
                  <a:moveTo>
                    <a:pt x="3993" y="0"/>
                  </a:moveTo>
                  <a:cubicBezTo>
                    <a:pt x="3664" y="0"/>
                    <a:pt x="3433" y="81"/>
                    <a:pt x="3346" y="249"/>
                  </a:cubicBezTo>
                  <a:lnTo>
                    <a:pt x="3215" y="499"/>
                  </a:lnTo>
                  <a:lnTo>
                    <a:pt x="3084" y="737"/>
                  </a:lnTo>
                  <a:cubicBezTo>
                    <a:pt x="3001" y="868"/>
                    <a:pt x="3037" y="1047"/>
                    <a:pt x="3144" y="1261"/>
                  </a:cubicBezTo>
                  <a:lnTo>
                    <a:pt x="2906" y="1821"/>
                  </a:lnTo>
                  <a:cubicBezTo>
                    <a:pt x="2906" y="1809"/>
                    <a:pt x="2882" y="1809"/>
                    <a:pt x="2882" y="1797"/>
                  </a:cubicBezTo>
                  <a:lnTo>
                    <a:pt x="1786" y="4380"/>
                  </a:lnTo>
                  <a:cubicBezTo>
                    <a:pt x="1775" y="4416"/>
                    <a:pt x="1775" y="4452"/>
                    <a:pt x="1775" y="4499"/>
                  </a:cubicBezTo>
                  <a:lnTo>
                    <a:pt x="1667" y="4738"/>
                  </a:lnTo>
                  <a:cubicBezTo>
                    <a:pt x="1632" y="4797"/>
                    <a:pt x="1632" y="4892"/>
                    <a:pt x="1667" y="4976"/>
                  </a:cubicBezTo>
                  <a:lnTo>
                    <a:pt x="1453" y="5452"/>
                  </a:lnTo>
                  <a:lnTo>
                    <a:pt x="346" y="7786"/>
                  </a:lnTo>
                  <a:lnTo>
                    <a:pt x="120" y="8321"/>
                  </a:lnTo>
                  <a:cubicBezTo>
                    <a:pt x="1" y="8655"/>
                    <a:pt x="501" y="9238"/>
                    <a:pt x="1322" y="9786"/>
                  </a:cubicBezTo>
                  <a:cubicBezTo>
                    <a:pt x="1679" y="8821"/>
                    <a:pt x="4656" y="1856"/>
                    <a:pt x="5311" y="261"/>
                  </a:cubicBezTo>
                  <a:cubicBezTo>
                    <a:pt x="4797" y="90"/>
                    <a:pt x="4341" y="0"/>
                    <a:pt x="399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1212925" y="1550925"/>
              <a:ext cx="158400" cy="98825"/>
            </a:xfrm>
            <a:custGeom>
              <a:avLst/>
              <a:gdLst/>
              <a:ahLst/>
              <a:cxnLst/>
              <a:rect l="l" t="t" r="r" b="b"/>
              <a:pathLst>
                <a:path w="6336" h="3953" extrusionOk="0">
                  <a:moveTo>
                    <a:pt x="346" y="0"/>
                  </a:moveTo>
                  <a:lnTo>
                    <a:pt x="203" y="262"/>
                  </a:lnTo>
                  <a:lnTo>
                    <a:pt x="72" y="500"/>
                  </a:lnTo>
                  <a:cubicBezTo>
                    <a:pt x="1" y="631"/>
                    <a:pt x="37" y="810"/>
                    <a:pt x="132" y="1012"/>
                  </a:cubicBezTo>
                  <a:cubicBezTo>
                    <a:pt x="156" y="1060"/>
                    <a:pt x="180" y="1107"/>
                    <a:pt x="203" y="1155"/>
                  </a:cubicBezTo>
                  <a:cubicBezTo>
                    <a:pt x="501" y="1607"/>
                    <a:pt x="1132" y="2167"/>
                    <a:pt x="1966" y="2667"/>
                  </a:cubicBezTo>
                  <a:cubicBezTo>
                    <a:pt x="1966" y="2679"/>
                    <a:pt x="1977" y="2679"/>
                    <a:pt x="1977" y="2679"/>
                  </a:cubicBezTo>
                  <a:cubicBezTo>
                    <a:pt x="2180" y="2798"/>
                    <a:pt x="2370" y="2917"/>
                    <a:pt x="2573" y="3024"/>
                  </a:cubicBezTo>
                  <a:cubicBezTo>
                    <a:pt x="2787" y="3143"/>
                    <a:pt x="2989" y="3251"/>
                    <a:pt x="3204" y="3334"/>
                  </a:cubicBezTo>
                  <a:lnTo>
                    <a:pt x="3216" y="3334"/>
                  </a:lnTo>
                  <a:cubicBezTo>
                    <a:pt x="4109" y="3739"/>
                    <a:pt x="4918" y="3953"/>
                    <a:pt x="5454" y="3953"/>
                  </a:cubicBezTo>
                  <a:cubicBezTo>
                    <a:pt x="5514" y="3953"/>
                    <a:pt x="5549" y="3929"/>
                    <a:pt x="5597" y="3929"/>
                  </a:cubicBezTo>
                  <a:cubicBezTo>
                    <a:pt x="5823" y="3905"/>
                    <a:pt x="5990" y="3834"/>
                    <a:pt x="6085" y="3703"/>
                  </a:cubicBezTo>
                  <a:lnTo>
                    <a:pt x="6204" y="3465"/>
                  </a:lnTo>
                  <a:lnTo>
                    <a:pt x="6335" y="3215"/>
                  </a:lnTo>
                  <a:lnTo>
                    <a:pt x="6335" y="3203"/>
                  </a:lnTo>
                  <a:lnTo>
                    <a:pt x="5859" y="2953"/>
                  </a:lnTo>
                  <a:cubicBezTo>
                    <a:pt x="5847" y="2941"/>
                    <a:pt x="5823" y="2905"/>
                    <a:pt x="5799" y="2881"/>
                  </a:cubicBezTo>
                  <a:cubicBezTo>
                    <a:pt x="5740" y="2822"/>
                    <a:pt x="5704" y="2762"/>
                    <a:pt x="5645" y="2703"/>
                  </a:cubicBezTo>
                  <a:cubicBezTo>
                    <a:pt x="5549" y="2596"/>
                    <a:pt x="5442" y="2500"/>
                    <a:pt x="5347" y="2405"/>
                  </a:cubicBezTo>
                  <a:cubicBezTo>
                    <a:pt x="5073" y="2167"/>
                    <a:pt x="4763" y="1929"/>
                    <a:pt x="4406" y="1691"/>
                  </a:cubicBezTo>
                  <a:cubicBezTo>
                    <a:pt x="4299" y="1607"/>
                    <a:pt x="4192" y="1548"/>
                    <a:pt x="4073" y="1477"/>
                  </a:cubicBezTo>
                  <a:cubicBezTo>
                    <a:pt x="3918" y="1369"/>
                    <a:pt x="3751" y="1274"/>
                    <a:pt x="3573" y="1179"/>
                  </a:cubicBezTo>
                  <a:cubicBezTo>
                    <a:pt x="3406" y="1096"/>
                    <a:pt x="3239" y="1012"/>
                    <a:pt x="3097" y="941"/>
                  </a:cubicBezTo>
                  <a:cubicBezTo>
                    <a:pt x="2549" y="679"/>
                    <a:pt x="2025" y="500"/>
                    <a:pt x="1573" y="381"/>
                  </a:cubicBezTo>
                  <a:cubicBezTo>
                    <a:pt x="1430" y="334"/>
                    <a:pt x="1299" y="298"/>
                    <a:pt x="1156" y="286"/>
                  </a:cubicBezTo>
                  <a:cubicBezTo>
                    <a:pt x="1084" y="274"/>
                    <a:pt x="1001" y="262"/>
                    <a:pt x="918" y="262"/>
                  </a:cubicBezTo>
                  <a:lnTo>
                    <a:pt x="823" y="262"/>
                  </a:lnTo>
                  <a:lnTo>
                    <a:pt x="3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D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1219475" y="1544875"/>
              <a:ext cx="157200" cy="92100"/>
            </a:xfrm>
            <a:custGeom>
              <a:avLst/>
              <a:gdLst/>
              <a:ahLst/>
              <a:cxnLst/>
              <a:rect l="l" t="t" r="r" b="b"/>
              <a:pathLst>
                <a:path w="6288" h="3684" extrusionOk="0">
                  <a:moveTo>
                    <a:pt x="735" y="0"/>
                  </a:moveTo>
                  <a:cubicBezTo>
                    <a:pt x="411" y="0"/>
                    <a:pt x="185" y="78"/>
                    <a:pt x="96" y="242"/>
                  </a:cubicBezTo>
                  <a:cubicBezTo>
                    <a:pt x="1" y="397"/>
                    <a:pt x="49" y="599"/>
                    <a:pt x="203" y="837"/>
                  </a:cubicBezTo>
                  <a:lnTo>
                    <a:pt x="203" y="861"/>
                  </a:lnTo>
                  <a:cubicBezTo>
                    <a:pt x="489" y="1338"/>
                    <a:pt x="1156" y="1909"/>
                    <a:pt x="2025" y="2445"/>
                  </a:cubicBezTo>
                  <a:cubicBezTo>
                    <a:pt x="2204" y="2552"/>
                    <a:pt x="2382" y="2659"/>
                    <a:pt x="2585" y="2766"/>
                  </a:cubicBezTo>
                  <a:cubicBezTo>
                    <a:pt x="3418" y="3207"/>
                    <a:pt x="4216" y="3504"/>
                    <a:pt x="4859" y="3623"/>
                  </a:cubicBezTo>
                  <a:cubicBezTo>
                    <a:pt x="5073" y="3671"/>
                    <a:pt x="5263" y="3683"/>
                    <a:pt x="5430" y="3683"/>
                  </a:cubicBezTo>
                  <a:lnTo>
                    <a:pt x="5502" y="3683"/>
                  </a:lnTo>
                  <a:cubicBezTo>
                    <a:pt x="5787" y="3671"/>
                    <a:pt x="5978" y="3600"/>
                    <a:pt x="6073" y="3445"/>
                  </a:cubicBezTo>
                  <a:lnTo>
                    <a:pt x="6073" y="3433"/>
                  </a:lnTo>
                  <a:cubicBezTo>
                    <a:pt x="6287" y="3028"/>
                    <a:pt x="5644" y="2266"/>
                    <a:pt x="4573" y="1528"/>
                  </a:cubicBezTo>
                  <a:cubicBezTo>
                    <a:pt x="4454" y="1457"/>
                    <a:pt x="4347" y="1373"/>
                    <a:pt x="4228" y="1302"/>
                  </a:cubicBezTo>
                  <a:cubicBezTo>
                    <a:pt x="4025" y="1171"/>
                    <a:pt x="3811" y="1040"/>
                    <a:pt x="3573" y="921"/>
                  </a:cubicBezTo>
                  <a:cubicBezTo>
                    <a:pt x="3382" y="814"/>
                    <a:pt x="3192" y="718"/>
                    <a:pt x="3001" y="635"/>
                  </a:cubicBezTo>
                  <a:cubicBezTo>
                    <a:pt x="2104" y="224"/>
                    <a:pt x="1281" y="0"/>
                    <a:pt x="735" y="0"/>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1234975" y="1557250"/>
              <a:ext cx="122650" cy="67550"/>
            </a:xfrm>
            <a:custGeom>
              <a:avLst/>
              <a:gdLst/>
              <a:ahLst/>
              <a:cxnLst/>
              <a:rect l="l" t="t" r="r" b="b"/>
              <a:pathLst>
                <a:path w="4906" h="2702" extrusionOk="0">
                  <a:moveTo>
                    <a:pt x="548" y="0"/>
                  </a:moveTo>
                  <a:cubicBezTo>
                    <a:pt x="360" y="0"/>
                    <a:pt x="229" y="45"/>
                    <a:pt x="179" y="140"/>
                  </a:cubicBezTo>
                  <a:cubicBezTo>
                    <a:pt x="0" y="462"/>
                    <a:pt x="881" y="1271"/>
                    <a:pt x="2143" y="1938"/>
                  </a:cubicBezTo>
                  <a:cubicBezTo>
                    <a:pt x="3044" y="2418"/>
                    <a:pt x="3896" y="2701"/>
                    <a:pt x="4368" y="2701"/>
                  </a:cubicBezTo>
                  <a:cubicBezTo>
                    <a:pt x="4551" y="2701"/>
                    <a:pt x="4677" y="2659"/>
                    <a:pt x="4727" y="2569"/>
                  </a:cubicBezTo>
                  <a:cubicBezTo>
                    <a:pt x="4905" y="2236"/>
                    <a:pt x="4036" y="1438"/>
                    <a:pt x="2762" y="759"/>
                  </a:cubicBezTo>
                  <a:cubicBezTo>
                    <a:pt x="1868" y="282"/>
                    <a:pt x="1023" y="0"/>
                    <a:pt x="548"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1301650" y="1533650"/>
              <a:ext cx="76500" cy="71700"/>
            </a:xfrm>
            <a:custGeom>
              <a:avLst/>
              <a:gdLst/>
              <a:ahLst/>
              <a:cxnLst/>
              <a:rect l="l" t="t" r="r" b="b"/>
              <a:pathLst>
                <a:path w="3060" h="2868" extrusionOk="0">
                  <a:moveTo>
                    <a:pt x="2750" y="1"/>
                  </a:moveTo>
                  <a:lnTo>
                    <a:pt x="24" y="2656"/>
                  </a:lnTo>
                  <a:cubicBezTo>
                    <a:pt x="24" y="2656"/>
                    <a:pt x="0" y="2739"/>
                    <a:pt x="155" y="2822"/>
                  </a:cubicBezTo>
                  <a:cubicBezTo>
                    <a:pt x="215" y="2857"/>
                    <a:pt x="260" y="2868"/>
                    <a:pt x="293" y="2868"/>
                  </a:cubicBezTo>
                  <a:cubicBezTo>
                    <a:pt x="350" y="2868"/>
                    <a:pt x="369" y="2834"/>
                    <a:pt x="369" y="2834"/>
                  </a:cubicBezTo>
                  <a:lnTo>
                    <a:pt x="3060" y="310"/>
                  </a:lnTo>
                  <a:lnTo>
                    <a:pt x="2750" y="1"/>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1337650" y="1578600"/>
              <a:ext cx="158075" cy="194250"/>
            </a:xfrm>
            <a:custGeom>
              <a:avLst/>
              <a:gdLst/>
              <a:ahLst/>
              <a:cxnLst/>
              <a:rect l="l" t="t" r="r" b="b"/>
              <a:pathLst>
                <a:path w="6323" h="7770" extrusionOk="0">
                  <a:moveTo>
                    <a:pt x="4013" y="0"/>
                  </a:moveTo>
                  <a:lnTo>
                    <a:pt x="3846" y="286"/>
                  </a:lnTo>
                  <a:cubicBezTo>
                    <a:pt x="3299" y="358"/>
                    <a:pt x="2346" y="1608"/>
                    <a:pt x="2120" y="2024"/>
                  </a:cubicBezTo>
                  <a:lnTo>
                    <a:pt x="96" y="5715"/>
                  </a:lnTo>
                  <a:cubicBezTo>
                    <a:pt x="1" y="5906"/>
                    <a:pt x="120" y="6180"/>
                    <a:pt x="358" y="6311"/>
                  </a:cubicBezTo>
                  <a:lnTo>
                    <a:pt x="2894" y="7692"/>
                  </a:lnTo>
                  <a:cubicBezTo>
                    <a:pt x="2997" y="7743"/>
                    <a:pt x="3102" y="7769"/>
                    <a:pt x="3197" y="7769"/>
                  </a:cubicBezTo>
                  <a:cubicBezTo>
                    <a:pt x="3345" y="7769"/>
                    <a:pt x="3472" y="7708"/>
                    <a:pt x="3537" y="7585"/>
                  </a:cubicBezTo>
                  <a:lnTo>
                    <a:pt x="5561" y="3894"/>
                  </a:lnTo>
                  <a:cubicBezTo>
                    <a:pt x="5787" y="3477"/>
                    <a:pt x="6323" y="2013"/>
                    <a:pt x="6097" y="1501"/>
                  </a:cubicBezTo>
                  <a:lnTo>
                    <a:pt x="6263" y="1215"/>
                  </a:lnTo>
                  <a:lnTo>
                    <a:pt x="4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1433800" y="1576800"/>
              <a:ext cx="61050" cy="39625"/>
            </a:xfrm>
            <a:custGeom>
              <a:avLst/>
              <a:gdLst/>
              <a:ahLst/>
              <a:cxnLst/>
              <a:rect l="l" t="t" r="r" b="b"/>
              <a:pathLst>
                <a:path w="2442" h="1585" extrusionOk="0">
                  <a:moveTo>
                    <a:pt x="203" y="1"/>
                  </a:moveTo>
                  <a:lnTo>
                    <a:pt x="0" y="358"/>
                  </a:lnTo>
                  <a:lnTo>
                    <a:pt x="2251" y="1584"/>
                  </a:lnTo>
                  <a:lnTo>
                    <a:pt x="2441" y="1227"/>
                  </a:lnTo>
                  <a:lnTo>
                    <a:pt x="2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1433500" y="1550375"/>
              <a:ext cx="79800" cy="60225"/>
            </a:xfrm>
            <a:custGeom>
              <a:avLst/>
              <a:gdLst/>
              <a:ahLst/>
              <a:cxnLst/>
              <a:rect l="l" t="t" r="r" b="b"/>
              <a:pathLst>
                <a:path w="3192" h="2409" extrusionOk="0">
                  <a:moveTo>
                    <a:pt x="596" y="1"/>
                  </a:moveTo>
                  <a:cubicBezTo>
                    <a:pt x="554" y="1"/>
                    <a:pt x="515" y="23"/>
                    <a:pt x="489" y="58"/>
                  </a:cubicBezTo>
                  <a:lnTo>
                    <a:pt x="36" y="891"/>
                  </a:lnTo>
                  <a:cubicBezTo>
                    <a:pt x="1" y="951"/>
                    <a:pt x="36" y="1010"/>
                    <a:pt x="72" y="1034"/>
                  </a:cubicBezTo>
                  <a:lnTo>
                    <a:pt x="2548" y="2391"/>
                  </a:lnTo>
                  <a:cubicBezTo>
                    <a:pt x="2564" y="2403"/>
                    <a:pt x="2581" y="2408"/>
                    <a:pt x="2600" y="2408"/>
                  </a:cubicBezTo>
                  <a:cubicBezTo>
                    <a:pt x="2638" y="2408"/>
                    <a:pt x="2679" y="2384"/>
                    <a:pt x="2703" y="2344"/>
                  </a:cubicBezTo>
                  <a:lnTo>
                    <a:pt x="3156" y="1510"/>
                  </a:lnTo>
                  <a:cubicBezTo>
                    <a:pt x="3191" y="1451"/>
                    <a:pt x="3156" y="1391"/>
                    <a:pt x="3120" y="1368"/>
                  </a:cubicBezTo>
                  <a:lnTo>
                    <a:pt x="643" y="10"/>
                  </a:lnTo>
                  <a:cubicBezTo>
                    <a:pt x="627" y="4"/>
                    <a:pt x="612" y="1"/>
                    <a:pt x="596"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1346000" y="1631275"/>
              <a:ext cx="130100" cy="125950"/>
            </a:xfrm>
            <a:custGeom>
              <a:avLst/>
              <a:gdLst/>
              <a:ahLst/>
              <a:cxnLst/>
              <a:rect l="l" t="t" r="r" b="b"/>
              <a:pathLst>
                <a:path w="5204" h="5038" extrusionOk="0">
                  <a:moveTo>
                    <a:pt x="1715" y="1"/>
                  </a:moveTo>
                  <a:lnTo>
                    <a:pt x="0" y="3132"/>
                  </a:lnTo>
                  <a:lnTo>
                    <a:pt x="3489" y="5037"/>
                  </a:lnTo>
                  <a:lnTo>
                    <a:pt x="5203" y="1906"/>
                  </a:lnTo>
                  <a:lnTo>
                    <a:pt x="1715"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1364150" y="1654200"/>
              <a:ext cx="92000" cy="86650"/>
            </a:xfrm>
            <a:custGeom>
              <a:avLst/>
              <a:gdLst/>
              <a:ahLst/>
              <a:cxnLst/>
              <a:rect l="l" t="t" r="r" b="b"/>
              <a:pathLst>
                <a:path w="3680" h="3466" extrusionOk="0">
                  <a:moveTo>
                    <a:pt x="1143" y="1"/>
                  </a:moveTo>
                  <a:lnTo>
                    <a:pt x="0" y="2084"/>
                  </a:lnTo>
                  <a:lnTo>
                    <a:pt x="2536" y="3465"/>
                  </a:lnTo>
                  <a:lnTo>
                    <a:pt x="3679" y="1394"/>
                  </a:lnTo>
                  <a:lnTo>
                    <a:pt x="1143" y="1"/>
                  </a:ln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1385988" y="1600025"/>
              <a:ext cx="109850" cy="172825"/>
            </a:xfrm>
            <a:custGeom>
              <a:avLst/>
              <a:gdLst/>
              <a:ahLst/>
              <a:cxnLst/>
              <a:rect l="l" t="t" r="r" b="b"/>
              <a:pathLst>
                <a:path w="4394" h="6913" extrusionOk="0">
                  <a:moveTo>
                    <a:pt x="3691" y="1"/>
                  </a:moveTo>
                  <a:lnTo>
                    <a:pt x="3537" y="286"/>
                  </a:lnTo>
                  <a:cubicBezTo>
                    <a:pt x="3751" y="798"/>
                    <a:pt x="2894" y="2084"/>
                    <a:pt x="2668" y="2501"/>
                  </a:cubicBezTo>
                  <a:lnTo>
                    <a:pt x="643" y="6192"/>
                  </a:lnTo>
                  <a:cubicBezTo>
                    <a:pt x="578" y="6315"/>
                    <a:pt x="447" y="6376"/>
                    <a:pt x="299" y="6376"/>
                  </a:cubicBezTo>
                  <a:cubicBezTo>
                    <a:pt x="202" y="6376"/>
                    <a:pt x="99" y="6351"/>
                    <a:pt x="1" y="6299"/>
                  </a:cubicBezTo>
                  <a:lnTo>
                    <a:pt x="1" y="6299"/>
                  </a:lnTo>
                  <a:lnTo>
                    <a:pt x="965" y="6835"/>
                  </a:lnTo>
                  <a:cubicBezTo>
                    <a:pt x="1068" y="6886"/>
                    <a:pt x="1173" y="6912"/>
                    <a:pt x="1268" y="6912"/>
                  </a:cubicBezTo>
                  <a:cubicBezTo>
                    <a:pt x="1416" y="6912"/>
                    <a:pt x="1543" y="6851"/>
                    <a:pt x="1608" y="6728"/>
                  </a:cubicBezTo>
                  <a:lnTo>
                    <a:pt x="3632" y="3037"/>
                  </a:lnTo>
                  <a:cubicBezTo>
                    <a:pt x="3858" y="2620"/>
                    <a:pt x="4394" y="1156"/>
                    <a:pt x="4168" y="644"/>
                  </a:cubicBezTo>
                  <a:lnTo>
                    <a:pt x="4334" y="358"/>
                  </a:lnTo>
                  <a:lnTo>
                    <a:pt x="3691"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978375" y="1544375"/>
              <a:ext cx="213150" cy="423225"/>
            </a:xfrm>
            <a:custGeom>
              <a:avLst/>
              <a:gdLst/>
              <a:ahLst/>
              <a:cxnLst/>
              <a:rect l="l" t="t" r="r" b="b"/>
              <a:pathLst>
                <a:path w="8526" h="16929" extrusionOk="0">
                  <a:moveTo>
                    <a:pt x="5621" y="0"/>
                  </a:moveTo>
                  <a:cubicBezTo>
                    <a:pt x="3466" y="2405"/>
                    <a:pt x="2001" y="5370"/>
                    <a:pt x="1358" y="8537"/>
                  </a:cubicBezTo>
                  <a:lnTo>
                    <a:pt x="132" y="14764"/>
                  </a:lnTo>
                  <a:cubicBezTo>
                    <a:pt x="1" y="15335"/>
                    <a:pt x="394" y="15907"/>
                    <a:pt x="977" y="16026"/>
                  </a:cubicBezTo>
                  <a:lnTo>
                    <a:pt x="5406" y="16907"/>
                  </a:lnTo>
                  <a:cubicBezTo>
                    <a:pt x="5477" y="16921"/>
                    <a:pt x="5547" y="16928"/>
                    <a:pt x="5616" y="16928"/>
                  </a:cubicBezTo>
                  <a:cubicBezTo>
                    <a:pt x="6119" y="16928"/>
                    <a:pt x="6565" y="16563"/>
                    <a:pt x="6680" y="16050"/>
                  </a:cubicBezTo>
                  <a:lnTo>
                    <a:pt x="7907" y="9835"/>
                  </a:lnTo>
                  <a:cubicBezTo>
                    <a:pt x="8526" y="6680"/>
                    <a:pt x="8300" y="3393"/>
                    <a:pt x="7228" y="322"/>
                  </a:cubicBezTo>
                  <a:lnTo>
                    <a:pt x="6537" y="191"/>
                  </a:lnTo>
                  <a:lnTo>
                    <a:pt x="5906" y="60"/>
                  </a:lnTo>
                  <a:lnTo>
                    <a:pt x="5621"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2"/>
            <p:cNvSpPr/>
            <p:nvPr/>
          </p:nvSpPr>
          <p:spPr>
            <a:xfrm>
              <a:off x="984625" y="1760475"/>
              <a:ext cx="190525" cy="170275"/>
            </a:xfrm>
            <a:custGeom>
              <a:avLst/>
              <a:gdLst/>
              <a:ahLst/>
              <a:cxnLst/>
              <a:rect l="l" t="t" r="r" b="b"/>
              <a:pathLst>
                <a:path w="7621" h="6811" extrusionOk="0">
                  <a:moveTo>
                    <a:pt x="1096" y="0"/>
                  </a:moveTo>
                  <a:lnTo>
                    <a:pt x="1" y="5513"/>
                  </a:lnTo>
                  <a:lnTo>
                    <a:pt x="6526" y="6810"/>
                  </a:lnTo>
                  <a:lnTo>
                    <a:pt x="7621" y="1298"/>
                  </a:lnTo>
                  <a:lnTo>
                    <a:pt x="1096"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1083150" y="1549425"/>
              <a:ext cx="108375" cy="418175"/>
            </a:xfrm>
            <a:custGeom>
              <a:avLst/>
              <a:gdLst/>
              <a:ahLst/>
              <a:cxnLst/>
              <a:rect l="l" t="t" r="r" b="b"/>
              <a:pathLst>
                <a:path w="4335" h="16727" extrusionOk="0">
                  <a:moveTo>
                    <a:pt x="1" y="16467"/>
                  </a:moveTo>
                  <a:cubicBezTo>
                    <a:pt x="6" y="16468"/>
                    <a:pt x="11" y="16469"/>
                    <a:pt x="16" y="16470"/>
                  </a:cubicBezTo>
                  <a:lnTo>
                    <a:pt x="16" y="16470"/>
                  </a:lnTo>
                  <a:lnTo>
                    <a:pt x="1" y="16467"/>
                  </a:lnTo>
                  <a:close/>
                  <a:moveTo>
                    <a:pt x="2430" y="1"/>
                  </a:moveTo>
                  <a:cubicBezTo>
                    <a:pt x="3120" y="2894"/>
                    <a:pt x="2787" y="5835"/>
                    <a:pt x="2204" y="8799"/>
                  </a:cubicBezTo>
                  <a:lnTo>
                    <a:pt x="882" y="15467"/>
                  </a:lnTo>
                  <a:cubicBezTo>
                    <a:pt x="775" y="16024"/>
                    <a:pt x="619" y="16485"/>
                    <a:pt x="164" y="16485"/>
                  </a:cubicBezTo>
                  <a:cubicBezTo>
                    <a:pt x="118" y="16485"/>
                    <a:pt x="69" y="16480"/>
                    <a:pt x="16" y="16470"/>
                  </a:cubicBezTo>
                  <a:lnTo>
                    <a:pt x="16" y="16470"/>
                  </a:lnTo>
                  <a:lnTo>
                    <a:pt x="1215" y="16705"/>
                  </a:lnTo>
                  <a:cubicBezTo>
                    <a:pt x="1286" y="16719"/>
                    <a:pt x="1356" y="16726"/>
                    <a:pt x="1425" y="16726"/>
                  </a:cubicBezTo>
                  <a:cubicBezTo>
                    <a:pt x="1928" y="16726"/>
                    <a:pt x="2374" y="16361"/>
                    <a:pt x="2489" y="15848"/>
                  </a:cubicBezTo>
                  <a:lnTo>
                    <a:pt x="3716" y="9633"/>
                  </a:lnTo>
                  <a:cubicBezTo>
                    <a:pt x="4335" y="6478"/>
                    <a:pt x="4109" y="3191"/>
                    <a:pt x="3037" y="120"/>
                  </a:cubicBezTo>
                  <a:lnTo>
                    <a:pt x="2430"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1114425" y="1505225"/>
              <a:ext cx="57150" cy="47850"/>
            </a:xfrm>
            <a:custGeom>
              <a:avLst/>
              <a:gdLst/>
              <a:ahLst/>
              <a:cxnLst/>
              <a:rect l="l" t="t" r="r" b="b"/>
              <a:pathLst>
                <a:path w="2286" h="1914" extrusionOk="0">
                  <a:moveTo>
                    <a:pt x="399" y="0"/>
                  </a:moveTo>
                  <a:cubicBezTo>
                    <a:pt x="334" y="0"/>
                    <a:pt x="282" y="47"/>
                    <a:pt x="262" y="126"/>
                  </a:cubicBezTo>
                  <a:lnTo>
                    <a:pt x="12" y="1388"/>
                  </a:lnTo>
                  <a:cubicBezTo>
                    <a:pt x="0" y="1471"/>
                    <a:pt x="48" y="1554"/>
                    <a:pt x="131" y="1566"/>
                  </a:cubicBezTo>
                  <a:lnTo>
                    <a:pt x="1834" y="1911"/>
                  </a:lnTo>
                  <a:cubicBezTo>
                    <a:pt x="1842" y="1913"/>
                    <a:pt x="1850" y="1913"/>
                    <a:pt x="1859" y="1913"/>
                  </a:cubicBezTo>
                  <a:cubicBezTo>
                    <a:pt x="1931" y="1913"/>
                    <a:pt x="1991" y="1867"/>
                    <a:pt x="2012" y="1792"/>
                  </a:cubicBezTo>
                  <a:lnTo>
                    <a:pt x="2262" y="518"/>
                  </a:lnTo>
                  <a:cubicBezTo>
                    <a:pt x="2286" y="435"/>
                    <a:pt x="2226" y="364"/>
                    <a:pt x="2143" y="340"/>
                  </a:cubicBezTo>
                  <a:lnTo>
                    <a:pt x="441" y="6"/>
                  </a:lnTo>
                  <a:cubicBezTo>
                    <a:pt x="426" y="2"/>
                    <a:pt x="412"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1144175" y="1510425"/>
              <a:ext cx="27400" cy="42650"/>
            </a:xfrm>
            <a:custGeom>
              <a:avLst/>
              <a:gdLst/>
              <a:ahLst/>
              <a:cxnLst/>
              <a:rect l="l" t="t" r="r" b="b"/>
              <a:pathLst>
                <a:path w="1096" h="1706" extrusionOk="0">
                  <a:moveTo>
                    <a:pt x="310" y="1"/>
                  </a:moveTo>
                  <a:lnTo>
                    <a:pt x="335" y="6"/>
                  </a:lnTo>
                  <a:lnTo>
                    <a:pt x="335" y="6"/>
                  </a:lnTo>
                  <a:cubicBezTo>
                    <a:pt x="327" y="4"/>
                    <a:pt x="319" y="2"/>
                    <a:pt x="310" y="1"/>
                  </a:cubicBezTo>
                  <a:close/>
                  <a:moveTo>
                    <a:pt x="1" y="1561"/>
                  </a:moveTo>
                  <a:cubicBezTo>
                    <a:pt x="7" y="1562"/>
                    <a:pt x="13" y="1564"/>
                    <a:pt x="19" y="1565"/>
                  </a:cubicBezTo>
                  <a:lnTo>
                    <a:pt x="19" y="1565"/>
                  </a:lnTo>
                  <a:lnTo>
                    <a:pt x="1" y="1561"/>
                  </a:lnTo>
                  <a:close/>
                  <a:moveTo>
                    <a:pt x="335" y="6"/>
                  </a:moveTo>
                  <a:cubicBezTo>
                    <a:pt x="412" y="28"/>
                    <a:pt x="440" y="104"/>
                    <a:pt x="429" y="179"/>
                  </a:cubicBezTo>
                  <a:lnTo>
                    <a:pt x="179" y="1442"/>
                  </a:lnTo>
                  <a:cubicBezTo>
                    <a:pt x="169" y="1520"/>
                    <a:pt x="110" y="1567"/>
                    <a:pt x="43" y="1567"/>
                  </a:cubicBezTo>
                  <a:cubicBezTo>
                    <a:pt x="35" y="1567"/>
                    <a:pt x="27" y="1566"/>
                    <a:pt x="19" y="1565"/>
                  </a:cubicBezTo>
                  <a:lnTo>
                    <a:pt x="19" y="1565"/>
                  </a:lnTo>
                  <a:lnTo>
                    <a:pt x="644" y="1703"/>
                  </a:lnTo>
                  <a:cubicBezTo>
                    <a:pt x="652" y="1705"/>
                    <a:pt x="660" y="1705"/>
                    <a:pt x="669" y="1705"/>
                  </a:cubicBezTo>
                  <a:cubicBezTo>
                    <a:pt x="741" y="1705"/>
                    <a:pt x="801" y="1659"/>
                    <a:pt x="822" y="1584"/>
                  </a:cubicBezTo>
                  <a:lnTo>
                    <a:pt x="1072" y="310"/>
                  </a:lnTo>
                  <a:cubicBezTo>
                    <a:pt x="1096" y="227"/>
                    <a:pt x="1036" y="156"/>
                    <a:pt x="953" y="132"/>
                  </a:cubicBezTo>
                  <a:lnTo>
                    <a:pt x="335" y="6"/>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1333500" y="1422625"/>
              <a:ext cx="45550" cy="38425"/>
            </a:xfrm>
            <a:custGeom>
              <a:avLst/>
              <a:gdLst/>
              <a:ahLst/>
              <a:cxnLst/>
              <a:rect l="l" t="t" r="r" b="b"/>
              <a:pathLst>
                <a:path w="1822" h="1537" extrusionOk="0">
                  <a:moveTo>
                    <a:pt x="1619" y="1"/>
                  </a:moveTo>
                  <a:lnTo>
                    <a:pt x="0" y="251"/>
                  </a:lnTo>
                  <a:lnTo>
                    <a:pt x="202" y="1536"/>
                  </a:lnTo>
                  <a:lnTo>
                    <a:pt x="1822" y="1286"/>
                  </a:lnTo>
                  <a:lnTo>
                    <a:pt x="1619" y="1"/>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2"/>
            <p:cNvSpPr/>
            <p:nvPr/>
          </p:nvSpPr>
          <p:spPr>
            <a:xfrm>
              <a:off x="1324250" y="1394600"/>
              <a:ext cx="56600" cy="47150"/>
            </a:xfrm>
            <a:custGeom>
              <a:avLst/>
              <a:gdLst/>
              <a:ahLst/>
              <a:cxnLst/>
              <a:rect l="l" t="t" r="r" b="b"/>
              <a:pathLst>
                <a:path w="2264" h="1886" extrusionOk="0">
                  <a:moveTo>
                    <a:pt x="1894" y="1"/>
                  </a:moveTo>
                  <a:cubicBezTo>
                    <a:pt x="1886" y="1"/>
                    <a:pt x="1878" y="1"/>
                    <a:pt x="1870" y="2"/>
                  </a:cubicBezTo>
                  <a:lnTo>
                    <a:pt x="132" y="276"/>
                  </a:lnTo>
                  <a:cubicBezTo>
                    <a:pt x="60" y="276"/>
                    <a:pt x="1" y="360"/>
                    <a:pt x="1" y="455"/>
                  </a:cubicBezTo>
                  <a:lnTo>
                    <a:pt x="191" y="1741"/>
                  </a:lnTo>
                  <a:cubicBezTo>
                    <a:pt x="202" y="1828"/>
                    <a:pt x="273" y="1885"/>
                    <a:pt x="349" y="1885"/>
                  </a:cubicBezTo>
                  <a:cubicBezTo>
                    <a:pt x="356" y="1885"/>
                    <a:pt x="363" y="1885"/>
                    <a:pt x="370" y="1884"/>
                  </a:cubicBezTo>
                  <a:lnTo>
                    <a:pt x="2108" y="1610"/>
                  </a:lnTo>
                  <a:cubicBezTo>
                    <a:pt x="2204" y="1598"/>
                    <a:pt x="2263" y="1526"/>
                    <a:pt x="2251" y="1431"/>
                  </a:cubicBezTo>
                  <a:lnTo>
                    <a:pt x="2049" y="133"/>
                  </a:lnTo>
                  <a:cubicBezTo>
                    <a:pt x="2038" y="57"/>
                    <a:pt x="1977" y="1"/>
                    <a:pt x="18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2"/>
            <p:cNvSpPr/>
            <p:nvPr/>
          </p:nvSpPr>
          <p:spPr>
            <a:xfrm>
              <a:off x="1324250" y="1398825"/>
              <a:ext cx="22950" cy="42400"/>
            </a:xfrm>
            <a:custGeom>
              <a:avLst/>
              <a:gdLst/>
              <a:ahLst/>
              <a:cxnLst/>
              <a:rect l="l" t="t" r="r" b="b"/>
              <a:pathLst>
                <a:path w="918" h="1696" extrusionOk="0">
                  <a:moveTo>
                    <a:pt x="680" y="0"/>
                  </a:moveTo>
                  <a:cubicBezTo>
                    <a:pt x="676" y="1"/>
                    <a:pt x="673" y="1"/>
                    <a:pt x="670" y="2"/>
                  </a:cubicBezTo>
                  <a:lnTo>
                    <a:pt x="670" y="2"/>
                  </a:lnTo>
                  <a:lnTo>
                    <a:pt x="680" y="0"/>
                  </a:lnTo>
                  <a:close/>
                  <a:moveTo>
                    <a:pt x="670" y="2"/>
                  </a:moveTo>
                  <a:lnTo>
                    <a:pt x="144" y="95"/>
                  </a:lnTo>
                  <a:cubicBezTo>
                    <a:pt x="60" y="107"/>
                    <a:pt x="1" y="179"/>
                    <a:pt x="13" y="262"/>
                  </a:cubicBezTo>
                  <a:lnTo>
                    <a:pt x="203" y="1560"/>
                  </a:lnTo>
                  <a:cubicBezTo>
                    <a:pt x="213" y="1641"/>
                    <a:pt x="275" y="1696"/>
                    <a:pt x="345" y="1696"/>
                  </a:cubicBezTo>
                  <a:cubicBezTo>
                    <a:pt x="357" y="1696"/>
                    <a:pt x="369" y="1694"/>
                    <a:pt x="382" y="1691"/>
                  </a:cubicBezTo>
                  <a:lnTo>
                    <a:pt x="918" y="1607"/>
                  </a:lnTo>
                  <a:lnTo>
                    <a:pt x="918" y="1607"/>
                  </a:lnTo>
                  <a:cubicBezTo>
                    <a:pt x="911" y="1608"/>
                    <a:pt x="903" y="1609"/>
                    <a:pt x="897" y="1609"/>
                  </a:cubicBezTo>
                  <a:cubicBezTo>
                    <a:pt x="822" y="1609"/>
                    <a:pt x="761" y="1553"/>
                    <a:pt x="739" y="1476"/>
                  </a:cubicBezTo>
                  <a:lnTo>
                    <a:pt x="549" y="179"/>
                  </a:lnTo>
                  <a:cubicBezTo>
                    <a:pt x="537" y="99"/>
                    <a:pt x="592" y="18"/>
                    <a:pt x="670" y="2"/>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1296575" y="1445375"/>
              <a:ext cx="181300" cy="375125"/>
            </a:xfrm>
            <a:custGeom>
              <a:avLst/>
              <a:gdLst/>
              <a:ahLst/>
              <a:cxnLst/>
              <a:rect l="l" t="t" r="r" b="b"/>
              <a:pathLst>
                <a:path w="7252" h="15005" extrusionOk="0">
                  <a:moveTo>
                    <a:pt x="2824" y="1"/>
                  </a:moveTo>
                  <a:cubicBezTo>
                    <a:pt x="2690" y="1"/>
                    <a:pt x="2554" y="11"/>
                    <a:pt x="2418" y="31"/>
                  </a:cubicBezTo>
                  <a:cubicBezTo>
                    <a:pt x="989" y="257"/>
                    <a:pt x="1" y="1591"/>
                    <a:pt x="215" y="3020"/>
                  </a:cubicBezTo>
                  <a:lnTo>
                    <a:pt x="2013" y="14628"/>
                  </a:lnTo>
                  <a:cubicBezTo>
                    <a:pt x="2055" y="14840"/>
                    <a:pt x="2239" y="15005"/>
                    <a:pt x="2455" y="15005"/>
                  </a:cubicBezTo>
                  <a:cubicBezTo>
                    <a:pt x="2482" y="15005"/>
                    <a:pt x="2509" y="15002"/>
                    <a:pt x="2537" y="14997"/>
                  </a:cubicBezTo>
                  <a:lnTo>
                    <a:pt x="6835" y="14331"/>
                  </a:lnTo>
                  <a:cubicBezTo>
                    <a:pt x="7073" y="14283"/>
                    <a:pt x="7252" y="14057"/>
                    <a:pt x="7204" y="13830"/>
                  </a:cubicBezTo>
                  <a:lnTo>
                    <a:pt x="5406" y="2222"/>
                  </a:lnTo>
                  <a:cubicBezTo>
                    <a:pt x="5299" y="1496"/>
                    <a:pt x="4894" y="888"/>
                    <a:pt x="4358" y="507"/>
                  </a:cubicBezTo>
                  <a:cubicBezTo>
                    <a:pt x="3925" y="180"/>
                    <a:pt x="3391" y="1"/>
                    <a:pt x="2824"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1317125" y="1596450"/>
              <a:ext cx="146475" cy="133375"/>
            </a:xfrm>
            <a:custGeom>
              <a:avLst/>
              <a:gdLst/>
              <a:ahLst/>
              <a:cxnLst/>
              <a:rect l="l" t="t" r="r" b="b"/>
              <a:pathLst>
                <a:path w="5859" h="5335" extrusionOk="0">
                  <a:moveTo>
                    <a:pt x="5156" y="1"/>
                  </a:moveTo>
                  <a:lnTo>
                    <a:pt x="0" y="798"/>
                  </a:lnTo>
                  <a:lnTo>
                    <a:pt x="703" y="5335"/>
                  </a:lnTo>
                  <a:lnTo>
                    <a:pt x="5858" y="4525"/>
                  </a:lnTo>
                  <a:lnTo>
                    <a:pt x="5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2"/>
            <p:cNvSpPr/>
            <p:nvPr/>
          </p:nvSpPr>
          <p:spPr>
            <a:xfrm>
              <a:off x="1296575" y="1445250"/>
              <a:ext cx="170875" cy="375250"/>
            </a:xfrm>
            <a:custGeom>
              <a:avLst/>
              <a:gdLst/>
              <a:ahLst/>
              <a:cxnLst/>
              <a:rect l="l" t="t" r="r" b="b"/>
              <a:pathLst>
                <a:path w="6835" h="15010" extrusionOk="0">
                  <a:moveTo>
                    <a:pt x="2953" y="0"/>
                  </a:moveTo>
                  <a:cubicBezTo>
                    <a:pt x="2775" y="0"/>
                    <a:pt x="2596" y="0"/>
                    <a:pt x="2418" y="36"/>
                  </a:cubicBezTo>
                  <a:cubicBezTo>
                    <a:pt x="989" y="262"/>
                    <a:pt x="1" y="1596"/>
                    <a:pt x="215" y="3025"/>
                  </a:cubicBezTo>
                  <a:lnTo>
                    <a:pt x="2013" y="14633"/>
                  </a:lnTo>
                  <a:cubicBezTo>
                    <a:pt x="2055" y="14845"/>
                    <a:pt x="2239" y="15010"/>
                    <a:pt x="2455" y="15010"/>
                  </a:cubicBezTo>
                  <a:cubicBezTo>
                    <a:pt x="2482" y="15010"/>
                    <a:pt x="2509" y="15007"/>
                    <a:pt x="2537" y="15002"/>
                  </a:cubicBezTo>
                  <a:lnTo>
                    <a:pt x="3508" y="14852"/>
                  </a:lnTo>
                  <a:lnTo>
                    <a:pt x="3508" y="14852"/>
                  </a:lnTo>
                  <a:cubicBezTo>
                    <a:pt x="3515" y="14852"/>
                    <a:pt x="3523" y="14852"/>
                    <a:pt x="3530" y="14852"/>
                  </a:cubicBezTo>
                  <a:cubicBezTo>
                    <a:pt x="3552" y="14852"/>
                    <a:pt x="3574" y="14851"/>
                    <a:pt x="3596" y="14847"/>
                  </a:cubicBezTo>
                  <a:lnTo>
                    <a:pt x="6835" y="14336"/>
                  </a:lnTo>
                  <a:lnTo>
                    <a:pt x="3508" y="14852"/>
                  </a:lnTo>
                  <a:lnTo>
                    <a:pt x="3508" y="14852"/>
                  </a:lnTo>
                  <a:cubicBezTo>
                    <a:pt x="3287" y="14841"/>
                    <a:pt x="3115" y="14677"/>
                    <a:pt x="3072" y="14466"/>
                  </a:cubicBezTo>
                  <a:lnTo>
                    <a:pt x="1275" y="2858"/>
                  </a:lnTo>
                  <a:cubicBezTo>
                    <a:pt x="1072" y="1608"/>
                    <a:pt x="1810" y="441"/>
                    <a:pt x="295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2"/>
            <p:cNvSpPr/>
            <p:nvPr/>
          </p:nvSpPr>
          <p:spPr>
            <a:xfrm>
              <a:off x="1134350" y="1655100"/>
              <a:ext cx="178625" cy="238450"/>
            </a:xfrm>
            <a:custGeom>
              <a:avLst/>
              <a:gdLst/>
              <a:ahLst/>
              <a:cxnLst/>
              <a:rect l="l" t="t" r="r" b="b"/>
              <a:pathLst>
                <a:path w="7145" h="9538" extrusionOk="0">
                  <a:moveTo>
                    <a:pt x="4406" y="0"/>
                  </a:moveTo>
                  <a:lnTo>
                    <a:pt x="1" y="2012"/>
                  </a:lnTo>
                  <a:lnTo>
                    <a:pt x="1727" y="4679"/>
                  </a:lnTo>
                  <a:lnTo>
                    <a:pt x="3275" y="7370"/>
                  </a:lnTo>
                  <a:lnTo>
                    <a:pt x="4513" y="9537"/>
                  </a:lnTo>
                  <a:lnTo>
                    <a:pt x="7144" y="8335"/>
                  </a:lnTo>
                  <a:lnTo>
                    <a:pt x="6311" y="5989"/>
                  </a:lnTo>
                  <a:lnTo>
                    <a:pt x="5287" y="3060"/>
                  </a:lnTo>
                  <a:lnTo>
                    <a:pt x="4406"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a:off x="1175425" y="1655100"/>
              <a:ext cx="137550" cy="230100"/>
            </a:xfrm>
            <a:custGeom>
              <a:avLst/>
              <a:gdLst/>
              <a:ahLst/>
              <a:cxnLst/>
              <a:rect l="l" t="t" r="r" b="b"/>
              <a:pathLst>
                <a:path w="5502" h="9204" extrusionOk="0">
                  <a:moveTo>
                    <a:pt x="2763" y="0"/>
                  </a:moveTo>
                  <a:lnTo>
                    <a:pt x="1" y="1274"/>
                  </a:lnTo>
                  <a:lnTo>
                    <a:pt x="3596" y="9204"/>
                  </a:lnTo>
                  <a:lnTo>
                    <a:pt x="5501" y="8335"/>
                  </a:lnTo>
                  <a:lnTo>
                    <a:pt x="4668" y="5989"/>
                  </a:lnTo>
                  <a:lnTo>
                    <a:pt x="3644" y="3060"/>
                  </a:lnTo>
                  <a:lnTo>
                    <a:pt x="2763" y="0"/>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1246575" y="1862550"/>
              <a:ext cx="83075" cy="67300"/>
            </a:xfrm>
            <a:custGeom>
              <a:avLst/>
              <a:gdLst/>
              <a:ahLst/>
              <a:cxnLst/>
              <a:rect l="l" t="t" r="r" b="b"/>
              <a:pathLst>
                <a:path w="3323" h="2692" extrusionOk="0">
                  <a:moveTo>
                    <a:pt x="2644" y="1"/>
                  </a:moveTo>
                  <a:lnTo>
                    <a:pt x="0" y="1203"/>
                  </a:lnTo>
                  <a:lnTo>
                    <a:pt x="691" y="2692"/>
                  </a:lnTo>
                  <a:lnTo>
                    <a:pt x="3322" y="1489"/>
                  </a:lnTo>
                  <a:lnTo>
                    <a:pt x="2644" y="1"/>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a:off x="1262050" y="1896200"/>
              <a:ext cx="72050" cy="44000"/>
            </a:xfrm>
            <a:custGeom>
              <a:avLst/>
              <a:gdLst/>
              <a:ahLst/>
              <a:cxnLst/>
              <a:rect l="l" t="t" r="r" b="b"/>
              <a:pathLst>
                <a:path w="2882" h="1760" extrusionOk="0">
                  <a:moveTo>
                    <a:pt x="2632" y="0"/>
                  </a:moveTo>
                  <a:lnTo>
                    <a:pt x="1" y="1191"/>
                  </a:lnTo>
                  <a:lnTo>
                    <a:pt x="227" y="1691"/>
                  </a:lnTo>
                  <a:cubicBezTo>
                    <a:pt x="244" y="1735"/>
                    <a:pt x="282" y="1760"/>
                    <a:pt x="324" y="1760"/>
                  </a:cubicBezTo>
                  <a:cubicBezTo>
                    <a:pt x="339" y="1760"/>
                    <a:pt x="354" y="1757"/>
                    <a:pt x="370" y="1751"/>
                  </a:cubicBezTo>
                  <a:lnTo>
                    <a:pt x="2798" y="643"/>
                  </a:lnTo>
                  <a:cubicBezTo>
                    <a:pt x="2858" y="619"/>
                    <a:pt x="2882" y="560"/>
                    <a:pt x="2858" y="500"/>
                  </a:cubicBezTo>
                  <a:lnTo>
                    <a:pt x="2632"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1177525" y="1731600"/>
              <a:ext cx="114625" cy="107775"/>
            </a:xfrm>
            <a:custGeom>
              <a:avLst/>
              <a:gdLst/>
              <a:ahLst/>
              <a:cxnLst/>
              <a:rect l="l" t="t" r="r" b="b"/>
              <a:pathLst>
                <a:path w="4585" h="4311" extrusionOk="0">
                  <a:moveTo>
                    <a:pt x="3560" y="0"/>
                  </a:moveTo>
                  <a:lnTo>
                    <a:pt x="0" y="1619"/>
                  </a:lnTo>
                  <a:lnTo>
                    <a:pt x="286" y="2096"/>
                  </a:lnTo>
                  <a:lnTo>
                    <a:pt x="1072" y="3477"/>
                  </a:lnTo>
                  <a:lnTo>
                    <a:pt x="1548" y="4310"/>
                  </a:lnTo>
                  <a:lnTo>
                    <a:pt x="4584" y="2929"/>
                  </a:lnTo>
                  <a:lnTo>
                    <a:pt x="4263" y="2024"/>
                  </a:lnTo>
                  <a:lnTo>
                    <a:pt x="3739" y="512"/>
                  </a:lnTo>
                  <a:lnTo>
                    <a:pt x="3560"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a:off x="1129600" y="1643775"/>
              <a:ext cx="114925" cy="61650"/>
            </a:xfrm>
            <a:custGeom>
              <a:avLst/>
              <a:gdLst/>
              <a:ahLst/>
              <a:cxnLst/>
              <a:rect l="l" t="t" r="r" b="b"/>
              <a:pathLst>
                <a:path w="4597" h="2466" extrusionOk="0">
                  <a:moveTo>
                    <a:pt x="4358" y="1"/>
                  </a:moveTo>
                  <a:lnTo>
                    <a:pt x="0" y="1989"/>
                  </a:lnTo>
                  <a:lnTo>
                    <a:pt x="191" y="2465"/>
                  </a:lnTo>
                  <a:lnTo>
                    <a:pt x="4596" y="453"/>
                  </a:lnTo>
                  <a:lnTo>
                    <a:pt x="4358" y="1"/>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a:off x="1129900" y="1683975"/>
              <a:ext cx="170875" cy="256950"/>
            </a:xfrm>
            <a:custGeom>
              <a:avLst/>
              <a:gdLst/>
              <a:ahLst/>
              <a:cxnLst/>
              <a:rect l="l" t="t" r="r" b="b"/>
              <a:pathLst>
                <a:path w="6835" h="10278" extrusionOk="0">
                  <a:moveTo>
                    <a:pt x="810" y="0"/>
                  </a:moveTo>
                  <a:lnTo>
                    <a:pt x="0" y="393"/>
                  </a:lnTo>
                  <a:lnTo>
                    <a:pt x="203" y="869"/>
                  </a:lnTo>
                  <a:lnTo>
                    <a:pt x="1929" y="3536"/>
                  </a:lnTo>
                  <a:lnTo>
                    <a:pt x="2203" y="4025"/>
                  </a:lnTo>
                  <a:lnTo>
                    <a:pt x="3001" y="5394"/>
                  </a:lnTo>
                  <a:lnTo>
                    <a:pt x="3477" y="6251"/>
                  </a:lnTo>
                  <a:lnTo>
                    <a:pt x="4691" y="8394"/>
                  </a:lnTo>
                  <a:lnTo>
                    <a:pt x="5298" y="9716"/>
                  </a:lnTo>
                  <a:lnTo>
                    <a:pt x="5525" y="10204"/>
                  </a:lnTo>
                  <a:cubicBezTo>
                    <a:pt x="5551" y="10247"/>
                    <a:pt x="5589" y="10278"/>
                    <a:pt x="5631" y="10278"/>
                  </a:cubicBezTo>
                  <a:cubicBezTo>
                    <a:pt x="5647" y="10278"/>
                    <a:pt x="5663" y="10273"/>
                    <a:pt x="5679" y="10263"/>
                  </a:cubicBezTo>
                  <a:lnTo>
                    <a:pt x="6834" y="9728"/>
                  </a:lnTo>
                  <a:cubicBezTo>
                    <a:pt x="6727" y="9561"/>
                    <a:pt x="6632" y="9382"/>
                    <a:pt x="6525" y="9228"/>
                  </a:cubicBezTo>
                  <a:cubicBezTo>
                    <a:pt x="6394" y="8989"/>
                    <a:pt x="6239" y="8727"/>
                    <a:pt x="6096" y="8489"/>
                  </a:cubicBezTo>
                  <a:cubicBezTo>
                    <a:pt x="5989" y="8299"/>
                    <a:pt x="5870" y="8120"/>
                    <a:pt x="5751" y="7930"/>
                  </a:cubicBezTo>
                  <a:cubicBezTo>
                    <a:pt x="5751" y="7918"/>
                    <a:pt x="5739" y="7918"/>
                    <a:pt x="5739" y="7894"/>
                  </a:cubicBezTo>
                  <a:cubicBezTo>
                    <a:pt x="5715" y="7894"/>
                    <a:pt x="5715" y="7882"/>
                    <a:pt x="5715" y="7882"/>
                  </a:cubicBezTo>
                  <a:cubicBezTo>
                    <a:pt x="5584" y="7656"/>
                    <a:pt x="5441" y="7442"/>
                    <a:pt x="5298" y="7215"/>
                  </a:cubicBezTo>
                  <a:cubicBezTo>
                    <a:pt x="5275" y="7168"/>
                    <a:pt x="5239" y="7108"/>
                    <a:pt x="5215" y="7061"/>
                  </a:cubicBezTo>
                  <a:cubicBezTo>
                    <a:pt x="4941" y="6668"/>
                    <a:pt x="4691" y="6251"/>
                    <a:pt x="4417" y="5846"/>
                  </a:cubicBezTo>
                  <a:cubicBezTo>
                    <a:pt x="4405" y="5834"/>
                    <a:pt x="4405" y="5810"/>
                    <a:pt x="4394" y="5799"/>
                  </a:cubicBezTo>
                  <a:cubicBezTo>
                    <a:pt x="4155" y="5429"/>
                    <a:pt x="3917" y="5072"/>
                    <a:pt x="3679" y="4703"/>
                  </a:cubicBezTo>
                  <a:cubicBezTo>
                    <a:pt x="3560" y="4489"/>
                    <a:pt x="3429" y="4298"/>
                    <a:pt x="3286" y="4084"/>
                  </a:cubicBezTo>
                  <a:cubicBezTo>
                    <a:pt x="3251" y="4025"/>
                    <a:pt x="3203" y="3953"/>
                    <a:pt x="3155" y="3894"/>
                  </a:cubicBezTo>
                  <a:cubicBezTo>
                    <a:pt x="3120" y="3834"/>
                    <a:pt x="3072" y="3763"/>
                    <a:pt x="3024" y="3691"/>
                  </a:cubicBezTo>
                  <a:lnTo>
                    <a:pt x="2715" y="3191"/>
                  </a:lnTo>
                  <a:cubicBezTo>
                    <a:pt x="2417" y="2703"/>
                    <a:pt x="2108" y="2215"/>
                    <a:pt x="1810" y="1727"/>
                  </a:cubicBezTo>
                  <a:cubicBezTo>
                    <a:pt x="1548" y="1310"/>
                    <a:pt x="1298" y="893"/>
                    <a:pt x="1060" y="453"/>
                  </a:cubicBezTo>
                  <a:cubicBezTo>
                    <a:pt x="976" y="298"/>
                    <a:pt x="893" y="143"/>
                    <a:pt x="810"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a:off x="1055175" y="1601225"/>
              <a:ext cx="114325" cy="198900"/>
            </a:xfrm>
            <a:custGeom>
              <a:avLst/>
              <a:gdLst/>
              <a:ahLst/>
              <a:cxnLst/>
              <a:rect l="l" t="t" r="r" b="b"/>
              <a:pathLst>
                <a:path w="4573" h="7956" extrusionOk="0">
                  <a:moveTo>
                    <a:pt x="3251" y="0"/>
                  </a:moveTo>
                  <a:lnTo>
                    <a:pt x="536" y="226"/>
                  </a:lnTo>
                  <a:lnTo>
                    <a:pt x="572" y="572"/>
                  </a:lnTo>
                  <a:cubicBezTo>
                    <a:pt x="132" y="953"/>
                    <a:pt x="1" y="2620"/>
                    <a:pt x="48" y="3132"/>
                  </a:cubicBezTo>
                  <a:lnTo>
                    <a:pt x="405" y="7573"/>
                  </a:lnTo>
                  <a:cubicBezTo>
                    <a:pt x="417" y="7796"/>
                    <a:pt x="657" y="7956"/>
                    <a:pt x="932" y="7956"/>
                  </a:cubicBezTo>
                  <a:cubicBezTo>
                    <a:pt x="951" y="7956"/>
                    <a:pt x="970" y="7955"/>
                    <a:pt x="989" y="7954"/>
                  </a:cubicBezTo>
                  <a:lnTo>
                    <a:pt x="4049" y="7692"/>
                  </a:lnTo>
                  <a:cubicBezTo>
                    <a:pt x="4346" y="7668"/>
                    <a:pt x="4573" y="7454"/>
                    <a:pt x="4561" y="7239"/>
                  </a:cubicBezTo>
                  <a:lnTo>
                    <a:pt x="4204" y="2786"/>
                  </a:lnTo>
                  <a:cubicBezTo>
                    <a:pt x="4156" y="2274"/>
                    <a:pt x="3763" y="655"/>
                    <a:pt x="3275" y="346"/>
                  </a:cubicBezTo>
                  <a:lnTo>
                    <a:pt x="3251"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1068275" y="1599125"/>
              <a:ext cx="68475" cy="16400"/>
            </a:xfrm>
            <a:custGeom>
              <a:avLst/>
              <a:gdLst/>
              <a:ahLst/>
              <a:cxnLst/>
              <a:rect l="l" t="t" r="r" b="b"/>
              <a:pathLst>
                <a:path w="2739" h="656" extrusionOk="0">
                  <a:moveTo>
                    <a:pt x="2703" y="1"/>
                  </a:moveTo>
                  <a:lnTo>
                    <a:pt x="1" y="227"/>
                  </a:lnTo>
                  <a:lnTo>
                    <a:pt x="36" y="656"/>
                  </a:lnTo>
                  <a:lnTo>
                    <a:pt x="2739" y="430"/>
                  </a:lnTo>
                  <a:lnTo>
                    <a:pt x="27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1059650" y="1569375"/>
              <a:ext cx="82775" cy="36625"/>
            </a:xfrm>
            <a:custGeom>
              <a:avLst/>
              <a:gdLst/>
              <a:ahLst/>
              <a:cxnLst/>
              <a:rect l="l" t="t" r="r" b="b"/>
              <a:pathLst>
                <a:path w="3311" h="1465" extrusionOk="0">
                  <a:moveTo>
                    <a:pt x="3096" y="0"/>
                  </a:moveTo>
                  <a:lnTo>
                    <a:pt x="107" y="238"/>
                  </a:lnTo>
                  <a:cubicBezTo>
                    <a:pt x="48" y="238"/>
                    <a:pt x="0" y="298"/>
                    <a:pt x="0" y="358"/>
                  </a:cubicBezTo>
                  <a:lnTo>
                    <a:pt x="96" y="1370"/>
                  </a:lnTo>
                  <a:cubicBezTo>
                    <a:pt x="96" y="1429"/>
                    <a:pt x="155" y="1465"/>
                    <a:pt x="215" y="1465"/>
                  </a:cubicBezTo>
                  <a:lnTo>
                    <a:pt x="3203" y="1227"/>
                  </a:lnTo>
                  <a:cubicBezTo>
                    <a:pt x="3263" y="1227"/>
                    <a:pt x="3310" y="1167"/>
                    <a:pt x="3310" y="1108"/>
                  </a:cubicBezTo>
                  <a:lnTo>
                    <a:pt x="3215" y="96"/>
                  </a:lnTo>
                  <a:cubicBezTo>
                    <a:pt x="3215" y="36"/>
                    <a:pt x="3155"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a:off x="1060825" y="1588125"/>
              <a:ext cx="81600" cy="17875"/>
            </a:xfrm>
            <a:custGeom>
              <a:avLst/>
              <a:gdLst/>
              <a:ahLst/>
              <a:cxnLst/>
              <a:rect l="l" t="t" r="r" b="b"/>
              <a:pathLst>
                <a:path w="3264" h="715" extrusionOk="0">
                  <a:moveTo>
                    <a:pt x="1" y="0"/>
                  </a:moveTo>
                  <a:lnTo>
                    <a:pt x="49" y="620"/>
                  </a:lnTo>
                  <a:cubicBezTo>
                    <a:pt x="49" y="679"/>
                    <a:pt x="108" y="715"/>
                    <a:pt x="168" y="715"/>
                  </a:cubicBezTo>
                  <a:lnTo>
                    <a:pt x="3156" y="477"/>
                  </a:lnTo>
                  <a:cubicBezTo>
                    <a:pt x="3216" y="477"/>
                    <a:pt x="3263" y="417"/>
                    <a:pt x="3263" y="358"/>
                  </a:cubicBezTo>
                  <a:lnTo>
                    <a:pt x="3227" y="24"/>
                  </a:lnTo>
                  <a:cubicBezTo>
                    <a:pt x="2686" y="12"/>
                    <a:pt x="2147" y="12"/>
                    <a:pt x="1610" y="12"/>
                  </a:cubicBezTo>
                  <a:cubicBezTo>
                    <a:pt x="1072" y="12"/>
                    <a:pt x="537" y="12"/>
                    <a:pt x="1"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a:off x="1056075" y="1673850"/>
              <a:ext cx="112525" cy="103000"/>
            </a:xfrm>
            <a:custGeom>
              <a:avLst/>
              <a:gdLst/>
              <a:ahLst/>
              <a:cxnLst/>
              <a:rect l="l" t="t" r="r" b="b"/>
              <a:pathLst>
                <a:path w="4501" h="4120" extrusionOk="0">
                  <a:moveTo>
                    <a:pt x="4191" y="0"/>
                  </a:moveTo>
                  <a:lnTo>
                    <a:pt x="0" y="334"/>
                  </a:lnTo>
                  <a:lnTo>
                    <a:pt x="298" y="4120"/>
                  </a:lnTo>
                  <a:lnTo>
                    <a:pt x="4501" y="3775"/>
                  </a:lnTo>
                  <a:lnTo>
                    <a:pt x="4191" y="0"/>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1072450" y="1694100"/>
              <a:ext cx="81575" cy="69375"/>
            </a:xfrm>
            <a:custGeom>
              <a:avLst/>
              <a:gdLst/>
              <a:ahLst/>
              <a:cxnLst/>
              <a:rect l="l" t="t" r="r" b="b"/>
              <a:pathLst>
                <a:path w="3263" h="2775" extrusionOk="0">
                  <a:moveTo>
                    <a:pt x="3060" y="0"/>
                  </a:moveTo>
                  <a:lnTo>
                    <a:pt x="0" y="250"/>
                  </a:lnTo>
                  <a:lnTo>
                    <a:pt x="203" y="2774"/>
                  </a:lnTo>
                  <a:lnTo>
                    <a:pt x="3263" y="2524"/>
                  </a:lnTo>
                  <a:lnTo>
                    <a:pt x="3060"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1117100" y="1601225"/>
              <a:ext cx="52400" cy="194675"/>
            </a:xfrm>
            <a:custGeom>
              <a:avLst/>
              <a:gdLst/>
              <a:ahLst/>
              <a:cxnLst/>
              <a:rect l="l" t="t" r="r" b="b"/>
              <a:pathLst>
                <a:path w="2096" h="7787" extrusionOk="0">
                  <a:moveTo>
                    <a:pt x="774" y="0"/>
                  </a:moveTo>
                  <a:lnTo>
                    <a:pt x="0" y="60"/>
                  </a:lnTo>
                  <a:lnTo>
                    <a:pt x="24" y="405"/>
                  </a:lnTo>
                  <a:cubicBezTo>
                    <a:pt x="512" y="715"/>
                    <a:pt x="512" y="2370"/>
                    <a:pt x="548" y="2870"/>
                  </a:cubicBezTo>
                  <a:lnTo>
                    <a:pt x="905" y="7323"/>
                  </a:lnTo>
                  <a:cubicBezTo>
                    <a:pt x="916" y="7547"/>
                    <a:pt x="717" y="7750"/>
                    <a:pt x="445" y="7783"/>
                  </a:cubicBezTo>
                  <a:lnTo>
                    <a:pt x="445" y="7783"/>
                  </a:lnTo>
                  <a:lnTo>
                    <a:pt x="1572" y="7692"/>
                  </a:lnTo>
                  <a:cubicBezTo>
                    <a:pt x="1869" y="7668"/>
                    <a:pt x="2096" y="7454"/>
                    <a:pt x="2084" y="7239"/>
                  </a:cubicBezTo>
                  <a:lnTo>
                    <a:pt x="1727" y="2786"/>
                  </a:lnTo>
                  <a:cubicBezTo>
                    <a:pt x="1679" y="2274"/>
                    <a:pt x="1286" y="655"/>
                    <a:pt x="798" y="346"/>
                  </a:cubicBezTo>
                  <a:lnTo>
                    <a:pt x="774" y="0"/>
                  </a:lnTo>
                  <a:close/>
                  <a:moveTo>
                    <a:pt x="445" y="7783"/>
                  </a:moveTo>
                  <a:lnTo>
                    <a:pt x="393" y="7787"/>
                  </a:lnTo>
                  <a:cubicBezTo>
                    <a:pt x="411" y="7786"/>
                    <a:pt x="428" y="7785"/>
                    <a:pt x="445" y="7783"/>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974800" y="1709575"/>
              <a:ext cx="420925" cy="431925"/>
            </a:xfrm>
            <a:custGeom>
              <a:avLst/>
              <a:gdLst/>
              <a:ahLst/>
              <a:cxnLst/>
              <a:rect l="l" t="t" r="r" b="b"/>
              <a:pathLst>
                <a:path w="16837" h="17277" extrusionOk="0">
                  <a:moveTo>
                    <a:pt x="1" y="0"/>
                  </a:moveTo>
                  <a:lnTo>
                    <a:pt x="430" y="16181"/>
                  </a:lnTo>
                  <a:lnTo>
                    <a:pt x="16836" y="17276"/>
                  </a:lnTo>
                  <a:lnTo>
                    <a:pt x="16372" y="1084"/>
                  </a:lnTo>
                  <a:lnTo>
                    <a:pt x="1" y="0"/>
                  </a:lnTo>
                  <a:close/>
                </a:path>
              </a:pathLst>
            </a:custGeom>
            <a:solidFill>
              <a:srgbClr val="409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a:off x="1098625" y="1806300"/>
              <a:ext cx="131900" cy="85450"/>
            </a:xfrm>
            <a:custGeom>
              <a:avLst/>
              <a:gdLst/>
              <a:ahLst/>
              <a:cxnLst/>
              <a:rect l="l" t="t" r="r" b="b"/>
              <a:pathLst>
                <a:path w="5276" h="3418" extrusionOk="0">
                  <a:moveTo>
                    <a:pt x="2311" y="1"/>
                  </a:moveTo>
                  <a:cubicBezTo>
                    <a:pt x="2239" y="13"/>
                    <a:pt x="2180" y="13"/>
                    <a:pt x="2108" y="24"/>
                  </a:cubicBezTo>
                  <a:cubicBezTo>
                    <a:pt x="1763" y="120"/>
                    <a:pt x="1489" y="310"/>
                    <a:pt x="1311" y="620"/>
                  </a:cubicBezTo>
                  <a:cubicBezTo>
                    <a:pt x="1120" y="941"/>
                    <a:pt x="942" y="1263"/>
                    <a:pt x="751" y="1572"/>
                  </a:cubicBezTo>
                  <a:cubicBezTo>
                    <a:pt x="751" y="1572"/>
                    <a:pt x="751" y="1584"/>
                    <a:pt x="739" y="1584"/>
                  </a:cubicBezTo>
                  <a:cubicBezTo>
                    <a:pt x="501" y="1453"/>
                    <a:pt x="263" y="1310"/>
                    <a:pt x="1" y="1167"/>
                  </a:cubicBezTo>
                  <a:lnTo>
                    <a:pt x="1" y="1167"/>
                  </a:lnTo>
                  <a:cubicBezTo>
                    <a:pt x="13" y="1191"/>
                    <a:pt x="13" y="1203"/>
                    <a:pt x="13" y="1215"/>
                  </a:cubicBezTo>
                  <a:cubicBezTo>
                    <a:pt x="406" y="1918"/>
                    <a:pt x="775" y="2620"/>
                    <a:pt x="1168" y="3299"/>
                  </a:cubicBezTo>
                  <a:cubicBezTo>
                    <a:pt x="1180" y="3334"/>
                    <a:pt x="1192" y="3334"/>
                    <a:pt x="1227" y="3334"/>
                  </a:cubicBezTo>
                  <a:cubicBezTo>
                    <a:pt x="1823" y="3346"/>
                    <a:pt x="2418" y="3370"/>
                    <a:pt x="3013" y="3394"/>
                  </a:cubicBezTo>
                  <a:cubicBezTo>
                    <a:pt x="3204" y="3394"/>
                    <a:pt x="3382" y="3406"/>
                    <a:pt x="3573" y="3418"/>
                  </a:cubicBezTo>
                  <a:lnTo>
                    <a:pt x="3573" y="3406"/>
                  </a:lnTo>
                  <a:cubicBezTo>
                    <a:pt x="3370" y="3251"/>
                    <a:pt x="3156" y="3108"/>
                    <a:pt x="2930" y="2953"/>
                  </a:cubicBezTo>
                  <a:cubicBezTo>
                    <a:pt x="2989" y="2870"/>
                    <a:pt x="3037" y="2775"/>
                    <a:pt x="3097" y="2680"/>
                  </a:cubicBezTo>
                  <a:cubicBezTo>
                    <a:pt x="3382" y="2203"/>
                    <a:pt x="3668" y="1727"/>
                    <a:pt x="3966" y="1251"/>
                  </a:cubicBezTo>
                  <a:cubicBezTo>
                    <a:pt x="4132" y="977"/>
                    <a:pt x="4311" y="739"/>
                    <a:pt x="4537" y="548"/>
                  </a:cubicBezTo>
                  <a:cubicBezTo>
                    <a:pt x="4752" y="370"/>
                    <a:pt x="4978" y="239"/>
                    <a:pt x="5240" y="155"/>
                  </a:cubicBezTo>
                  <a:lnTo>
                    <a:pt x="5252" y="155"/>
                  </a:lnTo>
                  <a:lnTo>
                    <a:pt x="5275" y="144"/>
                  </a:lnTo>
                  <a:cubicBezTo>
                    <a:pt x="5061" y="132"/>
                    <a:pt x="4859" y="132"/>
                    <a:pt x="4656" y="120"/>
                  </a:cubicBezTo>
                  <a:cubicBezTo>
                    <a:pt x="4013" y="84"/>
                    <a:pt x="3370" y="60"/>
                    <a:pt x="2716" y="24"/>
                  </a:cubicBezTo>
                  <a:cubicBezTo>
                    <a:pt x="2692" y="24"/>
                    <a:pt x="2668" y="24"/>
                    <a:pt x="2656" y="13"/>
                  </a:cubicBezTo>
                  <a:cubicBezTo>
                    <a:pt x="2549" y="13"/>
                    <a:pt x="2430" y="1"/>
                    <a:pt x="2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a:off x="1231975" y="1897250"/>
              <a:ext cx="94400" cy="86475"/>
            </a:xfrm>
            <a:custGeom>
              <a:avLst/>
              <a:gdLst/>
              <a:ahLst/>
              <a:cxnLst/>
              <a:rect l="l" t="t" r="r" b="b"/>
              <a:pathLst>
                <a:path w="3776" h="3459" extrusionOk="0">
                  <a:moveTo>
                    <a:pt x="1345" y="1"/>
                  </a:moveTo>
                  <a:cubicBezTo>
                    <a:pt x="1331" y="1"/>
                    <a:pt x="1319" y="2"/>
                    <a:pt x="1311" y="6"/>
                  </a:cubicBezTo>
                  <a:cubicBezTo>
                    <a:pt x="1275" y="18"/>
                    <a:pt x="1251" y="77"/>
                    <a:pt x="1227" y="125"/>
                  </a:cubicBezTo>
                  <a:cubicBezTo>
                    <a:pt x="834" y="816"/>
                    <a:pt x="418" y="1494"/>
                    <a:pt x="13" y="2185"/>
                  </a:cubicBezTo>
                  <a:cubicBezTo>
                    <a:pt x="13" y="2185"/>
                    <a:pt x="1" y="2197"/>
                    <a:pt x="1" y="2209"/>
                  </a:cubicBezTo>
                  <a:cubicBezTo>
                    <a:pt x="239" y="2090"/>
                    <a:pt x="477" y="1971"/>
                    <a:pt x="715" y="1863"/>
                  </a:cubicBezTo>
                  <a:cubicBezTo>
                    <a:pt x="727" y="1887"/>
                    <a:pt x="727" y="1899"/>
                    <a:pt x="739" y="1911"/>
                  </a:cubicBezTo>
                  <a:cubicBezTo>
                    <a:pt x="1013" y="2399"/>
                    <a:pt x="1287" y="2911"/>
                    <a:pt x="1561" y="3399"/>
                  </a:cubicBezTo>
                  <a:cubicBezTo>
                    <a:pt x="1573" y="3423"/>
                    <a:pt x="1585" y="3447"/>
                    <a:pt x="1632" y="3447"/>
                  </a:cubicBezTo>
                  <a:cubicBezTo>
                    <a:pt x="1811" y="3447"/>
                    <a:pt x="1977" y="3459"/>
                    <a:pt x="2156" y="3459"/>
                  </a:cubicBezTo>
                  <a:cubicBezTo>
                    <a:pt x="2418" y="3459"/>
                    <a:pt x="2692" y="3447"/>
                    <a:pt x="2930" y="3340"/>
                  </a:cubicBezTo>
                  <a:cubicBezTo>
                    <a:pt x="3287" y="3197"/>
                    <a:pt x="3573" y="2935"/>
                    <a:pt x="3716" y="2566"/>
                  </a:cubicBezTo>
                  <a:cubicBezTo>
                    <a:pt x="3751" y="2506"/>
                    <a:pt x="3751" y="2447"/>
                    <a:pt x="3763" y="2387"/>
                  </a:cubicBezTo>
                  <a:cubicBezTo>
                    <a:pt x="3716" y="2340"/>
                    <a:pt x="3740" y="2316"/>
                    <a:pt x="3740" y="2268"/>
                  </a:cubicBezTo>
                  <a:cubicBezTo>
                    <a:pt x="3716" y="2209"/>
                    <a:pt x="3716" y="2149"/>
                    <a:pt x="3704" y="2101"/>
                  </a:cubicBezTo>
                  <a:cubicBezTo>
                    <a:pt x="3656" y="1971"/>
                    <a:pt x="3597" y="1851"/>
                    <a:pt x="3537" y="1720"/>
                  </a:cubicBezTo>
                  <a:cubicBezTo>
                    <a:pt x="3370" y="1375"/>
                    <a:pt x="3216" y="1030"/>
                    <a:pt x="3061" y="697"/>
                  </a:cubicBezTo>
                  <a:cubicBezTo>
                    <a:pt x="3061" y="673"/>
                    <a:pt x="3049" y="661"/>
                    <a:pt x="3049" y="649"/>
                  </a:cubicBezTo>
                  <a:cubicBezTo>
                    <a:pt x="3287" y="482"/>
                    <a:pt x="3525" y="304"/>
                    <a:pt x="3775" y="125"/>
                  </a:cubicBezTo>
                  <a:lnTo>
                    <a:pt x="3716" y="125"/>
                  </a:lnTo>
                  <a:cubicBezTo>
                    <a:pt x="2954" y="77"/>
                    <a:pt x="2204" y="54"/>
                    <a:pt x="1442" y="6"/>
                  </a:cubicBezTo>
                  <a:cubicBezTo>
                    <a:pt x="1410" y="6"/>
                    <a:pt x="1373"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a:off x="1061125" y="1889350"/>
              <a:ext cx="83375" cy="86650"/>
            </a:xfrm>
            <a:custGeom>
              <a:avLst/>
              <a:gdLst/>
              <a:ahLst/>
              <a:cxnLst/>
              <a:rect l="l" t="t" r="r" b="b"/>
              <a:pathLst>
                <a:path w="3335" h="3466" extrusionOk="0">
                  <a:moveTo>
                    <a:pt x="1132" y="1"/>
                  </a:moveTo>
                  <a:lnTo>
                    <a:pt x="1084" y="84"/>
                  </a:lnTo>
                  <a:cubicBezTo>
                    <a:pt x="739" y="679"/>
                    <a:pt x="418" y="1286"/>
                    <a:pt x="72" y="1882"/>
                  </a:cubicBezTo>
                  <a:cubicBezTo>
                    <a:pt x="48" y="1941"/>
                    <a:pt x="25" y="2025"/>
                    <a:pt x="13" y="2084"/>
                  </a:cubicBezTo>
                  <a:cubicBezTo>
                    <a:pt x="13" y="2096"/>
                    <a:pt x="13" y="2108"/>
                    <a:pt x="1" y="2120"/>
                  </a:cubicBezTo>
                  <a:lnTo>
                    <a:pt x="1" y="2251"/>
                  </a:lnTo>
                  <a:cubicBezTo>
                    <a:pt x="13" y="2310"/>
                    <a:pt x="13" y="2382"/>
                    <a:pt x="25" y="2429"/>
                  </a:cubicBezTo>
                  <a:cubicBezTo>
                    <a:pt x="72" y="2656"/>
                    <a:pt x="203" y="2834"/>
                    <a:pt x="394" y="2989"/>
                  </a:cubicBezTo>
                  <a:cubicBezTo>
                    <a:pt x="608" y="3168"/>
                    <a:pt x="858" y="3263"/>
                    <a:pt x="1144" y="3346"/>
                  </a:cubicBezTo>
                  <a:cubicBezTo>
                    <a:pt x="1453" y="3430"/>
                    <a:pt x="1787" y="3465"/>
                    <a:pt x="2108" y="3465"/>
                  </a:cubicBezTo>
                  <a:cubicBezTo>
                    <a:pt x="2144" y="3465"/>
                    <a:pt x="2156" y="3465"/>
                    <a:pt x="2180" y="3430"/>
                  </a:cubicBezTo>
                  <a:cubicBezTo>
                    <a:pt x="2561" y="2787"/>
                    <a:pt x="2942" y="2132"/>
                    <a:pt x="3323" y="1501"/>
                  </a:cubicBezTo>
                  <a:cubicBezTo>
                    <a:pt x="3323" y="1501"/>
                    <a:pt x="3323" y="1477"/>
                    <a:pt x="3335" y="1465"/>
                  </a:cubicBezTo>
                  <a:cubicBezTo>
                    <a:pt x="2608" y="977"/>
                    <a:pt x="1870" y="489"/>
                    <a:pt x="1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1065900" y="1962875"/>
              <a:ext cx="117300" cy="107475"/>
            </a:xfrm>
            <a:custGeom>
              <a:avLst/>
              <a:gdLst/>
              <a:ahLst/>
              <a:cxnLst/>
              <a:rect l="l" t="t" r="r" b="b"/>
              <a:pathLst>
                <a:path w="4692" h="4299" extrusionOk="0">
                  <a:moveTo>
                    <a:pt x="3608" y="0"/>
                  </a:moveTo>
                  <a:cubicBezTo>
                    <a:pt x="3596" y="203"/>
                    <a:pt x="3560" y="417"/>
                    <a:pt x="3548" y="631"/>
                  </a:cubicBezTo>
                  <a:cubicBezTo>
                    <a:pt x="3548" y="667"/>
                    <a:pt x="3536" y="727"/>
                    <a:pt x="3536" y="774"/>
                  </a:cubicBezTo>
                  <a:cubicBezTo>
                    <a:pt x="3536" y="786"/>
                    <a:pt x="3513" y="798"/>
                    <a:pt x="3501" y="798"/>
                  </a:cubicBezTo>
                  <a:lnTo>
                    <a:pt x="3477" y="798"/>
                  </a:lnTo>
                  <a:cubicBezTo>
                    <a:pt x="2894" y="774"/>
                    <a:pt x="2310" y="762"/>
                    <a:pt x="1727" y="727"/>
                  </a:cubicBezTo>
                  <a:cubicBezTo>
                    <a:pt x="1477" y="715"/>
                    <a:pt x="1227" y="703"/>
                    <a:pt x="989" y="643"/>
                  </a:cubicBezTo>
                  <a:cubicBezTo>
                    <a:pt x="619" y="548"/>
                    <a:pt x="298" y="381"/>
                    <a:pt x="36" y="119"/>
                  </a:cubicBezTo>
                  <a:cubicBezTo>
                    <a:pt x="36" y="119"/>
                    <a:pt x="24" y="108"/>
                    <a:pt x="0" y="108"/>
                  </a:cubicBezTo>
                  <a:cubicBezTo>
                    <a:pt x="60" y="227"/>
                    <a:pt x="107" y="346"/>
                    <a:pt x="167" y="441"/>
                  </a:cubicBezTo>
                  <a:cubicBezTo>
                    <a:pt x="536" y="1203"/>
                    <a:pt x="893" y="1965"/>
                    <a:pt x="1274" y="2727"/>
                  </a:cubicBezTo>
                  <a:cubicBezTo>
                    <a:pt x="1453" y="3084"/>
                    <a:pt x="1751" y="3286"/>
                    <a:pt x="2132" y="3382"/>
                  </a:cubicBezTo>
                  <a:cubicBezTo>
                    <a:pt x="2203" y="3394"/>
                    <a:pt x="2298" y="3394"/>
                    <a:pt x="2370" y="3394"/>
                  </a:cubicBezTo>
                  <a:lnTo>
                    <a:pt x="3394" y="3441"/>
                  </a:lnTo>
                  <a:cubicBezTo>
                    <a:pt x="3441" y="3441"/>
                    <a:pt x="3441" y="3453"/>
                    <a:pt x="3441" y="3477"/>
                  </a:cubicBezTo>
                  <a:cubicBezTo>
                    <a:pt x="3441" y="3691"/>
                    <a:pt x="3441" y="3906"/>
                    <a:pt x="3429" y="4108"/>
                  </a:cubicBezTo>
                  <a:lnTo>
                    <a:pt x="3429" y="4298"/>
                  </a:lnTo>
                  <a:cubicBezTo>
                    <a:pt x="3477" y="4227"/>
                    <a:pt x="3513" y="4168"/>
                    <a:pt x="3548" y="4096"/>
                  </a:cubicBezTo>
                  <a:cubicBezTo>
                    <a:pt x="3917" y="3465"/>
                    <a:pt x="4310" y="2846"/>
                    <a:pt x="4679" y="2215"/>
                  </a:cubicBezTo>
                  <a:cubicBezTo>
                    <a:pt x="4679" y="2203"/>
                    <a:pt x="4691" y="2191"/>
                    <a:pt x="4679" y="2167"/>
                  </a:cubicBezTo>
                  <a:lnTo>
                    <a:pt x="3608" y="36"/>
                  </a:lnTo>
                  <a:cubicBezTo>
                    <a:pt x="3620" y="12"/>
                    <a:pt x="3620" y="12"/>
                    <a:pt x="3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1202525" y="1975375"/>
              <a:ext cx="117000" cy="77125"/>
            </a:xfrm>
            <a:custGeom>
              <a:avLst/>
              <a:gdLst/>
              <a:ahLst/>
              <a:cxnLst/>
              <a:rect l="l" t="t" r="r" b="b"/>
              <a:pathLst>
                <a:path w="4680" h="3085" extrusionOk="0">
                  <a:moveTo>
                    <a:pt x="4679" y="0"/>
                  </a:moveTo>
                  <a:lnTo>
                    <a:pt x="4679" y="0"/>
                  </a:lnTo>
                  <a:cubicBezTo>
                    <a:pt x="4572" y="84"/>
                    <a:pt x="4465" y="167"/>
                    <a:pt x="4358" y="227"/>
                  </a:cubicBezTo>
                  <a:cubicBezTo>
                    <a:pt x="4156" y="358"/>
                    <a:pt x="3917" y="441"/>
                    <a:pt x="3667" y="465"/>
                  </a:cubicBezTo>
                  <a:cubicBezTo>
                    <a:pt x="3560" y="486"/>
                    <a:pt x="3453" y="490"/>
                    <a:pt x="3346" y="490"/>
                  </a:cubicBezTo>
                  <a:cubicBezTo>
                    <a:pt x="3274" y="490"/>
                    <a:pt x="3203" y="489"/>
                    <a:pt x="3132" y="489"/>
                  </a:cubicBezTo>
                  <a:cubicBezTo>
                    <a:pt x="2798" y="465"/>
                    <a:pt x="2477" y="453"/>
                    <a:pt x="2155" y="441"/>
                  </a:cubicBezTo>
                  <a:lnTo>
                    <a:pt x="1000" y="393"/>
                  </a:lnTo>
                  <a:cubicBezTo>
                    <a:pt x="715" y="381"/>
                    <a:pt x="429" y="381"/>
                    <a:pt x="155" y="370"/>
                  </a:cubicBezTo>
                  <a:lnTo>
                    <a:pt x="119" y="370"/>
                  </a:lnTo>
                  <a:cubicBezTo>
                    <a:pt x="72" y="1239"/>
                    <a:pt x="48" y="2120"/>
                    <a:pt x="0" y="3013"/>
                  </a:cubicBezTo>
                  <a:lnTo>
                    <a:pt x="60" y="3013"/>
                  </a:lnTo>
                  <a:cubicBezTo>
                    <a:pt x="548" y="3025"/>
                    <a:pt x="1048" y="3060"/>
                    <a:pt x="1536" y="3072"/>
                  </a:cubicBezTo>
                  <a:cubicBezTo>
                    <a:pt x="1691" y="3072"/>
                    <a:pt x="1870" y="3084"/>
                    <a:pt x="2036" y="3084"/>
                  </a:cubicBezTo>
                  <a:cubicBezTo>
                    <a:pt x="2322" y="3072"/>
                    <a:pt x="2608" y="3025"/>
                    <a:pt x="2858" y="2882"/>
                  </a:cubicBezTo>
                  <a:cubicBezTo>
                    <a:pt x="2977" y="2810"/>
                    <a:pt x="3060" y="2715"/>
                    <a:pt x="3144" y="2596"/>
                  </a:cubicBezTo>
                  <a:cubicBezTo>
                    <a:pt x="3644" y="1739"/>
                    <a:pt x="4167" y="881"/>
                    <a:pt x="4668" y="24"/>
                  </a:cubicBezTo>
                  <a:lnTo>
                    <a:pt x="4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a:off x="1196875" y="1812050"/>
              <a:ext cx="86925" cy="86850"/>
            </a:xfrm>
            <a:custGeom>
              <a:avLst/>
              <a:gdLst/>
              <a:ahLst/>
              <a:cxnLst/>
              <a:rect l="l" t="t" r="r" b="b"/>
              <a:pathLst>
                <a:path w="3477" h="3474" extrusionOk="0">
                  <a:moveTo>
                    <a:pt x="1690" y="0"/>
                  </a:moveTo>
                  <a:cubicBezTo>
                    <a:pt x="1556" y="0"/>
                    <a:pt x="1421" y="33"/>
                    <a:pt x="1286" y="92"/>
                  </a:cubicBezTo>
                  <a:cubicBezTo>
                    <a:pt x="1048" y="199"/>
                    <a:pt x="857" y="354"/>
                    <a:pt x="679" y="533"/>
                  </a:cubicBezTo>
                  <a:cubicBezTo>
                    <a:pt x="405" y="795"/>
                    <a:pt x="202" y="1092"/>
                    <a:pt x="24" y="1426"/>
                  </a:cubicBezTo>
                  <a:cubicBezTo>
                    <a:pt x="0" y="1449"/>
                    <a:pt x="0" y="1461"/>
                    <a:pt x="24" y="1485"/>
                  </a:cubicBezTo>
                  <a:cubicBezTo>
                    <a:pt x="393" y="2140"/>
                    <a:pt x="750" y="2795"/>
                    <a:pt x="1119" y="3450"/>
                  </a:cubicBezTo>
                  <a:cubicBezTo>
                    <a:pt x="1131" y="3462"/>
                    <a:pt x="1131" y="3474"/>
                    <a:pt x="1131" y="3474"/>
                  </a:cubicBezTo>
                  <a:cubicBezTo>
                    <a:pt x="1905" y="3057"/>
                    <a:pt x="2679" y="2640"/>
                    <a:pt x="3477" y="2223"/>
                  </a:cubicBezTo>
                  <a:cubicBezTo>
                    <a:pt x="3417" y="2140"/>
                    <a:pt x="3370" y="2033"/>
                    <a:pt x="3310" y="1938"/>
                  </a:cubicBezTo>
                  <a:cubicBezTo>
                    <a:pt x="2989" y="1402"/>
                    <a:pt x="2679" y="866"/>
                    <a:pt x="2357" y="330"/>
                  </a:cubicBezTo>
                  <a:cubicBezTo>
                    <a:pt x="2310" y="259"/>
                    <a:pt x="2238" y="199"/>
                    <a:pt x="2167" y="152"/>
                  </a:cubicBezTo>
                  <a:cubicBezTo>
                    <a:pt x="2011" y="48"/>
                    <a:pt x="1851" y="0"/>
                    <a:pt x="1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a:off x="1384100" y="1643775"/>
              <a:ext cx="135150" cy="497725"/>
            </a:xfrm>
            <a:custGeom>
              <a:avLst/>
              <a:gdLst/>
              <a:ahLst/>
              <a:cxnLst/>
              <a:rect l="l" t="t" r="r" b="b"/>
              <a:pathLst>
                <a:path w="5406" h="19909" extrusionOk="0">
                  <a:moveTo>
                    <a:pt x="4977" y="1"/>
                  </a:moveTo>
                  <a:lnTo>
                    <a:pt x="0" y="3716"/>
                  </a:lnTo>
                  <a:lnTo>
                    <a:pt x="464" y="19908"/>
                  </a:lnTo>
                  <a:lnTo>
                    <a:pt x="5406" y="14753"/>
                  </a:lnTo>
                  <a:lnTo>
                    <a:pt x="4977" y="1"/>
                  </a:lnTo>
                  <a:close/>
                </a:path>
              </a:pathLst>
            </a:custGeom>
            <a:solidFill>
              <a:srgbClr val="5EB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a:off x="1224850" y="1888125"/>
              <a:ext cx="186050" cy="94225"/>
            </a:xfrm>
            <a:custGeom>
              <a:avLst/>
              <a:gdLst/>
              <a:ahLst/>
              <a:cxnLst/>
              <a:rect l="l" t="t" r="r" b="b"/>
              <a:pathLst>
                <a:path w="7442" h="3769" extrusionOk="0">
                  <a:moveTo>
                    <a:pt x="4745" y="1"/>
                  </a:moveTo>
                  <a:cubicBezTo>
                    <a:pt x="4553" y="1"/>
                    <a:pt x="4266" y="143"/>
                    <a:pt x="4036" y="240"/>
                  </a:cubicBezTo>
                  <a:cubicBezTo>
                    <a:pt x="3715" y="371"/>
                    <a:pt x="3120" y="859"/>
                    <a:pt x="2941" y="1038"/>
                  </a:cubicBezTo>
                  <a:cubicBezTo>
                    <a:pt x="2703" y="1276"/>
                    <a:pt x="2215" y="1276"/>
                    <a:pt x="1989" y="1383"/>
                  </a:cubicBezTo>
                  <a:cubicBezTo>
                    <a:pt x="1597" y="1549"/>
                    <a:pt x="907" y="1732"/>
                    <a:pt x="430" y="1732"/>
                  </a:cubicBezTo>
                  <a:cubicBezTo>
                    <a:pt x="327" y="1732"/>
                    <a:pt x="233" y="1724"/>
                    <a:pt x="155" y="1704"/>
                  </a:cubicBezTo>
                  <a:cubicBezTo>
                    <a:pt x="155" y="1704"/>
                    <a:pt x="0" y="2264"/>
                    <a:pt x="72" y="2871"/>
                  </a:cubicBezTo>
                  <a:cubicBezTo>
                    <a:pt x="84" y="3502"/>
                    <a:pt x="250" y="3514"/>
                    <a:pt x="250" y="3514"/>
                  </a:cubicBezTo>
                  <a:cubicBezTo>
                    <a:pt x="374" y="3502"/>
                    <a:pt x="515" y="3496"/>
                    <a:pt x="668" y="3496"/>
                  </a:cubicBezTo>
                  <a:cubicBezTo>
                    <a:pt x="1744" y="3496"/>
                    <a:pt x="3431" y="3768"/>
                    <a:pt x="3899" y="3768"/>
                  </a:cubicBezTo>
                  <a:cubicBezTo>
                    <a:pt x="3931" y="3768"/>
                    <a:pt x="3957" y="3767"/>
                    <a:pt x="3977" y="3764"/>
                  </a:cubicBezTo>
                  <a:cubicBezTo>
                    <a:pt x="4346" y="3705"/>
                    <a:pt x="6275" y="3228"/>
                    <a:pt x="6561" y="3121"/>
                  </a:cubicBezTo>
                  <a:cubicBezTo>
                    <a:pt x="6846" y="3026"/>
                    <a:pt x="6953" y="2800"/>
                    <a:pt x="6977" y="2586"/>
                  </a:cubicBezTo>
                  <a:cubicBezTo>
                    <a:pt x="7001" y="2383"/>
                    <a:pt x="7215" y="2324"/>
                    <a:pt x="7299" y="2145"/>
                  </a:cubicBezTo>
                  <a:cubicBezTo>
                    <a:pt x="7370" y="1966"/>
                    <a:pt x="7394" y="1728"/>
                    <a:pt x="7430" y="1514"/>
                  </a:cubicBezTo>
                  <a:cubicBezTo>
                    <a:pt x="7442" y="1312"/>
                    <a:pt x="7192" y="1062"/>
                    <a:pt x="7192" y="1062"/>
                  </a:cubicBezTo>
                  <a:cubicBezTo>
                    <a:pt x="7192" y="1062"/>
                    <a:pt x="7161" y="661"/>
                    <a:pt x="6909" y="661"/>
                  </a:cubicBezTo>
                  <a:cubicBezTo>
                    <a:pt x="6889" y="661"/>
                    <a:pt x="6868" y="664"/>
                    <a:pt x="6846" y="669"/>
                  </a:cubicBezTo>
                  <a:cubicBezTo>
                    <a:pt x="6537" y="740"/>
                    <a:pt x="5882" y="1181"/>
                    <a:pt x="5346" y="1312"/>
                  </a:cubicBezTo>
                  <a:cubicBezTo>
                    <a:pt x="5093" y="1368"/>
                    <a:pt x="4805" y="1392"/>
                    <a:pt x="4576" y="1392"/>
                  </a:cubicBezTo>
                  <a:cubicBezTo>
                    <a:pt x="4320" y="1392"/>
                    <a:pt x="4137" y="1362"/>
                    <a:pt x="4156" y="1312"/>
                  </a:cubicBezTo>
                  <a:cubicBezTo>
                    <a:pt x="4167" y="1204"/>
                    <a:pt x="4548" y="621"/>
                    <a:pt x="4763" y="490"/>
                  </a:cubicBezTo>
                  <a:cubicBezTo>
                    <a:pt x="4953" y="371"/>
                    <a:pt x="5060" y="204"/>
                    <a:pt x="4906" y="61"/>
                  </a:cubicBezTo>
                  <a:cubicBezTo>
                    <a:pt x="4868" y="18"/>
                    <a:pt x="4813" y="1"/>
                    <a:pt x="4745"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739950" y="1611175"/>
              <a:ext cx="522725" cy="401725"/>
            </a:xfrm>
            <a:custGeom>
              <a:avLst/>
              <a:gdLst/>
              <a:ahLst/>
              <a:cxnLst/>
              <a:rect l="l" t="t" r="r" b="b"/>
              <a:pathLst>
                <a:path w="20909" h="16069" extrusionOk="0">
                  <a:moveTo>
                    <a:pt x="1992" y="0"/>
                  </a:moveTo>
                  <a:cubicBezTo>
                    <a:pt x="1172" y="0"/>
                    <a:pt x="403" y="726"/>
                    <a:pt x="239" y="2376"/>
                  </a:cubicBezTo>
                  <a:cubicBezTo>
                    <a:pt x="1" y="4770"/>
                    <a:pt x="4561" y="12390"/>
                    <a:pt x="7359" y="15211"/>
                  </a:cubicBezTo>
                  <a:cubicBezTo>
                    <a:pt x="7621" y="15485"/>
                    <a:pt x="7788" y="15640"/>
                    <a:pt x="8657" y="15807"/>
                  </a:cubicBezTo>
                  <a:cubicBezTo>
                    <a:pt x="9623" y="15994"/>
                    <a:pt x="10860" y="16068"/>
                    <a:pt x="12207" y="16068"/>
                  </a:cubicBezTo>
                  <a:cubicBezTo>
                    <a:pt x="15142" y="16068"/>
                    <a:pt x="18599" y="15716"/>
                    <a:pt x="20908" y="15414"/>
                  </a:cubicBezTo>
                  <a:cubicBezTo>
                    <a:pt x="20908" y="15414"/>
                    <a:pt x="20218" y="14187"/>
                    <a:pt x="20396" y="12735"/>
                  </a:cubicBezTo>
                  <a:lnTo>
                    <a:pt x="20396" y="12735"/>
                  </a:lnTo>
                  <a:cubicBezTo>
                    <a:pt x="20396" y="12735"/>
                    <a:pt x="20355" y="12735"/>
                    <a:pt x="20278" y="12735"/>
                  </a:cubicBezTo>
                  <a:cubicBezTo>
                    <a:pt x="19179" y="12735"/>
                    <a:pt x="10770" y="12714"/>
                    <a:pt x="9836" y="12080"/>
                  </a:cubicBezTo>
                  <a:cubicBezTo>
                    <a:pt x="9836" y="12080"/>
                    <a:pt x="8228" y="9818"/>
                    <a:pt x="6859" y="6091"/>
                  </a:cubicBezTo>
                  <a:cubicBezTo>
                    <a:pt x="5740" y="2996"/>
                    <a:pt x="4263" y="1388"/>
                    <a:pt x="3097" y="436"/>
                  </a:cubicBezTo>
                  <a:cubicBezTo>
                    <a:pt x="2753" y="152"/>
                    <a:pt x="2367" y="0"/>
                    <a:pt x="1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32"/>
          <p:cNvSpPr/>
          <p:nvPr/>
        </p:nvSpPr>
        <p:spPr>
          <a:xfrm>
            <a:off x="3246025" y="1038225"/>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txBox="1">
            <a:spLocks noGrp="1"/>
          </p:cNvSpPr>
          <p:nvPr>
            <p:ph type="title" idx="2"/>
          </p:nvPr>
        </p:nvSpPr>
        <p:spPr>
          <a:xfrm>
            <a:off x="3246025" y="1220625"/>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06</a:t>
            </a:r>
          </a:p>
        </p:txBody>
      </p:sp>
      <p:grpSp>
        <p:nvGrpSpPr>
          <p:cNvPr id="1316" name="Google Shape;1316;p32"/>
          <p:cNvGrpSpPr/>
          <p:nvPr/>
        </p:nvGrpSpPr>
        <p:grpSpPr>
          <a:xfrm rot="-898866" flipH="1">
            <a:off x="2107616" y="2549115"/>
            <a:ext cx="1083550" cy="1428571"/>
            <a:chOff x="4326425" y="5583250"/>
            <a:chExt cx="744150" cy="981100"/>
          </a:xfrm>
        </p:grpSpPr>
        <p:sp>
          <p:nvSpPr>
            <p:cNvPr id="1317" name="Google Shape;1317;p3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32"/>
          <p:cNvGrpSpPr/>
          <p:nvPr/>
        </p:nvGrpSpPr>
        <p:grpSpPr>
          <a:xfrm rot="872858" flipH="1">
            <a:off x="2822954" y="2971417"/>
            <a:ext cx="1247406" cy="2528100"/>
            <a:chOff x="1803775" y="5029925"/>
            <a:chExt cx="655775" cy="1329050"/>
          </a:xfrm>
        </p:grpSpPr>
        <p:sp>
          <p:nvSpPr>
            <p:cNvPr id="1343" name="Google Shape;1343;p3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32"/>
          <p:cNvSpPr/>
          <p:nvPr/>
        </p:nvSpPr>
        <p:spPr>
          <a:xfrm rot="-1801446" flipH="1">
            <a:off x="2153218" y="248343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32"/>
          <p:cNvGrpSpPr/>
          <p:nvPr/>
        </p:nvGrpSpPr>
        <p:grpSpPr>
          <a:xfrm rot="884614">
            <a:off x="6675236" y="2899365"/>
            <a:ext cx="1594893" cy="4630963"/>
            <a:chOff x="6512942" y="2975639"/>
            <a:chExt cx="1594852" cy="4630843"/>
          </a:xfrm>
        </p:grpSpPr>
        <p:grpSp>
          <p:nvGrpSpPr>
            <p:cNvPr id="1358" name="Google Shape;1358;p32"/>
            <p:cNvGrpSpPr/>
            <p:nvPr/>
          </p:nvGrpSpPr>
          <p:grpSpPr>
            <a:xfrm>
              <a:off x="6512942" y="2975639"/>
              <a:ext cx="1594852" cy="4630843"/>
              <a:chOff x="1460575" y="5630575"/>
              <a:chExt cx="645350" cy="1873775"/>
            </a:xfrm>
          </p:grpSpPr>
          <p:sp>
            <p:nvSpPr>
              <p:cNvPr id="1359" name="Google Shape;1359;p3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32"/>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4541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2012" name="Google Shape;2012;p37"/>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 sz="1800">
                <a:solidFill>
                  <a:schemeClr val="accent4"/>
                </a:solidFill>
              </a:rPr>
              <a:t>A Simple Recycling Rate Model </a:t>
            </a:r>
            <a:endParaRPr lang="en" sz="1800">
              <a:solidFill>
                <a:schemeClr val="accent4"/>
              </a:solidFill>
              <a:cs typeface="Arial"/>
            </a:endParaRPr>
          </a:p>
        </p:txBody>
      </p:sp>
      <p:sp>
        <p:nvSpPr>
          <p:cNvPr id="2" name="Rectangle 1">
            <a:extLst>
              <a:ext uri="{FF2B5EF4-FFF2-40B4-BE49-F238E27FC236}">
                <a16:creationId xmlns:a16="http://schemas.microsoft.com/office/drawing/2014/main" id="{CF3502C9-FC09-523E-2E5B-6FDAE7C96067}"/>
              </a:ext>
            </a:extLst>
          </p:cNvPr>
          <p:cNvSpPr/>
          <p:nvPr/>
        </p:nvSpPr>
        <p:spPr>
          <a:xfrm>
            <a:off x="2669610" y="1158657"/>
            <a:ext cx="3836095" cy="696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buClr>
                <a:srgbClr val="000000"/>
              </a:buClr>
            </a:pPr>
            <a:r>
              <a:rPr lang="en-US" sz="1400" kern="0">
                <a:solidFill>
                  <a:srgbClr val="000000"/>
                </a:solidFill>
                <a:latin typeface="Arial"/>
                <a:cs typeface="Arial"/>
                <a:sym typeface="Arial"/>
              </a:rPr>
              <a:t>Total </a:t>
            </a:r>
            <a:r>
              <a:rPr lang="en-US" sz="1400" kern="0">
                <a:solidFill>
                  <a:srgbClr val="000000"/>
                </a:solidFill>
                <a:latin typeface="Arial"/>
                <a:ea typeface="+mn-lt"/>
                <a:cs typeface="Arial"/>
                <a:sym typeface="Arial"/>
              </a:rPr>
              <a:t>packaging </a:t>
            </a:r>
            <a:endParaRPr lang="en-US" sz="1400" kern="0">
              <a:solidFill>
                <a:srgbClr val="000000"/>
              </a:solidFill>
              <a:latin typeface="Arial"/>
              <a:ea typeface="+mn-lt"/>
              <a:cs typeface="Arial"/>
            </a:endParaRPr>
          </a:p>
          <a:p>
            <a:pPr algn="ctr" defTabSz="914378">
              <a:buClr>
                <a:srgbClr val="000000"/>
              </a:buClr>
            </a:pPr>
            <a:r>
              <a:rPr lang="en-US" sz="1400" kern="0">
                <a:solidFill>
                  <a:srgbClr val="000000"/>
                </a:solidFill>
                <a:latin typeface="Arial"/>
                <a:cs typeface="Arial"/>
                <a:sym typeface="Arial"/>
              </a:rPr>
              <a:t> Material</a:t>
            </a:r>
            <a:endParaRPr lang="en-US" sz="1400" kern="0">
              <a:solidFill>
                <a:srgbClr val="000000"/>
              </a:solidFill>
              <a:latin typeface="Arial"/>
              <a:sym typeface="Arial"/>
            </a:endParaRPr>
          </a:p>
        </p:txBody>
      </p:sp>
      <p:cxnSp>
        <p:nvCxnSpPr>
          <p:cNvPr id="3" name="Straight Arrow Connector 2">
            <a:extLst>
              <a:ext uri="{FF2B5EF4-FFF2-40B4-BE49-F238E27FC236}">
                <a16:creationId xmlns:a16="http://schemas.microsoft.com/office/drawing/2014/main" id="{73D665D3-6882-3AFD-6295-66BC3EEEAE71}"/>
              </a:ext>
            </a:extLst>
          </p:cNvPr>
          <p:cNvCxnSpPr>
            <a:cxnSpLocks/>
            <a:stCxn id="2" idx="2"/>
            <a:endCxn id="4" idx="0"/>
          </p:cNvCxnSpPr>
          <p:nvPr/>
        </p:nvCxnSpPr>
        <p:spPr>
          <a:xfrm flipH="1">
            <a:off x="2493466" y="1855417"/>
            <a:ext cx="2094192" cy="59094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F492EBA-844B-8F9B-0BD7-8FA0CEBC88BE}"/>
              </a:ext>
            </a:extLst>
          </p:cNvPr>
          <p:cNvSpPr/>
          <p:nvPr/>
        </p:nvSpPr>
        <p:spPr>
          <a:xfrm>
            <a:off x="1409182" y="2446364"/>
            <a:ext cx="2168568" cy="696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buClr>
                <a:srgbClr val="000000"/>
              </a:buClr>
            </a:pPr>
            <a:r>
              <a:rPr lang="en-US" sz="1400" kern="0">
                <a:solidFill>
                  <a:srgbClr val="000000"/>
                </a:solidFill>
                <a:latin typeface="Arial"/>
                <a:cs typeface="Arial"/>
                <a:sym typeface="Arial"/>
              </a:rPr>
              <a:t>Store Collection</a:t>
            </a:r>
          </a:p>
        </p:txBody>
      </p:sp>
      <p:cxnSp>
        <p:nvCxnSpPr>
          <p:cNvPr id="6" name="Straight Arrow Connector 5">
            <a:extLst>
              <a:ext uri="{FF2B5EF4-FFF2-40B4-BE49-F238E27FC236}">
                <a16:creationId xmlns:a16="http://schemas.microsoft.com/office/drawing/2014/main" id="{E6675FE8-EACB-8196-AC71-21797788D8F8}"/>
              </a:ext>
            </a:extLst>
          </p:cNvPr>
          <p:cNvCxnSpPr>
            <a:cxnSpLocks/>
            <a:stCxn id="4" idx="2"/>
            <a:endCxn id="7" idx="0"/>
          </p:cNvCxnSpPr>
          <p:nvPr/>
        </p:nvCxnSpPr>
        <p:spPr>
          <a:xfrm flipH="1">
            <a:off x="1402750" y="3143124"/>
            <a:ext cx="1090716" cy="64599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4F71C61-E1DF-ECF6-06BC-2065833E64A8}"/>
              </a:ext>
            </a:extLst>
          </p:cNvPr>
          <p:cNvSpPr/>
          <p:nvPr/>
        </p:nvSpPr>
        <p:spPr>
          <a:xfrm>
            <a:off x="580729" y="3789120"/>
            <a:ext cx="1644041" cy="696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buClr>
                <a:srgbClr val="000000"/>
              </a:buClr>
            </a:pPr>
            <a:r>
              <a:rPr lang="en-US" sz="1400" kern="0">
                <a:solidFill>
                  <a:srgbClr val="000000"/>
                </a:solidFill>
                <a:latin typeface="Arial"/>
                <a:cs typeface="Arial"/>
                <a:sym typeface="Arial"/>
              </a:rPr>
              <a:t>Non-Recycled Part</a:t>
            </a:r>
          </a:p>
        </p:txBody>
      </p:sp>
      <p:cxnSp>
        <p:nvCxnSpPr>
          <p:cNvPr id="8" name="Straight Arrow Connector 7">
            <a:extLst>
              <a:ext uri="{FF2B5EF4-FFF2-40B4-BE49-F238E27FC236}">
                <a16:creationId xmlns:a16="http://schemas.microsoft.com/office/drawing/2014/main" id="{863D9C43-B216-8702-C182-B883DEA7599B}"/>
              </a:ext>
            </a:extLst>
          </p:cNvPr>
          <p:cNvCxnSpPr>
            <a:cxnSpLocks/>
            <a:stCxn id="4" idx="2"/>
            <a:endCxn id="9" idx="0"/>
          </p:cNvCxnSpPr>
          <p:nvPr/>
        </p:nvCxnSpPr>
        <p:spPr>
          <a:xfrm>
            <a:off x="2493466" y="3143124"/>
            <a:ext cx="1088605" cy="64599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135DA9F-D980-47C3-C723-ACC36318CC9B}"/>
              </a:ext>
            </a:extLst>
          </p:cNvPr>
          <p:cNvSpPr/>
          <p:nvPr/>
        </p:nvSpPr>
        <p:spPr>
          <a:xfrm>
            <a:off x="2760050" y="3789120"/>
            <a:ext cx="1644041" cy="696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buClr>
                <a:srgbClr val="000000"/>
              </a:buClr>
            </a:pPr>
            <a:r>
              <a:rPr lang="en-US" sz="1400" kern="0">
                <a:solidFill>
                  <a:srgbClr val="000000"/>
                </a:solidFill>
                <a:latin typeface="Arial"/>
                <a:cs typeface="Arial"/>
                <a:sym typeface="Arial"/>
              </a:rPr>
              <a:t>Store Recycling </a:t>
            </a:r>
          </a:p>
        </p:txBody>
      </p:sp>
      <p:sp>
        <p:nvSpPr>
          <p:cNvPr id="10" name="Rectangle 9">
            <a:extLst>
              <a:ext uri="{FF2B5EF4-FFF2-40B4-BE49-F238E27FC236}">
                <a16:creationId xmlns:a16="http://schemas.microsoft.com/office/drawing/2014/main" id="{C2AC259F-CD55-2835-2655-E80D59E65A4E}"/>
              </a:ext>
            </a:extLst>
          </p:cNvPr>
          <p:cNvSpPr/>
          <p:nvPr/>
        </p:nvSpPr>
        <p:spPr>
          <a:xfrm>
            <a:off x="5566250" y="2446364"/>
            <a:ext cx="2168568" cy="696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buClr>
                <a:srgbClr val="000000"/>
              </a:buClr>
            </a:pPr>
            <a:r>
              <a:rPr lang="en-US" sz="1400" kern="0">
                <a:solidFill>
                  <a:srgbClr val="000000"/>
                </a:solidFill>
                <a:latin typeface="Arial"/>
                <a:cs typeface="Arial"/>
                <a:sym typeface="Arial"/>
              </a:rPr>
              <a:t>Government Collection</a:t>
            </a:r>
          </a:p>
        </p:txBody>
      </p:sp>
      <p:cxnSp>
        <p:nvCxnSpPr>
          <p:cNvPr id="11" name="Straight Arrow Connector 10">
            <a:extLst>
              <a:ext uri="{FF2B5EF4-FFF2-40B4-BE49-F238E27FC236}">
                <a16:creationId xmlns:a16="http://schemas.microsoft.com/office/drawing/2014/main" id="{98E871F4-7677-E38C-856C-1C4A0E065093}"/>
              </a:ext>
            </a:extLst>
          </p:cNvPr>
          <p:cNvCxnSpPr>
            <a:cxnSpLocks/>
            <a:stCxn id="2" idx="2"/>
            <a:endCxn id="10" idx="0"/>
          </p:cNvCxnSpPr>
          <p:nvPr/>
        </p:nvCxnSpPr>
        <p:spPr>
          <a:xfrm>
            <a:off x="4587658" y="1855417"/>
            <a:ext cx="2062876" cy="59094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61E3E4-053D-9AB2-8630-DD4289258210}"/>
              </a:ext>
            </a:extLst>
          </p:cNvPr>
          <p:cNvCxnSpPr>
            <a:cxnSpLocks/>
            <a:stCxn id="10" idx="2"/>
            <a:endCxn id="18" idx="0"/>
          </p:cNvCxnSpPr>
          <p:nvPr/>
        </p:nvCxnSpPr>
        <p:spPr>
          <a:xfrm>
            <a:off x="6650534" y="3143124"/>
            <a:ext cx="1084284" cy="64599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4029349-8271-9765-5A03-19B177F4BB8A}"/>
              </a:ext>
            </a:extLst>
          </p:cNvPr>
          <p:cNvSpPr/>
          <p:nvPr/>
        </p:nvSpPr>
        <p:spPr>
          <a:xfrm>
            <a:off x="4939371" y="3789120"/>
            <a:ext cx="1644041" cy="696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buClr>
                <a:srgbClr val="000000"/>
              </a:buClr>
            </a:pPr>
            <a:r>
              <a:rPr lang="en-US" sz="1400" kern="0">
                <a:solidFill>
                  <a:srgbClr val="000000"/>
                </a:solidFill>
                <a:latin typeface="Arial"/>
                <a:cs typeface="Arial"/>
                <a:sym typeface="Arial"/>
              </a:rPr>
              <a:t>Government Recycling </a:t>
            </a:r>
          </a:p>
        </p:txBody>
      </p:sp>
      <p:sp>
        <p:nvSpPr>
          <p:cNvPr id="18" name="Rectangle 17">
            <a:extLst>
              <a:ext uri="{FF2B5EF4-FFF2-40B4-BE49-F238E27FC236}">
                <a16:creationId xmlns:a16="http://schemas.microsoft.com/office/drawing/2014/main" id="{E17D600D-2C9B-1ADC-32CE-FF92BF9322A0}"/>
              </a:ext>
            </a:extLst>
          </p:cNvPr>
          <p:cNvSpPr/>
          <p:nvPr/>
        </p:nvSpPr>
        <p:spPr>
          <a:xfrm>
            <a:off x="6912797" y="3789120"/>
            <a:ext cx="1644041" cy="696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buClr>
                <a:srgbClr val="000000"/>
              </a:buClr>
            </a:pPr>
            <a:r>
              <a:rPr lang="en-US" sz="1400" kern="0">
                <a:solidFill>
                  <a:srgbClr val="000000"/>
                </a:solidFill>
                <a:latin typeface="Arial"/>
                <a:cs typeface="Arial"/>
                <a:sym typeface="Arial"/>
              </a:rPr>
              <a:t>Non-Recycled Part</a:t>
            </a:r>
          </a:p>
        </p:txBody>
      </p:sp>
      <p:cxnSp>
        <p:nvCxnSpPr>
          <p:cNvPr id="15" name="Straight Arrow Connector 14">
            <a:extLst>
              <a:ext uri="{FF2B5EF4-FFF2-40B4-BE49-F238E27FC236}">
                <a16:creationId xmlns:a16="http://schemas.microsoft.com/office/drawing/2014/main" id="{57520FC3-3482-D98E-3396-28A54D3239FC}"/>
              </a:ext>
            </a:extLst>
          </p:cNvPr>
          <p:cNvCxnSpPr>
            <a:cxnSpLocks/>
            <a:stCxn id="10" idx="2"/>
            <a:endCxn id="17" idx="0"/>
          </p:cNvCxnSpPr>
          <p:nvPr/>
        </p:nvCxnSpPr>
        <p:spPr>
          <a:xfrm flipH="1">
            <a:off x="5761392" y="3143124"/>
            <a:ext cx="889142" cy="64599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EDC0882-5C07-2ABC-A145-4CFF2B3AAF6C}"/>
              </a:ext>
            </a:extLst>
          </p:cNvPr>
          <p:cNvPicPr>
            <a:picLocks noChangeAspect="1"/>
          </p:cNvPicPr>
          <p:nvPr/>
        </p:nvPicPr>
        <p:blipFill>
          <a:blip r:embed="rId3"/>
          <a:stretch>
            <a:fillRect/>
          </a:stretch>
        </p:blipFill>
        <p:spPr>
          <a:xfrm>
            <a:off x="7451066" y="7519247"/>
            <a:ext cx="4572000" cy="2473128"/>
          </a:xfrm>
          <a:prstGeom prst="rect">
            <a:avLst/>
          </a:prstGeom>
        </p:spPr>
      </p:pic>
    </p:spTree>
    <p:extLst>
      <p:ext uri="{BB962C8B-B14F-4D97-AF65-F5344CB8AC3E}">
        <p14:creationId xmlns:p14="http://schemas.microsoft.com/office/powerpoint/2010/main" val="1848738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6;p33">
            <a:extLst>
              <a:ext uri="{FF2B5EF4-FFF2-40B4-BE49-F238E27FC236}">
                <a16:creationId xmlns:a16="http://schemas.microsoft.com/office/drawing/2014/main" id="{1DAD6788-6338-2323-48B1-FBA1BE28ED58}"/>
              </a:ext>
            </a:extLst>
          </p:cNvPr>
          <p:cNvSpPr txBox="1">
            <a:spLocks noGrp="1"/>
          </p:cNvSpPr>
          <p:nvPr>
            <p:ph type="title"/>
          </p:nvPr>
        </p:nvSpPr>
        <p:spPr>
          <a:xfrm>
            <a:off x="549673" y="269391"/>
            <a:ext cx="6324545" cy="572700"/>
          </a:xfrm>
          <a:prstGeom prst="rect">
            <a:avLst/>
          </a:prstGeom>
        </p:spPr>
        <p:txBody>
          <a:bodyPr spcFirstLastPara="1" wrap="square" lIns="91425" tIns="91425" rIns="91425" bIns="91425" anchor="t" anchorCtr="0">
            <a:noAutofit/>
          </a:bodyPr>
          <a:lstStyle/>
          <a:p>
            <a:pPr algn="ctr"/>
            <a:r>
              <a:rPr lang="en-US">
                <a:latin typeface="Arial"/>
                <a:cs typeface="Arial"/>
              </a:rPr>
              <a:t>Total Packaging Material (2019)</a:t>
            </a:r>
            <a:br>
              <a:rPr lang="en-US" sz="2100">
                <a:latin typeface="Arial"/>
              </a:rPr>
            </a:br>
            <a:endParaRPr lang="en-US"/>
          </a:p>
          <a:p>
            <a:pPr marL="0" lvl="0" indent="0" algn="l">
              <a:spcBef>
                <a:spcPts val="0"/>
              </a:spcBef>
              <a:spcAft>
                <a:spcPts val="0"/>
              </a:spcAft>
              <a:buNone/>
            </a:pPr>
            <a:endParaRPr lang="en-US"/>
          </a:p>
        </p:txBody>
      </p:sp>
      <p:sp>
        <p:nvSpPr>
          <p:cNvPr id="2" name="TextBox 1">
            <a:extLst>
              <a:ext uri="{FF2B5EF4-FFF2-40B4-BE49-F238E27FC236}">
                <a16:creationId xmlns:a16="http://schemas.microsoft.com/office/drawing/2014/main" id="{B863DC6C-D223-4B53-5B13-35E19E319B33}"/>
              </a:ext>
            </a:extLst>
          </p:cNvPr>
          <p:cNvSpPr txBox="1"/>
          <p:nvPr/>
        </p:nvSpPr>
        <p:spPr>
          <a:xfrm>
            <a:off x="819761" y="1581084"/>
            <a:ext cx="7019787"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kern="1200">
                <a:solidFill>
                  <a:schemeClr val="tx1"/>
                </a:solidFill>
                <a:ea typeface="+mn-ea"/>
              </a:rPr>
              <a:t>Total Revenue: £167M</a:t>
            </a:r>
          </a:p>
          <a:p>
            <a:endParaRPr lang="en-GB"/>
          </a:p>
          <a:p>
            <a:r>
              <a:rPr lang="en-GB" sz="1800" kern="1200">
                <a:solidFill>
                  <a:schemeClr val="tx1"/>
                </a:solidFill>
                <a:ea typeface="+mn-ea"/>
              </a:rPr>
              <a:t>Unit Price: £3</a:t>
            </a:r>
          </a:p>
          <a:p>
            <a:endParaRPr lang="en-GB"/>
          </a:p>
          <a:p>
            <a:r>
              <a:rPr lang="en-GB" sz="1800" kern="1200">
                <a:solidFill>
                  <a:schemeClr val="tx1"/>
                </a:solidFill>
                <a:ea typeface="+mn-ea"/>
              </a:rPr>
              <a:t>Number of Meal deals Tesco sold across the UK  =   </a:t>
            </a:r>
          </a:p>
        </p:txBody>
      </p:sp>
      <p:pic>
        <p:nvPicPr>
          <p:cNvPr id="5" name="Picture 4" descr="A close-up of a sign&#10;&#10;Description automatically generated">
            <a:extLst>
              <a:ext uri="{FF2B5EF4-FFF2-40B4-BE49-F238E27FC236}">
                <a16:creationId xmlns:a16="http://schemas.microsoft.com/office/drawing/2014/main" id="{5780C310-2F07-CFC7-2B96-A834BA4DEF5A}"/>
              </a:ext>
            </a:extLst>
          </p:cNvPr>
          <p:cNvPicPr>
            <a:picLocks noChangeAspect="1"/>
          </p:cNvPicPr>
          <p:nvPr/>
        </p:nvPicPr>
        <p:blipFill>
          <a:blip r:embed="rId3"/>
          <a:stretch>
            <a:fillRect/>
          </a:stretch>
        </p:blipFill>
        <p:spPr>
          <a:xfrm>
            <a:off x="6115647" y="1981398"/>
            <a:ext cx="2028825" cy="1181100"/>
          </a:xfrm>
          <a:prstGeom prst="rect">
            <a:avLst/>
          </a:prstGeom>
        </p:spPr>
      </p:pic>
      <p:sp>
        <p:nvSpPr>
          <p:cNvPr id="4" name="TextBox 3">
            <a:extLst>
              <a:ext uri="{FF2B5EF4-FFF2-40B4-BE49-F238E27FC236}">
                <a16:creationId xmlns:a16="http://schemas.microsoft.com/office/drawing/2014/main" id="{E14E6C95-083E-5957-C850-F7A40AF3E30F}"/>
              </a:ext>
            </a:extLst>
          </p:cNvPr>
          <p:cNvSpPr txBox="1"/>
          <p:nvPr/>
        </p:nvSpPr>
        <p:spPr>
          <a:xfrm>
            <a:off x="7273276" y="3558395"/>
            <a:ext cx="13520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[14]</a:t>
            </a:r>
          </a:p>
        </p:txBody>
      </p:sp>
    </p:spTree>
    <p:extLst>
      <p:ext uri="{BB962C8B-B14F-4D97-AF65-F5344CB8AC3E}">
        <p14:creationId xmlns:p14="http://schemas.microsoft.com/office/powerpoint/2010/main" val="1066832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79A9-BA48-BB60-8293-757D681CABBA}"/>
              </a:ext>
            </a:extLst>
          </p:cNvPr>
          <p:cNvSpPr>
            <a:spLocks noGrp="1"/>
          </p:cNvSpPr>
          <p:nvPr>
            <p:ph type="title"/>
          </p:nvPr>
        </p:nvSpPr>
        <p:spPr/>
        <p:txBody>
          <a:bodyPr/>
          <a:lstStyle/>
          <a:p>
            <a:pPr algn="ctr"/>
            <a:r>
              <a:rPr lang="en-US">
                <a:latin typeface="Arial"/>
              </a:rPr>
              <a:t>Total Recycling Rate (r)</a:t>
            </a:r>
            <a:endParaRPr lang="en-US"/>
          </a:p>
        </p:txBody>
      </p:sp>
      <p:sp>
        <p:nvSpPr>
          <p:cNvPr id="4" name="TextBox 3">
            <a:extLst>
              <a:ext uri="{FF2B5EF4-FFF2-40B4-BE49-F238E27FC236}">
                <a16:creationId xmlns:a16="http://schemas.microsoft.com/office/drawing/2014/main" id="{9D160A2A-ABAB-C304-1BE2-7FFA667924BD}"/>
              </a:ext>
            </a:extLst>
          </p:cNvPr>
          <p:cNvSpPr txBox="1"/>
          <p:nvPr/>
        </p:nvSpPr>
        <p:spPr>
          <a:xfrm>
            <a:off x="634130" y="1189972"/>
            <a:ext cx="8008828"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solidFill>
                  <a:schemeClr val="tx1"/>
                </a:solidFill>
              </a:rPr>
              <a:t>Total store collection mass for plastics per year (include PET,PP,LDPE,HDPE)</a:t>
            </a:r>
            <a:endParaRPr lang="en-US">
              <a:solidFill>
                <a:schemeClr val="tx1"/>
              </a:solidFill>
            </a:endParaRPr>
          </a:p>
          <a:p>
            <a:pPr marL="342900" indent="-342900">
              <a:buAutoNum type="arabicPeriod"/>
            </a:pPr>
            <a:endParaRPr lang="en-US" sz="1600">
              <a:solidFill>
                <a:schemeClr val="tx1"/>
              </a:solidFill>
            </a:endParaRPr>
          </a:p>
          <a:p>
            <a:r>
              <a:rPr lang="en-US" sz="1600">
                <a:solidFill>
                  <a:schemeClr val="tx1"/>
                </a:solidFill>
              </a:rPr>
              <a:t>2.   Total store collection mass for cardboard per year</a:t>
            </a:r>
          </a:p>
          <a:p>
            <a:endParaRPr lang="en-US" sz="1600">
              <a:solidFill>
                <a:schemeClr val="tx1"/>
              </a:solidFill>
            </a:endParaRPr>
          </a:p>
          <a:p>
            <a:r>
              <a:rPr lang="en-US" sz="1600">
                <a:solidFill>
                  <a:schemeClr val="tx1"/>
                </a:solidFill>
              </a:rPr>
              <a:t>3.   Total mass of all plastic packaging </a:t>
            </a:r>
          </a:p>
          <a:p>
            <a:endParaRPr lang="en-US" sz="1600">
              <a:solidFill>
                <a:schemeClr val="tx1"/>
              </a:solidFill>
            </a:endParaRPr>
          </a:p>
          <a:p>
            <a:r>
              <a:rPr lang="en-US" sz="1600">
                <a:solidFill>
                  <a:schemeClr val="tx1"/>
                </a:solidFill>
              </a:rPr>
              <a:t>4.   Total mass of cardboard packaging </a:t>
            </a:r>
          </a:p>
          <a:p>
            <a:endParaRPr lang="en-US" sz="1600">
              <a:solidFill>
                <a:schemeClr val="tx1"/>
              </a:solidFill>
            </a:endParaRPr>
          </a:p>
          <a:p>
            <a:r>
              <a:rPr lang="en-US" sz="1600">
                <a:solidFill>
                  <a:schemeClr val="tx1"/>
                </a:solidFill>
              </a:rPr>
              <a:t>5.   The recycling rate of store collection</a:t>
            </a:r>
          </a:p>
          <a:p>
            <a:endParaRPr lang="en-US" sz="1600">
              <a:solidFill>
                <a:schemeClr val="tx1"/>
              </a:solidFill>
            </a:endParaRPr>
          </a:p>
          <a:p>
            <a:r>
              <a:rPr lang="en-US" sz="1600">
                <a:solidFill>
                  <a:schemeClr val="tx1"/>
                </a:solidFill>
              </a:rPr>
              <a:t>6.   The recycling rate of government for plastic and cardboard</a:t>
            </a:r>
          </a:p>
          <a:p>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56700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6;p33">
            <a:extLst>
              <a:ext uri="{FF2B5EF4-FFF2-40B4-BE49-F238E27FC236}">
                <a16:creationId xmlns:a16="http://schemas.microsoft.com/office/drawing/2014/main" id="{1DAD6788-6338-2323-48B1-FBA1BE28ED58}"/>
              </a:ext>
            </a:extLst>
          </p:cNvPr>
          <p:cNvSpPr txBox="1">
            <a:spLocks noGrp="1"/>
          </p:cNvSpPr>
          <p:nvPr>
            <p:ph type="title"/>
          </p:nvPr>
        </p:nvSpPr>
        <p:spPr>
          <a:xfrm>
            <a:off x="632525" y="336273"/>
            <a:ext cx="6324545" cy="572700"/>
          </a:xfrm>
          <a:prstGeom prst="rect">
            <a:avLst/>
          </a:prstGeom>
        </p:spPr>
        <p:txBody>
          <a:bodyPr spcFirstLastPara="1" wrap="square" lIns="91425" tIns="91425" rIns="91425" bIns="91425" anchor="t" anchorCtr="0">
            <a:noAutofit/>
          </a:bodyPr>
          <a:lstStyle/>
          <a:p>
            <a:r>
              <a:rPr lang="en-US"/>
              <a:t>Objectives</a:t>
            </a:r>
          </a:p>
        </p:txBody>
      </p:sp>
      <p:pic>
        <p:nvPicPr>
          <p:cNvPr id="6" name="Picture 5" descr="Tesco Chicken Bacon &amp; Lettuce Sandwich">
            <a:extLst>
              <a:ext uri="{FF2B5EF4-FFF2-40B4-BE49-F238E27FC236}">
                <a16:creationId xmlns:a16="http://schemas.microsoft.com/office/drawing/2014/main" id="{240BD3F0-C097-B168-7E73-E5C90784E22A}"/>
              </a:ext>
            </a:extLst>
          </p:cNvPr>
          <p:cNvPicPr>
            <a:picLocks noChangeAspect="1"/>
          </p:cNvPicPr>
          <p:nvPr/>
        </p:nvPicPr>
        <p:blipFill>
          <a:blip r:embed="rId3"/>
          <a:stretch>
            <a:fillRect/>
          </a:stretch>
        </p:blipFill>
        <p:spPr>
          <a:xfrm>
            <a:off x="-2156" y="1103104"/>
            <a:ext cx="1697248" cy="1697248"/>
          </a:xfrm>
          <a:prstGeom prst="rect">
            <a:avLst/>
          </a:prstGeom>
        </p:spPr>
      </p:pic>
      <p:pic>
        <p:nvPicPr>
          <p:cNvPr id="7" name="Picture 6" descr="Walkers Ready Salted Potato Crisps 6x25g">
            <a:extLst>
              <a:ext uri="{FF2B5EF4-FFF2-40B4-BE49-F238E27FC236}">
                <a16:creationId xmlns:a16="http://schemas.microsoft.com/office/drawing/2014/main" id="{A0D30525-D142-8F1B-CAF5-090593C45CA4}"/>
              </a:ext>
            </a:extLst>
          </p:cNvPr>
          <p:cNvPicPr>
            <a:picLocks noChangeAspect="1"/>
          </p:cNvPicPr>
          <p:nvPr/>
        </p:nvPicPr>
        <p:blipFill>
          <a:blip r:embed="rId4"/>
          <a:stretch>
            <a:fillRect/>
          </a:stretch>
        </p:blipFill>
        <p:spPr>
          <a:xfrm>
            <a:off x="1690777" y="1103103"/>
            <a:ext cx="1697248" cy="1697248"/>
          </a:xfrm>
          <a:prstGeom prst="rect">
            <a:avLst/>
          </a:prstGeom>
        </p:spPr>
      </p:pic>
      <p:pic>
        <p:nvPicPr>
          <p:cNvPr id="8" name="Picture 7" descr="COCA-COLA plastic bottle pet 1 L">
            <a:extLst>
              <a:ext uri="{FF2B5EF4-FFF2-40B4-BE49-F238E27FC236}">
                <a16:creationId xmlns:a16="http://schemas.microsoft.com/office/drawing/2014/main" id="{0AB60BB5-5AF4-8E91-D92C-B12C530B5016}"/>
              </a:ext>
            </a:extLst>
          </p:cNvPr>
          <p:cNvPicPr>
            <a:picLocks noChangeAspect="1"/>
          </p:cNvPicPr>
          <p:nvPr/>
        </p:nvPicPr>
        <p:blipFill>
          <a:blip r:embed="rId5"/>
          <a:stretch>
            <a:fillRect/>
          </a:stretch>
        </p:blipFill>
        <p:spPr>
          <a:xfrm>
            <a:off x="847366" y="2793700"/>
            <a:ext cx="1701920" cy="1701920"/>
          </a:xfrm>
          <a:prstGeom prst="rect">
            <a:avLst/>
          </a:prstGeom>
        </p:spPr>
      </p:pic>
      <p:sp>
        <p:nvSpPr>
          <p:cNvPr id="10" name="TextBox 9">
            <a:extLst>
              <a:ext uri="{FF2B5EF4-FFF2-40B4-BE49-F238E27FC236}">
                <a16:creationId xmlns:a16="http://schemas.microsoft.com/office/drawing/2014/main" id="{C10F1358-ADD9-E931-8439-783C432895B8}"/>
              </a:ext>
            </a:extLst>
          </p:cNvPr>
          <p:cNvSpPr txBox="1"/>
          <p:nvPr/>
        </p:nvSpPr>
        <p:spPr>
          <a:xfrm>
            <a:off x="3787588" y="1221441"/>
            <a:ext cx="5154705"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We wanted to identify the environmental damage by our everyday consumption habits.</a:t>
            </a:r>
          </a:p>
          <a:p>
            <a:endParaRPr lang="en-US" sz="1600"/>
          </a:p>
          <a:p>
            <a:r>
              <a:rPr lang="en-US" sz="1600"/>
              <a:t>This was achieved by measuring:</a:t>
            </a:r>
          </a:p>
          <a:p>
            <a:pPr marL="285750" indent="-285750">
              <a:buChar char="•"/>
            </a:pPr>
            <a:r>
              <a:rPr lang="en-US" sz="1600"/>
              <a:t>CO2e emitted [g] per package</a:t>
            </a:r>
          </a:p>
          <a:p>
            <a:pPr marL="285750" indent="-285750">
              <a:buChar char="•"/>
            </a:pPr>
            <a:r>
              <a:rPr lang="en-US" sz="1600"/>
              <a:t>Crude oil used [g] per package</a:t>
            </a:r>
          </a:p>
          <a:p>
            <a:pPr marL="285750" indent="-285750">
              <a:buChar char="•"/>
            </a:pPr>
            <a:r>
              <a:rPr lang="en-US" sz="1600"/>
              <a:t>Energy consumed [kJ] per package</a:t>
            </a:r>
          </a:p>
          <a:p>
            <a:pPr marL="285750" indent="-285750">
              <a:buChar char="•"/>
            </a:pPr>
            <a:r>
              <a:rPr lang="en-US" sz="1600"/>
              <a:t>Created performance scoring for package</a:t>
            </a:r>
          </a:p>
          <a:p>
            <a:pPr marL="285750" indent="-285750">
              <a:buChar char="•"/>
            </a:pPr>
            <a:endParaRPr lang="en-US" sz="1600"/>
          </a:p>
          <a:p>
            <a:endParaRPr lang="en-US" sz="1600"/>
          </a:p>
          <a:p>
            <a:r>
              <a:rPr lang="en-US" sz="1600"/>
              <a:t>The most popular meal deal across the country consists of a sandwich, packet of crisps and a 500ml bottle of coke</a:t>
            </a:r>
          </a:p>
          <a:p>
            <a:endParaRPr lang="en-US"/>
          </a:p>
          <a:p>
            <a:endParaRPr lang="en-US"/>
          </a:p>
        </p:txBody>
      </p:sp>
    </p:spTree>
    <p:extLst>
      <p:ext uri="{BB962C8B-B14F-4D97-AF65-F5344CB8AC3E}">
        <p14:creationId xmlns:p14="http://schemas.microsoft.com/office/powerpoint/2010/main" val="21824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een box with black text&#10;&#10;Description automatically generated">
            <a:extLst>
              <a:ext uri="{FF2B5EF4-FFF2-40B4-BE49-F238E27FC236}">
                <a16:creationId xmlns:a16="http://schemas.microsoft.com/office/drawing/2014/main" id="{F8062C04-FAAB-089B-7120-B803E3F061E9}"/>
              </a:ext>
            </a:extLst>
          </p:cNvPr>
          <p:cNvPicPr>
            <a:picLocks noChangeAspect="1"/>
          </p:cNvPicPr>
          <p:nvPr/>
        </p:nvPicPr>
        <p:blipFill>
          <a:blip r:embed="rId3"/>
          <a:stretch>
            <a:fillRect/>
          </a:stretch>
        </p:blipFill>
        <p:spPr>
          <a:xfrm>
            <a:off x="1557249" y="447069"/>
            <a:ext cx="4361053" cy="4205613"/>
          </a:xfrm>
          <a:prstGeom prst="rect">
            <a:avLst/>
          </a:prstGeom>
        </p:spPr>
      </p:pic>
      <p:sp>
        <p:nvSpPr>
          <p:cNvPr id="6" name="Rectangle 5">
            <a:extLst>
              <a:ext uri="{FF2B5EF4-FFF2-40B4-BE49-F238E27FC236}">
                <a16:creationId xmlns:a16="http://schemas.microsoft.com/office/drawing/2014/main" id="{D8B16637-4A32-F939-49CE-AE4521CDA8B4}"/>
              </a:ext>
            </a:extLst>
          </p:cNvPr>
          <p:cNvSpPr/>
          <p:nvPr/>
        </p:nvSpPr>
        <p:spPr>
          <a:xfrm>
            <a:off x="5810124" y="2477704"/>
            <a:ext cx="3212678" cy="17710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th equations on a white background&#10;&#10;Description automatically generated">
            <a:extLst>
              <a:ext uri="{FF2B5EF4-FFF2-40B4-BE49-F238E27FC236}">
                <a16:creationId xmlns:a16="http://schemas.microsoft.com/office/drawing/2014/main" id="{9B246489-6401-5C9A-5F79-763D757ECF4C}"/>
              </a:ext>
            </a:extLst>
          </p:cNvPr>
          <p:cNvPicPr>
            <a:picLocks noChangeAspect="1"/>
          </p:cNvPicPr>
          <p:nvPr/>
        </p:nvPicPr>
        <p:blipFill>
          <a:blip r:embed="rId4"/>
          <a:stretch>
            <a:fillRect/>
          </a:stretch>
        </p:blipFill>
        <p:spPr>
          <a:xfrm>
            <a:off x="5810342" y="2476322"/>
            <a:ext cx="3211834" cy="1767831"/>
          </a:xfrm>
          <a:prstGeom prst="rect">
            <a:avLst/>
          </a:prstGeom>
        </p:spPr>
      </p:pic>
      <p:sp>
        <p:nvSpPr>
          <p:cNvPr id="2" name="TextBox 1">
            <a:extLst>
              <a:ext uri="{FF2B5EF4-FFF2-40B4-BE49-F238E27FC236}">
                <a16:creationId xmlns:a16="http://schemas.microsoft.com/office/drawing/2014/main" id="{C96A0E3C-28EF-E3D1-7609-6B165F82C590}"/>
              </a:ext>
            </a:extLst>
          </p:cNvPr>
          <p:cNvSpPr txBox="1"/>
          <p:nvPr/>
        </p:nvSpPr>
        <p:spPr>
          <a:xfrm>
            <a:off x="6812711" y="449975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[15],[18]</a:t>
            </a:r>
          </a:p>
        </p:txBody>
      </p:sp>
    </p:spTree>
    <p:extLst>
      <p:ext uri="{BB962C8B-B14F-4D97-AF65-F5344CB8AC3E}">
        <p14:creationId xmlns:p14="http://schemas.microsoft.com/office/powerpoint/2010/main" val="1865031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FFF707-A089-6E66-A1DE-4A0583309E40}"/>
              </a:ext>
            </a:extLst>
          </p:cNvPr>
          <p:cNvSpPr txBox="1"/>
          <p:nvPr/>
        </p:nvSpPr>
        <p:spPr>
          <a:xfrm>
            <a:off x="553200" y="4507302"/>
            <a:ext cx="503702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28930"/>
            <a:r>
              <a:rPr lang="en-GB" sz="1100">
                <a:solidFill>
                  <a:schemeClr val="tx1">
                    <a:lumMod val="65000"/>
                    <a:lumOff val="35000"/>
                  </a:schemeClr>
                </a:solidFill>
                <a:cs typeface="Hind"/>
              </a:rPr>
              <a:t>Two paths to be considered: Landfill and incineration</a:t>
            </a:r>
          </a:p>
        </p:txBody>
      </p:sp>
      <p:pic>
        <p:nvPicPr>
          <p:cNvPr id="3" name="Picture 2" descr="A green and white chart&#10;&#10;Description automatically generated">
            <a:extLst>
              <a:ext uri="{FF2B5EF4-FFF2-40B4-BE49-F238E27FC236}">
                <a16:creationId xmlns:a16="http://schemas.microsoft.com/office/drawing/2014/main" id="{97A9881E-FF52-FE8C-8598-1164D45DBE3C}"/>
              </a:ext>
            </a:extLst>
          </p:cNvPr>
          <p:cNvPicPr>
            <a:picLocks noChangeAspect="1"/>
          </p:cNvPicPr>
          <p:nvPr/>
        </p:nvPicPr>
        <p:blipFill>
          <a:blip r:embed="rId3"/>
          <a:stretch>
            <a:fillRect/>
          </a:stretch>
        </p:blipFill>
        <p:spPr>
          <a:xfrm>
            <a:off x="5531689" y="9089736"/>
            <a:ext cx="4572000" cy="2804283"/>
          </a:xfrm>
          <a:prstGeom prst="rect">
            <a:avLst/>
          </a:prstGeom>
        </p:spPr>
      </p:pic>
      <p:pic>
        <p:nvPicPr>
          <p:cNvPr id="8" name="Picture 7" descr="A green pie chart with percentages&#10;&#10;Description automatically generated">
            <a:extLst>
              <a:ext uri="{FF2B5EF4-FFF2-40B4-BE49-F238E27FC236}">
                <a16:creationId xmlns:a16="http://schemas.microsoft.com/office/drawing/2014/main" id="{93D48881-549E-52DF-7A7D-467C370149DB}"/>
              </a:ext>
            </a:extLst>
          </p:cNvPr>
          <p:cNvPicPr>
            <a:picLocks noChangeAspect="1"/>
          </p:cNvPicPr>
          <p:nvPr/>
        </p:nvPicPr>
        <p:blipFill>
          <a:blip r:embed="rId4"/>
          <a:stretch>
            <a:fillRect/>
          </a:stretch>
        </p:blipFill>
        <p:spPr>
          <a:xfrm>
            <a:off x="750506" y="870287"/>
            <a:ext cx="3067686" cy="3547996"/>
          </a:xfrm>
          <a:prstGeom prst="rect">
            <a:avLst/>
          </a:prstGeom>
        </p:spPr>
      </p:pic>
      <p:sp>
        <p:nvSpPr>
          <p:cNvPr id="4" name="TextBox 3">
            <a:extLst>
              <a:ext uri="{FF2B5EF4-FFF2-40B4-BE49-F238E27FC236}">
                <a16:creationId xmlns:a16="http://schemas.microsoft.com/office/drawing/2014/main" id="{C939E4B6-51CF-7BBA-3E6A-0C180ACD0176}"/>
              </a:ext>
            </a:extLst>
          </p:cNvPr>
          <p:cNvSpPr txBox="1"/>
          <p:nvPr/>
        </p:nvSpPr>
        <p:spPr>
          <a:xfrm>
            <a:off x="1862078" y="129492"/>
            <a:ext cx="5419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235233"/>
                </a:solidFill>
                <a:cs typeface="Segoe UI"/>
              </a:rPr>
              <a:t>Total Disposal Energy Consumption</a:t>
            </a:r>
            <a:r>
              <a:rPr lang="en-US" sz="1800">
                <a:cs typeface="Segoe UI"/>
              </a:rPr>
              <a:t>​</a:t>
            </a:r>
          </a:p>
          <a:p>
            <a:r>
              <a:rPr lang="en-US" sz="1800" b="1">
                <a:solidFill>
                  <a:srgbClr val="235233"/>
                </a:solidFill>
                <a:cs typeface="Segoe UI"/>
              </a:rPr>
              <a:t>               (Non-Recycled Part)</a:t>
            </a:r>
            <a:r>
              <a:rPr lang="en-US" sz="1800">
                <a:cs typeface="Segoe UI"/>
              </a:rPr>
              <a:t>​</a:t>
            </a:r>
          </a:p>
        </p:txBody>
      </p:sp>
      <p:sp>
        <p:nvSpPr>
          <p:cNvPr id="7" name="TextBox 6">
            <a:extLst>
              <a:ext uri="{FF2B5EF4-FFF2-40B4-BE49-F238E27FC236}">
                <a16:creationId xmlns:a16="http://schemas.microsoft.com/office/drawing/2014/main" id="{A19F2ECA-5D14-02C1-73B1-039211628F0A}"/>
              </a:ext>
            </a:extLst>
          </p:cNvPr>
          <p:cNvSpPr txBox="1"/>
          <p:nvPr/>
        </p:nvSpPr>
        <p:spPr>
          <a:xfrm>
            <a:off x="4575744" y="3763032"/>
            <a:ext cx="411357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tx1">
                    <a:lumMod val="65000"/>
                    <a:lumOff val="35000"/>
                  </a:schemeClr>
                </a:solidFill>
              </a:rPr>
              <a:t>Negative value: Incineration exothermic</a:t>
            </a:r>
          </a:p>
        </p:txBody>
      </p:sp>
      <p:pic>
        <p:nvPicPr>
          <p:cNvPr id="6" name="Picture 5">
            <a:extLst>
              <a:ext uri="{FF2B5EF4-FFF2-40B4-BE49-F238E27FC236}">
                <a16:creationId xmlns:a16="http://schemas.microsoft.com/office/drawing/2014/main" id="{0297659B-97BF-5B53-EE89-F2A00FBE690B}"/>
              </a:ext>
            </a:extLst>
          </p:cNvPr>
          <p:cNvPicPr>
            <a:picLocks noChangeAspect="1"/>
          </p:cNvPicPr>
          <p:nvPr/>
        </p:nvPicPr>
        <p:blipFill>
          <a:blip r:embed="rId5"/>
          <a:stretch>
            <a:fillRect/>
          </a:stretch>
        </p:blipFill>
        <p:spPr>
          <a:xfrm>
            <a:off x="3813769" y="1471566"/>
            <a:ext cx="5035669" cy="1894235"/>
          </a:xfrm>
          <a:prstGeom prst="rect">
            <a:avLst/>
          </a:prstGeom>
        </p:spPr>
      </p:pic>
      <p:sp>
        <p:nvSpPr>
          <p:cNvPr id="2" name="TextBox 1">
            <a:extLst>
              <a:ext uri="{FF2B5EF4-FFF2-40B4-BE49-F238E27FC236}">
                <a16:creationId xmlns:a16="http://schemas.microsoft.com/office/drawing/2014/main" id="{2F07CD75-A4E1-5562-07B2-1A367A037448}"/>
              </a:ext>
            </a:extLst>
          </p:cNvPr>
          <p:cNvSpPr txBox="1"/>
          <p:nvPr/>
        </p:nvSpPr>
        <p:spPr>
          <a:xfrm>
            <a:off x="5421702" y="434879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[15],[16],[18]</a:t>
            </a:r>
          </a:p>
        </p:txBody>
      </p:sp>
    </p:spTree>
    <p:extLst>
      <p:ext uri="{BB962C8B-B14F-4D97-AF65-F5344CB8AC3E}">
        <p14:creationId xmlns:p14="http://schemas.microsoft.com/office/powerpoint/2010/main" val="3038248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3F10A2-90C8-A99C-2D78-BDBDCFC83B7F}"/>
              </a:ext>
            </a:extLst>
          </p:cNvPr>
          <p:cNvSpPr txBox="1"/>
          <p:nvPr/>
        </p:nvSpPr>
        <p:spPr>
          <a:xfrm>
            <a:off x="2187120" y="161203"/>
            <a:ext cx="636752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235233"/>
                </a:solidFill>
              </a:rPr>
              <a:t>Total Disposal Energy Consumption</a:t>
            </a:r>
            <a:r>
              <a:rPr lang="en-US" sz="1800"/>
              <a:t> </a:t>
            </a:r>
          </a:p>
          <a:p>
            <a:r>
              <a:rPr lang="en-US" sz="1800" b="1">
                <a:solidFill>
                  <a:srgbClr val="235233"/>
                </a:solidFill>
              </a:rPr>
              <a:t>               (Recycled Part)</a:t>
            </a:r>
            <a:r>
              <a:rPr lang="en-US" sz="1800"/>
              <a:t> </a:t>
            </a:r>
          </a:p>
          <a:p>
            <a:endParaRPr lang="en-US" sz="2400" b="1">
              <a:solidFill>
                <a:srgbClr val="235233"/>
              </a:solidFill>
              <a:latin typeface="Londrina Solid"/>
            </a:endParaRPr>
          </a:p>
        </p:txBody>
      </p:sp>
      <p:pic>
        <p:nvPicPr>
          <p:cNvPr id="2" name="Picture 1" descr="A diagram of a reaction&#10;&#10;Description automatically generated">
            <a:extLst>
              <a:ext uri="{FF2B5EF4-FFF2-40B4-BE49-F238E27FC236}">
                <a16:creationId xmlns:a16="http://schemas.microsoft.com/office/drawing/2014/main" id="{6EBD0B6F-9532-42FD-387C-7C99EEF16880}"/>
              </a:ext>
            </a:extLst>
          </p:cNvPr>
          <p:cNvPicPr>
            <a:picLocks noChangeAspect="1"/>
          </p:cNvPicPr>
          <p:nvPr/>
        </p:nvPicPr>
        <p:blipFill>
          <a:blip r:embed="rId3"/>
          <a:stretch>
            <a:fillRect/>
          </a:stretch>
        </p:blipFill>
        <p:spPr>
          <a:xfrm>
            <a:off x="532155" y="1002601"/>
            <a:ext cx="3311375" cy="1407664"/>
          </a:xfrm>
          <a:prstGeom prst="rect">
            <a:avLst/>
          </a:prstGeom>
        </p:spPr>
      </p:pic>
      <p:pic>
        <p:nvPicPr>
          <p:cNvPr id="4" name="Picture 3" descr="A diagram of sorting process&#10;&#10;Description automatically generated">
            <a:extLst>
              <a:ext uri="{FF2B5EF4-FFF2-40B4-BE49-F238E27FC236}">
                <a16:creationId xmlns:a16="http://schemas.microsoft.com/office/drawing/2014/main" id="{78DDA266-A3CD-57DA-19C0-E005E2F216E9}"/>
              </a:ext>
            </a:extLst>
          </p:cNvPr>
          <p:cNvPicPr>
            <a:picLocks noChangeAspect="1"/>
          </p:cNvPicPr>
          <p:nvPr/>
        </p:nvPicPr>
        <p:blipFill>
          <a:blip r:embed="rId4"/>
          <a:stretch>
            <a:fillRect/>
          </a:stretch>
        </p:blipFill>
        <p:spPr>
          <a:xfrm>
            <a:off x="1041485" y="2821438"/>
            <a:ext cx="1747963" cy="1755511"/>
          </a:xfrm>
          <a:prstGeom prst="rect">
            <a:avLst/>
          </a:prstGeom>
        </p:spPr>
      </p:pic>
      <p:sp>
        <p:nvSpPr>
          <p:cNvPr id="5" name="TextBox 4">
            <a:extLst>
              <a:ext uri="{FF2B5EF4-FFF2-40B4-BE49-F238E27FC236}">
                <a16:creationId xmlns:a16="http://schemas.microsoft.com/office/drawing/2014/main" id="{633B1C18-5846-B5A4-6A72-9419A4082AE3}"/>
              </a:ext>
            </a:extLst>
          </p:cNvPr>
          <p:cNvSpPr txBox="1"/>
          <p:nvPr/>
        </p:nvSpPr>
        <p:spPr>
          <a:xfrm>
            <a:off x="628213" y="2512855"/>
            <a:ext cx="32806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Chemical recycling for PP</a:t>
            </a:r>
          </a:p>
        </p:txBody>
      </p:sp>
      <p:sp>
        <p:nvSpPr>
          <p:cNvPr id="6" name="TextBox 5">
            <a:extLst>
              <a:ext uri="{FF2B5EF4-FFF2-40B4-BE49-F238E27FC236}">
                <a16:creationId xmlns:a16="http://schemas.microsoft.com/office/drawing/2014/main" id="{0C792F4F-7EC5-8624-8A5D-E6D054991DEC}"/>
              </a:ext>
            </a:extLst>
          </p:cNvPr>
          <p:cNvSpPr txBox="1"/>
          <p:nvPr/>
        </p:nvSpPr>
        <p:spPr>
          <a:xfrm>
            <a:off x="888225" y="4576799"/>
            <a:ext cx="36855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Mechanical recycling for thermoplastic</a:t>
            </a:r>
          </a:p>
        </p:txBody>
      </p:sp>
      <p:pic>
        <p:nvPicPr>
          <p:cNvPr id="3" name="Picture 2" descr="A screenshot of a computer&#10;&#10;Description automatically generated">
            <a:extLst>
              <a:ext uri="{FF2B5EF4-FFF2-40B4-BE49-F238E27FC236}">
                <a16:creationId xmlns:a16="http://schemas.microsoft.com/office/drawing/2014/main" id="{B57C4332-8414-EE9F-B402-AA1AE485DEAE}"/>
              </a:ext>
            </a:extLst>
          </p:cNvPr>
          <p:cNvPicPr>
            <a:picLocks noChangeAspect="1"/>
          </p:cNvPicPr>
          <p:nvPr/>
        </p:nvPicPr>
        <p:blipFill>
          <a:blip r:embed="rId5"/>
          <a:stretch>
            <a:fillRect/>
          </a:stretch>
        </p:blipFill>
        <p:spPr>
          <a:xfrm>
            <a:off x="4357688" y="1530567"/>
            <a:ext cx="4572000" cy="2574492"/>
          </a:xfrm>
          <a:prstGeom prst="rect">
            <a:avLst/>
          </a:prstGeom>
        </p:spPr>
      </p:pic>
      <p:sp>
        <p:nvSpPr>
          <p:cNvPr id="8" name="TextBox 7">
            <a:extLst>
              <a:ext uri="{FF2B5EF4-FFF2-40B4-BE49-F238E27FC236}">
                <a16:creationId xmlns:a16="http://schemas.microsoft.com/office/drawing/2014/main" id="{DDDE3D14-324B-A1F2-0214-BBCC3183DE65}"/>
              </a:ext>
            </a:extLst>
          </p:cNvPr>
          <p:cNvSpPr txBox="1"/>
          <p:nvPr/>
        </p:nvSpPr>
        <p:spPr>
          <a:xfrm>
            <a:off x="5809891" y="457523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[15],[16],[18],[19]</a:t>
            </a:r>
          </a:p>
        </p:txBody>
      </p:sp>
    </p:spTree>
    <p:extLst>
      <p:ext uri="{BB962C8B-B14F-4D97-AF65-F5344CB8AC3E}">
        <p14:creationId xmlns:p14="http://schemas.microsoft.com/office/powerpoint/2010/main" val="1198137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een text on a white background&#10;&#10;Description automatically generated">
            <a:extLst>
              <a:ext uri="{FF2B5EF4-FFF2-40B4-BE49-F238E27FC236}">
                <a16:creationId xmlns:a16="http://schemas.microsoft.com/office/drawing/2014/main" id="{D02168C9-5F96-462D-4A76-7F9601B0EEFE}"/>
              </a:ext>
            </a:extLst>
          </p:cNvPr>
          <p:cNvPicPr>
            <a:picLocks noChangeAspect="1"/>
          </p:cNvPicPr>
          <p:nvPr/>
        </p:nvPicPr>
        <p:blipFill>
          <a:blip r:embed="rId3"/>
          <a:stretch>
            <a:fillRect/>
          </a:stretch>
        </p:blipFill>
        <p:spPr>
          <a:xfrm>
            <a:off x="710890" y="1692158"/>
            <a:ext cx="4572000" cy="2024025"/>
          </a:xfrm>
          <a:prstGeom prst="rect">
            <a:avLst/>
          </a:prstGeom>
        </p:spPr>
      </p:pic>
      <p:sp>
        <p:nvSpPr>
          <p:cNvPr id="2" name="Title 1">
            <a:extLst>
              <a:ext uri="{FF2B5EF4-FFF2-40B4-BE49-F238E27FC236}">
                <a16:creationId xmlns:a16="http://schemas.microsoft.com/office/drawing/2014/main" id="{70F34154-7B33-C9C3-74B5-A46AFC9BC925}"/>
              </a:ext>
            </a:extLst>
          </p:cNvPr>
          <p:cNvSpPr>
            <a:spLocks noGrp="1"/>
          </p:cNvSpPr>
          <p:nvPr>
            <p:ph type="title"/>
          </p:nvPr>
        </p:nvSpPr>
        <p:spPr>
          <a:xfrm>
            <a:off x="713275" y="445025"/>
            <a:ext cx="7717500" cy="934408"/>
          </a:xfrm>
        </p:spPr>
        <p:txBody>
          <a:bodyPr/>
          <a:lstStyle/>
          <a:p>
            <a:pPr algn="ctr"/>
            <a:r>
              <a:rPr lang="en-US" sz="1800">
                <a:solidFill>
                  <a:srgbClr val="000000"/>
                </a:solidFill>
                <a:latin typeface="Arial"/>
                <a:cs typeface="Arial"/>
              </a:rPr>
              <a:t>Total Disposal Energy Consumption</a:t>
            </a:r>
            <a:r>
              <a:rPr lang="en-US" sz="1800" b="0">
                <a:solidFill>
                  <a:srgbClr val="000000"/>
                </a:solidFill>
                <a:latin typeface="Arial"/>
                <a:cs typeface="Arial"/>
              </a:rPr>
              <a:t> </a:t>
            </a:r>
            <a:br>
              <a:rPr lang="en-US" sz="1800" b="0">
                <a:solidFill>
                  <a:srgbClr val="000000"/>
                </a:solidFill>
                <a:latin typeface="Arial"/>
                <a:cs typeface="Arial"/>
              </a:rPr>
            </a:br>
            <a:r>
              <a:rPr lang="en-US" sz="1800">
                <a:solidFill>
                  <a:srgbClr val="000000"/>
                </a:solidFill>
                <a:latin typeface="Arial"/>
                <a:cs typeface="Arial"/>
              </a:rPr>
              <a:t>(Recycled Part and non-recycled part)</a:t>
            </a:r>
            <a:endParaRPr lang="en-US">
              <a:solidFill>
                <a:srgbClr val="000000"/>
              </a:solidFill>
            </a:endParaRPr>
          </a:p>
        </p:txBody>
      </p:sp>
      <p:sp>
        <p:nvSpPr>
          <p:cNvPr id="7" name="TextBox 6">
            <a:extLst>
              <a:ext uri="{FF2B5EF4-FFF2-40B4-BE49-F238E27FC236}">
                <a16:creationId xmlns:a16="http://schemas.microsoft.com/office/drawing/2014/main" id="{7456FD22-741D-40D8-AF4A-BC32CBBE9F9E}"/>
              </a:ext>
            </a:extLst>
          </p:cNvPr>
          <p:cNvSpPr txBox="1"/>
          <p:nvPr/>
        </p:nvSpPr>
        <p:spPr>
          <a:xfrm>
            <a:off x="2565815" y="4152547"/>
            <a:ext cx="3558634" cy="55399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Segoe UI"/>
              </a:rPr>
              <a:t>(Error Percentage: For coke 18.87%​)</a:t>
            </a:r>
            <a:endParaRPr lang="en-US" sz="1600"/>
          </a:p>
          <a:p>
            <a:r>
              <a:rPr lang="en-US">
                <a:cs typeface="Segoe UI"/>
              </a:rPr>
              <a:t>​</a:t>
            </a:r>
          </a:p>
        </p:txBody>
      </p:sp>
    </p:spTree>
    <p:extLst>
      <p:ext uri="{BB962C8B-B14F-4D97-AF65-F5344CB8AC3E}">
        <p14:creationId xmlns:p14="http://schemas.microsoft.com/office/powerpoint/2010/main" val="3374033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6318-347E-CC85-AF05-EDF54F3C2BB7}"/>
              </a:ext>
            </a:extLst>
          </p:cNvPr>
          <p:cNvSpPr>
            <a:spLocks noGrp="1"/>
          </p:cNvSpPr>
          <p:nvPr>
            <p:ph type="title"/>
          </p:nvPr>
        </p:nvSpPr>
        <p:spPr>
          <a:xfrm>
            <a:off x="447922" y="445025"/>
            <a:ext cx="7717500" cy="572700"/>
          </a:xfrm>
        </p:spPr>
        <p:txBody>
          <a:bodyPr/>
          <a:lstStyle/>
          <a:p>
            <a:r>
              <a:rPr lang="en-GB" sz="2800"/>
              <a:t>Cardboard LCA analysis: Energy consumption and GHG emissions</a:t>
            </a:r>
          </a:p>
        </p:txBody>
      </p:sp>
      <p:sp>
        <p:nvSpPr>
          <p:cNvPr id="3" name="TextBox 2">
            <a:extLst>
              <a:ext uri="{FF2B5EF4-FFF2-40B4-BE49-F238E27FC236}">
                <a16:creationId xmlns:a16="http://schemas.microsoft.com/office/drawing/2014/main" id="{F666143D-A693-CA7B-470F-CCB078BA5875}"/>
              </a:ext>
            </a:extLst>
          </p:cNvPr>
          <p:cNvSpPr txBox="1"/>
          <p:nvPr/>
        </p:nvSpPr>
        <p:spPr>
          <a:xfrm>
            <a:off x="447922" y="1680395"/>
            <a:ext cx="4261582" cy="2254463"/>
          </a:xfrm>
          <a:prstGeom prst="rect">
            <a:avLst/>
          </a:prstGeom>
          <a:noFill/>
        </p:spPr>
        <p:txBody>
          <a:bodyPr wrap="square" lIns="91440" tIns="45720" rIns="91440" bIns="45720" rtlCol="0" anchor="t">
            <a:spAutoFit/>
          </a:bodyPr>
          <a:lstStyle/>
          <a:p>
            <a:r>
              <a:rPr lang="en-GB" b="1"/>
              <a:t>System Boundaries (Unit processes that are considered):</a:t>
            </a:r>
          </a:p>
          <a:p>
            <a:endParaRPr lang="en-GB" b="1"/>
          </a:p>
          <a:p>
            <a:pPr marL="285750" indent="-285750">
              <a:buFont typeface="Arial" panose="020B0604020202020204" pitchFamily="34" charset="0"/>
              <a:buChar char="•"/>
            </a:pPr>
            <a:r>
              <a:rPr lang="en-GB" sz="1100"/>
              <a:t>Fibre extraction</a:t>
            </a:r>
          </a:p>
          <a:p>
            <a:pPr marL="285750" indent="-285750">
              <a:buFont typeface="Arial" panose="020B0604020202020204" pitchFamily="34" charset="0"/>
              <a:buChar char="•"/>
            </a:pPr>
            <a:r>
              <a:rPr lang="en-GB" sz="1100"/>
              <a:t>Pulp and papermaking operations (chipping, pulping and chemical bleaching)</a:t>
            </a:r>
          </a:p>
          <a:p>
            <a:pPr marL="285750" indent="-285750">
              <a:buFont typeface="Arial" panose="020B0604020202020204" pitchFamily="34" charset="0"/>
              <a:buChar char="•"/>
            </a:pPr>
            <a:r>
              <a:rPr lang="en-GB" sz="1100"/>
              <a:t>Converting (e.g. the linerboard and corrugating medium into food packaging.)</a:t>
            </a:r>
          </a:p>
          <a:p>
            <a:pPr marL="285750" lvl="1" indent="-285750">
              <a:buFont typeface="Arial" panose="020B0604020202020204" pitchFamily="34" charset="0"/>
              <a:buChar char="•"/>
            </a:pPr>
            <a:r>
              <a:rPr lang="en-GB" sz="1100"/>
              <a:t>Transportation (extraction point – Paper mill – manufacturing facilities – distribution – retailing – </a:t>
            </a:r>
            <a:r>
              <a:rPr lang="en-GB" sz="1100" err="1"/>
              <a:t>EoL</a:t>
            </a:r>
            <a:r>
              <a:rPr lang="en-GB" sz="1100"/>
              <a:t>)</a:t>
            </a:r>
          </a:p>
          <a:p>
            <a:pPr marL="285750" indent="-285750">
              <a:buFont typeface="Arial" panose="020B0604020202020204" pitchFamily="34" charset="0"/>
              <a:buChar char="•"/>
            </a:pPr>
            <a:r>
              <a:rPr lang="en-GB" sz="1100"/>
              <a:t>End-of-life management (incineration, landfill, recycle)</a:t>
            </a:r>
          </a:p>
          <a:p>
            <a:pPr marL="285750" indent="-285750">
              <a:buFont typeface="Arial" panose="020B0604020202020204" pitchFamily="34" charset="0"/>
              <a:buChar char="•"/>
            </a:pPr>
            <a:endParaRPr lang="en-GB" sz="1050"/>
          </a:p>
        </p:txBody>
      </p:sp>
      <p:pic>
        <p:nvPicPr>
          <p:cNvPr id="5" name="Picture 4">
            <a:extLst>
              <a:ext uri="{FF2B5EF4-FFF2-40B4-BE49-F238E27FC236}">
                <a16:creationId xmlns:a16="http://schemas.microsoft.com/office/drawing/2014/main" id="{F238A6CA-F3AB-45FB-9DE4-8F7B1FB511F0}"/>
              </a:ext>
            </a:extLst>
          </p:cNvPr>
          <p:cNvPicPr>
            <a:picLocks noChangeAspect="1"/>
          </p:cNvPicPr>
          <p:nvPr/>
        </p:nvPicPr>
        <p:blipFill rotWithShape="1">
          <a:blip r:embed="rId3"/>
          <a:srcRect l="3039" t="7288" r="2945" b="2354"/>
          <a:stretch/>
        </p:blipFill>
        <p:spPr>
          <a:xfrm>
            <a:off x="5449723" y="1081114"/>
            <a:ext cx="2715699" cy="181752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A46DB04-52A3-AF0B-3380-A2249ACE8D46}"/>
              </a:ext>
            </a:extLst>
          </p:cNvPr>
          <p:cNvPicPr preferRelativeResize="0">
            <a:picLocks/>
          </p:cNvPicPr>
          <p:nvPr/>
        </p:nvPicPr>
        <p:blipFill rotWithShape="1">
          <a:blip r:embed="rId4"/>
          <a:srcRect t="6412" r="1957"/>
          <a:stretch/>
        </p:blipFill>
        <p:spPr>
          <a:xfrm>
            <a:off x="5449723" y="3038834"/>
            <a:ext cx="2718000" cy="1818000"/>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AEC21C7F-FC62-9F52-A76F-049960E1ABBE}"/>
              </a:ext>
            </a:extLst>
          </p:cNvPr>
          <p:cNvSpPr txBox="1"/>
          <p:nvPr/>
        </p:nvSpPr>
        <p:spPr>
          <a:xfrm>
            <a:off x="5449723" y="4919750"/>
            <a:ext cx="4440338" cy="215444"/>
          </a:xfrm>
          <a:prstGeom prst="rect">
            <a:avLst/>
          </a:prstGeom>
          <a:noFill/>
        </p:spPr>
        <p:txBody>
          <a:bodyPr wrap="square" rtlCol="0">
            <a:spAutoFit/>
          </a:bodyPr>
          <a:lstStyle/>
          <a:p>
            <a:r>
              <a:rPr lang="en-GB" sz="800">
                <a:solidFill>
                  <a:srgbClr val="002060"/>
                </a:solidFill>
              </a:rPr>
              <a:t>From PE-Americas and Five Winds International.</a:t>
            </a:r>
          </a:p>
        </p:txBody>
      </p:sp>
      <p:sp>
        <p:nvSpPr>
          <p:cNvPr id="6" name="TextBox 5">
            <a:extLst>
              <a:ext uri="{FF2B5EF4-FFF2-40B4-BE49-F238E27FC236}">
                <a16:creationId xmlns:a16="http://schemas.microsoft.com/office/drawing/2014/main" id="{59F144C4-3D3B-C064-5665-A5C6D8CFB90D}"/>
              </a:ext>
            </a:extLst>
          </p:cNvPr>
          <p:cNvSpPr txBox="1"/>
          <p:nvPr/>
        </p:nvSpPr>
        <p:spPr>
          <a:xfrm>
            <a:off x="-1110615" y="4113699"/>
            <a:ext cx="5417287" cy="1169551"/>
          </a:xfrm>
          <a:prstGeom prst="rect">
            <a:avLst/>
          </a:prstGeom>
          <a:noFill/>
        </p:spPr>
        <p:txBody>
          <a:bodyPr wrap="square">
            <a:spAutoFit/>
          </a:bodyPr>
          <a:lstStyle/>
          <a:p>
            <a:r>
              <a:rPr lang="en-GB"/>
              <a:t>[4] PE-Americas and Five Winds International, Corrugated Packaging Life-cycle Assessment Summary Report, Available at: </a:t>
            </a:r>
            <a:r>
              <a:rPr lang="en-GB">
                <a:hlinkClick r:id="rId5"/>
              </a:rPr>
              <a:t>https://www.eco</a:t>
            </a:r>
            <a:r>
              <a:rPr lang="en-GB"/>
              <a:t> conception.fr/data/sources/users/306/docs/corrugated-packaging-life-cycle-assessment.pdf</a:t>
            </a:r>
          </a:p>
        </p:txBody>
      </p:sp>
    </p:spTree>
    <p:extLst>
      <p:ext uri="{BB962C8B-B14F-4D97-AF65-F5344CB8AC3E}">
        <p14:creationId xmlns:p14="http://schemas.microsoft.com/office/powerpoint/2010/main" val="2391688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2"/>
          <p:cNvSpPr txBox="1">
            <a:spLocks noGrp="1"/>
          </p:cNvSpPr>
          <p:nvPr>
            <p:ph type="ctrTitle"/>
          </p:nvPr>
        </p:nvSpPr>
        <p:spPr>
          <a:xfrm>
            <a:off x="4348349" y="1183897"/>
            <a:ext cx="4658148" cy="752375"/>
          </a:xfrm>
          <a:prstGeom prst="rect">
            <a:avLst/>
          </a:prstGeom>
        </p:spPr>
        <p:txBody>
          <a:bodyPr spcFirstLastPara="1" wrap="square" lIns="91425" tIns="91425" rIns="91425" bIns="91425" anchor="b" anchorCtr="0">
            <a:noAutofit/>
          </a:bodyPr>
          <a:lstStyle/>
          <a:p>
            <a:r>
              <a:rPr lang="en" sz="4000"/>
              <a:t>Results and Findings</a:t>
            </a:r>
            <a:endParaRPr lang="en-US"/>
          </a:p>
        </p:txBody>
      </p:sp>
      <p:grpSp>
        <p:nvGrpSpPr>
          <p:cNvPr id="1246" name="Google Shape;1246;p32"/>
          <p:cNvGrpSpPr/>
          <p:nvPr/>
        </p:nvGrpSpPr>
        <p:grpSpPr>
          <a:xfrm>
            <a:off x="803811" y="539407"/>
            <a:ext cx="2126276" cy="4116251"/>
            <a:chOff x="458075" y="1274800"/>
            <a:chExt cx="1061175" cy="2054325"/>
          </a:xfrm>
        </p:grpSpPr>
        <p:sp>
          <p:nvSpPr>
            <p:cNvPr id="1247" name="Google Shape;1247;p32"/>
            <p:cNvSpPr/>
            <p:nvPr/>
          </p:nvSpPr>
          <p:spPr>
            <a:xfrm>
              <a:off x="493800" y="2272725"/>
              <a:ext cx="453350" cy="907875"/>
            </a:xfrm>
            <a:custGeom>
              <a:avLst/>
              <a:gdLst/>
              <a:ahLst/>
              <a:cxnLst/>
              <a:rect l="l" t="t" r="r" b="b"/>
              <a:pathLst>
                <a:path w="18134" h="36315" extrusionOk="0">
                  <a:moveTo>
                    <a:pt x="9311" y="1"/>
                  </a:moveTo>
                  <a:lnTo>
                    <a:pt x="9311" y="1"/>
                  </a:lnTo>
                  <a:cubicBezTo>
                    <a:pt x="9430" y="1477"/>
                    <a:pt x="8894" y="16110"/>
                    <a:pt x="9002" y="17253"/>
                  </a:cubicBezTo>
                  <a:cubicBezTo>
                    <a:pt x="9049" y="17860"/>
                    <a:pt x="7549" y="18979"/>
                    <a:pt x="6299" y="21003"/>
                  </a:cubicBezTo>
                  <a:cubicBezTo>
                    <a:pt x="4394" y="24099"/>
                    <a:pt x="1989" y="30635"/>
                    <a:pt x="0" y="32040"/>
                  </a:cubicBezTo>
                  <a:cubicBezTo>
                    <a:pt x="0" y="32040"/>
                    <a:pt x="191" y="33707"/>
                    <a:pt x="858" y="34838"/>
                  </a:cubicBezTo>
                  <a:cubicBezTo>
                    <a:pt x="1524" y="35958"/>
                    <a:pt x="3930" y="36315"/>
                    <a:pt x="3930" y="36315"/>
                  </a:cubicBezTo>
                  <a:cubicBezTo>
                    <a:pt x="3930" y="36315"/>
                    <a:pt x="2322" y="34088"/>
                    <a:pt x="2763" y="32779"/>
                  </a:cubicBezTo>
                  <a:cubicBezTo>
                    <a:pt x="3215" y="31469"/>
                    <a:pt x="12419" y="21730"/>
                    <a:pt x="13490" y="19896"/>
                  </a:cubicBezTo>
                  <a:cubicBezTo>
                    <a:pt x="13847" y="19277"/>
                    <a:pt x="14121" y="18253"/>
                    <a:pt x="14145" y="17955"/>
                  </a:cubicBezTo>
                  <a:cubicBezTo>
                    <a:pt x="14324" y="16300"/>
                    <a:pt x="18134" y="2442"/>
                    <a:pt x="18134" y="2442"/>
                  </a:cubicBezTo>
                  <a:lnTo>
                    <a:pt x="9311" y="1"/>
                  </a:lnTo>
                  <a:close/>
                </a:path>
              </a:pathLst>
            </a:custGeom>
            <a:solidFill>
              <a:srgbClr val="F798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8" name="Google Shape;1248;p32"/>
            <p:cNvSpPr/>
            <p:nvPr/>
          </p:nvSpPr>
          <p:spPr>
            <a:xfrm>
              <a:off x="458075" y="3062700"/>
              <a:ext cx="192025" cy="205125"/>
            </a:xfrm>
            <a:custGeom>
              <a:avLst/>
              <a:gdLst/>
              <a:ahLst/>
              <a:cxnLst/>
              <a:rect l="l" t="t" r="r" b="b"/>
              <a:pathLst>
                <a:path w="7681" h="8205" extrusionOk="0">
                  <a:moveTo>
                    <a:pt x="1799" y="1"/>
                  </a:moveTo>
                  <a:cubicBezTo>
                    <a:pt x="1799" y="1"/>
                    <a:pt x="2322" y="1965"/>
                    <a:pt x="3156" y="3311"/>
                  </a:cubicBezTo>
                  <a:cubicBezTo>
                    <a:pt x="3989" y="4644"/>
                    <a:pt x="5228" y="4418"/>
                    <a:pt x="5228" y="4418"/>
                  </a:cubicBezTo>
                  <a:cubicBezTo>
                    <a:pt x="5228" y="4418"/>
                    <a:pt x="5859" y="5990"/>
                    <a:pt x="6775" y="6668"/>
                  </a:cubicBezTo>
                  <a:cubicBezTo>
                    <a:pt x="7680" y="7359"/>
                    <a:pt x="7311" y="7990"/>
                    <a:pt x="7311" y="7990"/>
                  </a:cubicBezTo>
                  <a:cubicBezTo>
                    <a:pt x="7311" y="7990"/>
                    <a:pt x="5430" y="8204"/>
                    <a:pt x="3382" y="6311"/>
                  </a:cubicBezTo>
                  <a:cubicBezTo>
                    <a:pt x="1334" y="4406"/>
                    <a:pt x="1" y="1668"/>
                    <a:pt x="1" y="166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9" name="Google Shape;1249;p32"/>
            <p:cNvSpPr/>
            <p:nvPr/>
          </p:nvSpPr>
          <p:spPr>
            <a:xfrm>
              <a:off x="819150" y="2280175"/>
              <a:ext cx="397075" cy="1012150"/>
            </a:xfrm>
            <a:custGeom>
              <a:avLst/>
              <a:gdLst/>
              <a:ahLst/>
              <a:cxnLst/>
              <a:rect l="l" t="t" r="r" b="b"/>
              <a:pathLst>
                <a:path w="15883" h="40486" extrusionOk="0">
                  <a:moveTo>
                    <a:pt x="8025" y="0"/>
                  </a:moveTo>
                  <a:lnTo>
                    <a:pt x="0" y="1429"/>
                  </a:lnTo>
                  <a:cubicBezTo>
                    <a:pt x="0" y="1429"/>
                    <a:pt x="4012" y="13871"/>
                    <a:pt x="6537" y="19705"/>
                  </a:cubicBezTo>
                  <a:cubicBezTo>
                    <a:pt x="7132" y="21074"/>
                    <a:pt x="7537" y="23396"/>
                    <a:pt x="7632" y="26944"/>
                  </a:cubicBezTo>
                  <a:cubicBezTo>
                    <a:pt x="7715" y="30623"/>
                    <a:pt x="10323" y="36731"/>
                    <a:pt x="10001" y="39208"/>
                  </a:cubicBezTo>
                  <a:cubicBezTo>
                    <a:pt x="10001" y="39208"/>
                    <a:pt x="11394" y="40184"/>
                    <a:pt x="12704" y="40458"/>
                  </a:cubicBezTo>
                  <a:cubicBezTo>
                    <a:pt x="12801" y="40476"/>
                    <a:pt x="12901" y="40485"/>
                    <a:pt x="13004" y="40485"/>
                  </a:cubicBezTo>
                  <a:cubicBezTo>
                    <a:pt x="14272" y="40485"/>
                    <a:pt x="15883" y="39160"/>
                    <a:pt x="15883" y="39160"/>
                  </a:cubicBezTo>
                  <a:cubicBezTo>
                    <a:pt x="15883" y="39160"/>
                    <a:pt x="13109" y="38850"/>
                    <a:pt x="12430" y="37624"/>
                  </a:cubicBezTo>
                  <a:cubicBezTo>
                    <a:pt x="11751" y="36410"/>
                    <a:pt x="12180" y="22313"/>
                    <a:pt x="11216" y="19419"/>
                  </a:cubicBezTo>
                  <a:cubicBezTo>
                    <a:pt x="10989" y="18741"/>
                    <a:pt x="8025" y="0"/>
                    <a:pt x="8025" y="0"/>
                  </a:cubicBezTo>
                  <a:close/>
                </a:path>
              </a:pathLst>
            </a:custGeom>
            <a:solidFill>
              <a:srgbClr val="F798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0" name="Google Shape;1250;p32"/>
            <p:cNvSpPr/>
            <p:nvPr/>
          </p:nvSpPr>
          <p:spPr>
            <a:xfrm>
              <a:off x="1067375" y="3245475"/>
              <a:ext cx="264350" cy="83650"/>
            </a:xfrm>
            <a:custGeom>
              <a:avLst/>
              <a:gdLst/>
              <a:ahLst/>
              <a:cxnLst/>
              <a:rect l="l" t="t" r="r" b="b"/>
              <a:pathLst>
                <a:path w="10574" h="3346" extrusionOk="0">
                  <a:moveTo>
                    <a:pt x="1" y="0"/>
                  </a:moveTo>
                  <a:cubicBezTo>
                    <a:pt x="1" y="0"/>
                    <a:pt x="1834" y="941"/>
                    <a:pt x="3394" y="1215"/>
                  </a:cubicBezTo>
                  <a:cubicBezTo>
                    <a:pt x="4978" y="1500"/>
                    <a:pt x="5644" y="417"/>
                    <a:pt x="5644" y="417"/>
                  </a:cubicBezTo>
                  <a:cubicBezTo>
                    <a:pt x="5644" y="417"/>
                    <a:pt x="8204" y="977"/>
                    <a:pt x="9288" y="1358"/>
                  </a:cubicBezTo>
                  <a:cubicBezTo>
                    <a:pt x="10574" y="1786"/>
                    <a:pt x="7478" y="2870"/>
                    <a:pt x="4668" y="3108"/>
                  </a:cubicBezTo>
                  <a:cubicBezTo>
                    <a:pt x="1846" y="3346"/>
                    <a:pt x="298" y="3036"/>
                    <a:pt x="298" y="303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1" name="Google Shape;1251;p32"/>
            <p:cNvSpPr/>
            <p:nvPr/>
          </p:nvSpPr>
          <p:spPr>
            <a:xfrm>
              <a:off x="696500" y="2012225"/>
              <a:ext cx="192025" cy="140575"/>
            </a:xfrm>
            <a:custGeom>
              <a:avLst/>
              <a:gdLst/>
              <a:ahLst/>
              <a:cxnLst/>
              <a:rect l="l" t="t" r="r" b="b"/>
              <a:pathLst>
                <a:path w="7681" h="5623" extrusionOk="0">
                  <a:moveTo>
                    <a:pt x="7572" y="0"/>
                  </a:moveTo>
                  <a:cubicBezTo>
                    <a:pt x="6861" y="0"/>
                    <a:pt x="2827" y="149"/>
                    <a:pt x="834" y="2348"/>
                  </a:cubicBezTo>
                  <a:cubicBezTo>
                    <a:pt x="1" y="3253"/>
                    <a:pt x="727" y="5420"/>
                    <a:pt x="3965" y="5623"/>
                  </a:cubicBezTo>
                  <a:lnTo>
                    <a:pt x="7680" y="3"/>
                  </a:lnTo>
                  <a:cubicBezTo>
                    <a:pt x="7680" y="2"/>
                    <a:pt x="7642" y="0"/>
                    <a:pt x="757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2" name="Google Shape;1252;p32"/>
            <p:cNvSpPr/>
            <p:nvPr/>
          </p:nvSpPr>
          <p:spPr>
            <a:xfrm>
              <a:off x="692325" y="1958700"/>
              <a:ext cx="314650" cy="697425"/>
            </a:xfrm>
            <a:custGeom>
              <a:avLst/>
              <a:gdLst/>
              <a:ahLst/>
              <a:cxnLst/>
              <a:rect l="l" t="t" r="r" b="b"/>
              <a:pathLst>
                <a:path w="12586" h="27897" extrusionOk="0">
                  <a:moveTo>
                    <a:pt x="10836" y="16967"/>
                  </a:moveTo>
                  <a:cubicBezTo>
                    <a:pt x="10705" y="17027"/>
                    <a:pt x="12586" y="26552"/>
                    <a:pt x="12431" y="26599"/>
                  </a:cubicBezTo>
                  <a:cubicBezTo>
                    <a:pt x="7704" y="27897"/>
                    <a:pt x="942" y="26242"/>
                    <a:pt x="513" y="26278"/>
                  </a:cubicBezTo>
                  <a:cubicBezTo>
                    <a:pt x="1168" y="23646"/>
                    <a:pt x="1715" y="12919"/>
                    <a:pt x="1096" y="10359"/>
                  </a:cubicBezTo>
                  <a:cubicBezTo>
                    <a:pt x="1" y="5894"/>
                    <a:pt x="2370" y="4465"/>
                    <a:pt x="4525" y="2239"/>
                  </a:cubicBezTo>
                  <a:cubicBezTo>
                    <a:pt x="6692" y="1"/>
                    <a:pt x="9585" y="501"/>
                    <a:pt x="9585" y="501"/>
                  </a:cubicBezTo>
                  <a:lnTo>
                    <a:pt x="10574" y="7025"/>
                  </a:lnTo>
                  <a:cubicBezTo>
                    <a:pt x="10574" y="7025"/>
                    <a:pt x="11836" y="9311"/>
                    <a:pt x="11895" y="11835"/>
                  </a:cubicBezTo>
                  <a:cubicBezTo>
                    <a:pt x="11931" y="12764"/>
                    <a:pt x="11848" y="14574"/>
                    <a:pt x="11729" y="16574"/>
                  </a:cubicBezTo>
                  <a:close/>
                </a:path>
              </a:pathLst>
            </a:custGeom>
            <a:solidFill>
              <a:srgbClr val="351B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3" name="Google Shape;1253;p32"/>
            <p:cNvSpPr/>
            <p:nvPr/>
          </p:nvSpPr>
          <p:spPr>
            <a:xfrm>
              <a:off x="696800" y="1285400"/>
              <a:ext cx="347825" cy="453400"/>
            </a:xfrm>
            <a:custGeom>
              <a:avLst/>
              <a:gdLst/>
              <a:ahLst/>
              <a:cxnLst/>
              <a:rect l="l" t="t" r="r" b="b"/>
              <a:pathLst>
                <a:path w="13913" h="18136" extrusionOk="0">
                  <a:moveTo>
                    <a:pt x="9359" y="1"/>
                  </a:moveTo>
                  <a:cubicBezTo>
                    <a:pt x="9351" y="1"/>
                    <a:pt x="9347" y="1"/>
                    <a:pt x="9347" y="1"/>
                  </a:cubicBezTo>
                  <a:lnTo>
                    <a:pt x="5037" y="5882"/>
                  </a:lnTo>
                  <a:lnTo>
                    <a:pt x="1" y="12943"/>
                  </a:lnTo>
                  <a:cubicBezTo>
                    <a:pt x="1" y="12943"/>
                    <a:pt x="2108" y="13443"/>
                    <a:pt x="5823" y="16848"/>
                  </a:cubicBezTo>
                  <a:cubicBezTo>
                    <a:pt x="6808" y="17752"/>
                    <a:pt x="7858" y="18136"/>
                    <a:pt x="8849" y="18136"/>
                  </a:cubicBezTo>
                  <a:cubicBezTo>
                    <a:pt x="11606" y="18136"/>
                    <a:pt x="13913" y="15163"/>
                    <a:pt x="13133" y="12133"/>
                  </a:cubicBezTo>
                  <a:cubicBezTo>
                    <a:pt x="12073" y="8026"/>
                    <a:pt x="12966" y="5740"/>
                    <a:pt x="12478" y="2846"/>
                  </a:cubicBezTo>
                  <a:cubicBezTo>
                    <a:pt x="12009" y="56"/>
                    <a:pt x="9552" y="1"/>
                    <a:pt x="93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4" name="Google Shape;1254;p32"/>
            <p:cNvSpPr/>
            <p:nvPr/>
          </p:nvSpPr>
          <p:spPr>
            <a:xfrm>
              <a:off x="809625" y="1545850"/>
              <a:ext cx="204200" cy="283850"/>
            </a:xfrm>
            <a:custGeom>
              <a:avLst/>
              <a:gdLst/>
              <a:ahLst/>
              <a:cxnLst/>
              <a:rect l="l" t="t" r="r" b="b"/>
              <a:pathLst>
                <a:path w="8168" h="11354" extrusionOk="0">
                  <a:moveTo>
                    <a:pt x="2143" y="1"/>
                  </a:moveTo>
                  <a:cubicBezTo>
                    <a:pt x="2143" y="1"/>
                    <a:pt x="1667" y="1429"/>
                    <a:pt x="833" y="2549"/>
                  </a:cubicBezTo>
                  <a:cubicBezTo>
                    <a:pt x="0" y="3656"/>
                    <a:pt x="3381" y="10978"/>
                    <a:pt x="5417" y="11324"/>
                  </a:cubicBezTo>
                  <a:cubicBezTo>
                    <a:pt x="5542" y="11344"/>
                    <a:pt x="5661" y="11353"/>
                    <a:pt x="5776" y="11353"/>
                  </a:cubicBezTo>
                  <a:cubicBezTo>
                    <a:pt x="7538" y="11353"/>
                    <a:pt x="8168" y="9097"/>
                    <a:pt x="8168" y="9097"/>
                  </a:cubicBezTo>
                  <a:lnTo>
                    <a:pt x="6715" y="4049"/>
                  </a:lnTo>
                  <a:lnTo>
                    <a:pt x="5751" y="2549"/>
                  </a:lnTo>
                  <a:cubicBezTo>
                    <a:pt x="5429" y="2037"/>
                    <a:pt x="4417" y="1846"/>
                    <a:pt x="4929" y="596"/>
                  </a:cubicBezTo>
                  <a:lnTo>
                    <a:pt x="2143" y="1"/>
                  </a:lnTo>
                  <a:close/>
                </a:path>
              </a:pathLst>
            </a:custGeom>
            <a:solidFill>
              <a:srgbClr val="F798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5" name="Google Shape;1255;p32"/>
            <p:cNvSpPr/>
            <p:nvPr/>
          </p:nvSpPr>
          <p:spPr>
            <a:xfrm>
              <a:off x="809900" y="1444950"/>
              <a:ext cx="142600" cy="199750"/>
            </a:xfrm>
            <a:custGeom>
              <a:avLst/>
              <a:gdLst/>
              <a:ahLst/>
              <a:cxnLst/>
              <a:rect l="l" t="t" r="r" b="b"/>
              <a:pathLst>
                <a:path w="5704" h="7990" extrusionOk="0">
                  <a:moveTo>
                    <a:pt x="1406" y="1"/>
                  </a:moveTo>
                  <a:lnTo>
                    <a:pt x="1406" y="1"/>
                  </a:lnTo>
                  <a:cubicBezTo>
                    <a:pt x="1406" y="1"/>
                    <a:pt x="1846" y="905"/>
                    <a:pt x="1418" y="3037"/>
                  </a:cubicBezTo>
                  <a:cubicBezTo>
                    <a:pt x="965" y="5168"/>
                    <a:pt x="1" y="7990"/>
                    <a:pt x="1" y="7990"/>
                  </a:cubicBezTo>
                  <a:lnTo>
                    <a:pt x="4382" y="7085"/>
                  </a:lnTo>
                  <a:cubicBezTo>
                    <a:pt x="4347" y="6013"/>
                    <a:pt x="5025" y="4037"/>
                    <a:pt x="5704" y="3489"/>
                  </a:cubicBezTo>
                  <a:lnTo>
                    <a:pt x="1406" y="1"/>
                  </a:lnTo>
                  <a:close/>
                </a:path>
              </a:pathLst>
            </a:custGeom>
            <a:solidFill>
              <a:srgbClr val="F798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6" name="Google Shape;1256;p32"/>
            <p:cNvSpPr/>
            <p:nvPr/>
          </p:nvSpPr>
          <p:spPr>
            <a:xfrm>
              <a:off x="826575" y="1308625"/>
              <a:ext cx="217625" cy="226425"/>
            </a:xfrm>
            <a:custGeom>
              <a:avLst/>
              <a:gdLst/>
              <a:ahLst/>
              <a:cxnLst/>
              <a:rect l="l" t="t" r="r" b="b"/>
              <a:pathLst>
                <a:path w="8705" h="9057" extrusionOk="0">
                  <a:moveTo>
                    <a:pt x="2763" y="0"/>
                  </a:moveTo>
                  <a:cubicBezTo>
                    <a:pt x="584" y="24"/>
                    <a:pt x="1" y="1941"/>
                    <a:pt x="1" y="1941"/>
                  </a:cubicBezTo>
                  <a:lnTo>
                    <a:pt x="727" y="5442"/>
                  </a:lnTo>
                  <a:cubicBezTo>
                    <a:pt x="727" y="5442"/>
                    <a:pt x="1525" y="7216"/>
                    <a:pt x="2072" y="7537"/>
                  </a:cubicBezTo>
                  <a:cubicBezTo>
                    <a:pt x="2632" y="7870"/>
                    <a:pt x="4073" y="8680"/>
                    <a:pt x="5037" y="8918"/>
                  </a:cubicBezTo>
                  <a:cubicBezTo>
                    <a:pt x="5395" y="9004"/>
                    <a:pt x="5815" y="9056"/>
                    <a:pt x="6211" y="9056"/>
                  </a:cubicBezTo>
                  <a:cubicBezTo>
                    <a:pt x="6908" y="9056"/>
                    <a:pt x="7528" y="8895"/>
                    <a:pt x="7597" y="8478"/>
                  </a:cubicBezTo>
                  <a:cubicBezTo>
                    <a:pt x="7704" y="7823"/>
                    <a:pt x="7954" y="6537"/>
                    <a:pt x="8014" y="6382"/>
                  </a:cubicBezTo>
                  <a:cubicBezTo>
                    <a:pt x="8073" y="6227"/>
                    <a:pt x="8704" y="5751"/>
                    <a:pt x="8609" y="5525"/>
                  </a:cubicBezTo>
                  <a:cubicBezTo>
                    <a:pt x="8526" y="5311"/>
                    <a:pt x="7609" y="4668"/>
                    <a:pt x="7347" y="4275"/>
                  </a:cubicBezTo>
                  <a:cubicBezTo>
                    <a:pt x="7073" y="3906"/>
                    <a:pt x="7275" y="3477"/>
                    <a:pt x="7228" y="3048"/>
                  </a:cubicBezTo>
                  <a:cubicBezTo>
                    <a:pt x="7180" y="2632"/>
                    <a:pt x="7002" y="1691"/>
                    <a:pt x="6525" y="1084"/>
                  </a:cubicBezTo>
                  <a:cubicBezTo>
                    <a:pt x="5942" y="346"/>
                    <a:pt x="4954" y="24"/>
                    <a:pt x="2763" y="0"/>
                  </a:cubicBezTo>
                  <a:close/>
                </a:path>
              </a:pathLst>
            </a:custGeom>
            <a:solidFill>
              <a:srgbClr val="F798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7" name="Google Shape;1257;p32"/>
            <p:cNvSpPr/>
            <p:nvPr/>
          </p:nvSpPr>
          <p:spPr>
            <a:xfrm>
              <a:off x="660475" y="1274800"/>
              <a:ext cx="315250" cy="486100"/>
            </a:xfrm>
            <a:custGeom>
              <a:avLst/>
              <a:gdLst/>
              <a:ahLst/>
              <a:cxnLst/>
              <a:rect l="l" t="t" r="r" b="b"/>
              <a:pathLst>
                <a:path w="12610" h="19444" extrusionOk="0">
                  <a:moveTo>
                    <a:pt x="9305" y="1"/>
                  </a:moveTo>
                  <a:cubicBezTo>
                    <a:pt x="8293" y="1"/>
                    <a:pt x="7062" y="407"/>
                    <a:pt x="5633" y="1603"/>
                  </a:cubicBezTo>
                  <a:cubicBezTo>
                    <a:pt x="2978" y="3842"/>
                    <a:pt x="3430" y="7199"/>
                    <a:pt x="2751" y="9378"/>
                  </a:cubicBezTo>
                  <a:cubicBezTo>
                    <a:pt x="2061" y="11569"/>
                    <a:pt x="1" y="13522"/>
                    <a:pt x="1561" y="16820"/>
                  </a:cubicBezTo>
                  <a:cubicBezTo>
                    <a:pt x="2711" y="19275"/>
                    <a:pt x="4801" y="19443"/>
                    <a:pt x="5353" y="19443"/>
                  </a:cubicBezTo>
                  <a:cubicBezTo>
                    <a:pt x="5441" y="19443"/>
                    <a:pt x="5490" y="19439"/>
                    <a:pt x="5490" y="19439"/>
                  </a:cubicBezTo>
                  <a:cubicBezTo>
                    <a:pt x="4906" y="17736"/>
                    <a:pt x="4859" y="15439"/>
                    <a:pt x="6799" y="13391"/>
                  </a:cubicBezTo>
                  <a:cubicBezTo>
                    <a:pt x="6799" y="13391"/>
                    <a:pt x="7301" y="13663"/>
                    <a:pt x="7865" y="13663"/>
                  </a:cubicBezTo>
                  <a:cubicBezTo>
                    <a:pt x="8356" y="13663"/>
                    <a:pt x="8894" y="13458"/>
                    <a:pt x="9193" y="12688"/>
                  </a:cubicBezTo>
                  <a:cubicBezTo>
                    <a:pt x="10050" y="10533"/>
                    <a:pt x="9538" y="7140"/>
                    <a:pt x="9538" y="7140"/>
                  </a:cubicBezTo>
                  <a:cubicBezTo>
                    <a:pt x="11717" y="6223"/>
                    <a:pt x="12610" y="1818"/>
                    <a:pt x="12610" y="1818"/>
                  </a:cubicBezTo>
                  <a:cubicBezTo>
                    <a:pt x="12610" y="1818"/>
                    <a:pt x="11446" y="1"/>
                    <a:pt x="93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8" name="Google Shape;1258;p32"/>
            <p:cNvSpPr/>
            <p:nvPr/>
          </p:nvSpPr>
          <p:spPr>
            <a:xfrm>
              <a:off x="742350" y="2042950"/>
              <a:ext cx="343800" cy="581050"/>
            </a:xfrm>
            <a:custGeom>
              <a:avLst/>
              <a:gdLst/>
              <a:ahLst/>
              <a:cxnLst/>
              <a:rect l="l" t="t" r="r" b="b"/>
              <a:pathLst>
                <a:path w="13752" h="23242" extrusionOk="0">
                  <a:moveTo>
                    <a:pt x="2643" y="20955"/>
                  </a:moveTo>
                  <a:cubicBezTo>
                    <a:pt x="1560" y="18895"/>
                    <a:pt x="0" y="8715"/>
                    <a:pt x="119" y="6691"/>
                  </a:cubicBezTo>
                  <a:cubicBezTo>
                    <a:pt x="310" y="3381"/>
                    <a:pt x="2155" y="1441"/>
                    <a:pt x="4763" y="643"/>
                  </a:cubicBezTo>
                  <a:cubicBezTo>
                    <a:pt x="6811" y="0"/>
                    <a:pt x="9894" y="1238"/>
                    <a:pt x="9894" y="1238"/>
                  </a:cubicBezTo>
                  <a:lnTo>
                    <a:pt x="10799" y="6251"/>
                  </a:lnTo>
                  <a:cubicBezTo>
                    <a:pt x="10799" y="6251"/>
                    <a:pt x="12883" y="16931"/>
                    <a:pt x="13752" y="22134"/>
                  </a:cubicBezTo>
                  <a:cubicBezTo>
                    <a:pt x="13526" y="22253"/>
                    <a:pt x="6311" y="23241"/>
                    <a:pt x="2643" y="20955"/>
                  </a:cubicBezTo>
                  <a:close/>
                </a:path>
              </a:pathLst>
            </a:custGeom>
            <a:solidFill>
              <a:srgbClr val="351B5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9" name="Google Shape;1259;p32"/>
            <p:cNvSpPr/>
            <p:nvPr/>
          </p:nvSpPr>
          <p:spPr>
            <a:xfrm>
              <a:off x="717350" y="1608950"/>
              <a:ext cx="345000" cy="515100"/>
            </a:xfrm>
            <a:custGeom>
              <a:avLst/>
              <a:gdLst/>
              <a:ahLst/>
              <a:cxnLst/>
              <a:rect l="l" t="t" r="r" b="b"/>
              <a:pathLst>
                <a:path w="13800" h="20604" extrusionOk="0">
                  <a:moveTo>
                    <a:pt x="9454" y="1"/>
                  </a:moveTo>
                  <a:lnTo>
                    <a:pt x="9454" y="1"/>
                  </a:lnTo>
                  <a:cubicBezTo>
                    <a:pt x="10251" y="644"/>
                    <a:pt x="11001" y="4882"/>
                    <a:pt x="10537" y="5085"/>
                  </a:cubicBezTo>
                  <a:cubicBezTo>
                    <a:pt x="10514" y="5094"/>
                    <a:pt x="10488" y="5099"/>
                    <a:pt x="10459" y="5099"/>
                  </a:cubicBezTo>
                  <a:cubicBezTo>
                    <a:pt x="9906" y="5099"/>
                    <a:pt x="8321" y="3418"/>
                    <a:pt x="7156" y="2061"/>
                  </a:cubicBezTo>
                  <a:cubicBezTo>
                    <a:pt x="5941" y="632"/>
                    <a:pt x="4536" y="25"/>
                    <a:pt x="4536" y="25"/>
                  </a:cubicBezTo>
                  <a:cubicBezTo>
                    <a:pt x="4536" y="25"/>
                    <a:pt x="2393" y="537"/>
                    <a:pt x="1536" y="1775"/>
                  </a:cubicBezTo>
                  <a:cubicBezTo>
                    <a:pt x="643" y="3037"/>
                    <a:pt x="1238" y="4454"/>
                    <a:pt x="1691" y="6990"/>
                  </a:cubicBezTo>
                  <a:cubicBezTo>
                    <a:pt x="2155" y="9514"/>
                    <a:pt x="3417" y="11848"/>
                    <a:pt x="2488" y="13931"/>
                  </a:cubicBezTo>
                  <a:cubicBezTo>
                    <a:pt x="1548" y="16015"/>
                    <a:pt x="0" y="18455"/>
                    <a:pt x="0" y="18455"/>
                  </a:cubicBezTo>
                  <a:cubicBezTo>
                    <a:pt x="111" y="18390"/>
                    <a:pt x="242" y="18360"/>
                    <a:pt x="390" y="18360"/>
                  </a:cubicBezTo>
                  <a:cubicBezTo>
                    <a:pt x="1609" y="18360"/>
                    <a:pt x="4032" y="20351"/>
                    <a:pt x="6834" y="20563"/>
                  </a:cubicBezTo>
                  <a:cubicBezTo>
                    <a:pt x="7206" y="20591"/>
                    <a:pt x="7569" y="20604"/>
                    <a:pt x="7921" y="20604"/>
                  </a:cubicBezTo>
                  <a:cubicBezTo>
                    <a:pt x="10524" y="20604"/>
                    <a:pt x="12502" y="19920"/>
                    <a:pt x="12502" y="19920"/>
                  </a:cubicBezTo>
                  <a:cubicBezTo>
                    <a:pt x="12502" y="19920"/>
                    <a:pt x="12811" y="15515"/>
                    <a:pt x="12728" y="14253"/>
                  </a:cubicBezTo>
                  <a:cubicBezTo>
                    <a:pt x="12633" y="12979"/>
                    <a:pt x="13621" y="10931"/>
                    <a:pt x="13704" y="9454"/>
                  </a:cubicBezTo>
                  <a:cubicBezTo>
                    <a:pt x="13799" y="8002"/>
                    <a:pt x="12859" y="6430"/>
                    <a:pt x="12252" y="5323"/>
                  </a:cubicBezTo>
                  <a:cubicBezTo>
                    <a:pt x="11632" y="4192"/>
                    <a:pt x="10668" y="739"/>
                    <a:pt x="10668" y="739"/>
                  </a:cubicBezTo>
                  <a:lnTo>
                    <a:pt x="94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0" name="Google Shape;1260;p32"/>
            <p:cNvSpPr/>
            <p:nvPr/>
          </p:nvSpPr>
          <p:spPr>
            <a:xfrm>
              <a:off x="974800" y="1626825"/>
              <a:ext cx="533725" cy="109850"/>
            </a:xfrm>
            <a:custGeom>
              <a:avLst/>
              <a:gdLst/>
              <a:ahLst/>
              <a:cxnLst/>
              <a:rect l="l" t="t" r="r" b="b"/>
              <a:pathLst>
                <a:path w="21349" h="4394" extrusionOk="0">
                  <a:moveTo>
                    <a:pt x="5275" y="0"/>
                  </a:moveTo>
                  <a:lnTo>
                    <a:pt x="1" y="3310"/>
                  </a:lnTo>
                  <a:lnTo>
                    <a:pt x="16372" y="4394"/>
                  </a:lnTo>
                  <a:lnTo>
                    <a:pt x="21349" y="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1" name="Google Shape;1261;p32"/>
            <p:cNvSpPr/>
            <p:nvPr/>
          </p:nvSpPr>
          <p:spPr>
            <a:xfrm>
              <a:off x="974800" y="1626825"/>
              <a:ext cx="134875" cy="92000"/>
            </a:xfrm>
            <a:custGeom>
              <a:avLst/>
              <a:gdLst/>
              <a:ahLst/>
              <a:cxnLst/>
              <a:rect l="l" t="t" r="r" b="b"/>
              <a:pathLst>
                <a:path w="5395" h="3680" extrusionOk="0">
                  <a:moveTo>
                    <a:pt x="5275" y="0"/>
                  </a:moveTo>
                  <a:lnTo>
                    <a:pt x="1" y="3310"/>
                  </a:lnTo>
                  <a:lnTo>
                    <a:pt x="5395" y="3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2" name="Google Shape;1262;p32"/>
            <p:cNvSpPr/>
            <p:nvPr/>
          </p:nvSpPr>
          <p:spPr>
            <a:xfrm>
              <a:off x="1137325" y="1565800"/>
              <a:ext cx="219400" cy="248825"/>
            </a:xfrm>
            <a:custGeom>
              <a:avLst/>
              <a:gdLst/>
              <a:ahLst/>
              <a:cxnLst/>
              <a:rect l="l" t="t" r="r" b="b"/>
              <a:pathLst>
                <a:path w="8776" h="9953" extrusionOk="0">
                  <a:moveTo>
                    <a:pt x="3454" y="0"/>
                  </a:moveTo>
                  <a:lnTo>
                    <a:pt x="3370" y="227"/>
                  </a:lnTo>
                  <a:lnTo>
                    <a:pt x="3335" y="286"/>
                  </a:lnTo>
                  <a:lnTo>
                    <a:pt x="3215" y="560"/>
                  </a:lnTo>
                  <a:lnTo>
                    <a:pt x="3001" y="1072"/>
                  </a:lnTo>
                  <a:lnTo>
                    <a:pt x="3001" y="1096"/>
                  </a:lnTo>
                  <a:lnTo>
                    <a:pt x="1811" y="3846"/>
                  </a:lnTo>
                  <a:lnTo>
                    <a:pt x="1668" y="4144"/>
                  </a:lnTo>
                  <a:lnTo>
                    <a:pt x="1465" y="4620"/>
                  </a:lnTo>
                  <a:lnTo>
                    <a:pt x="346" y="6954"/>
                  </a:lnTo>
                  <a:lnTo>
                    <a:pt x="120" y="7489"/>
                  </a:lnTo>
                  <a:cubicBezTo>
                    <a:pt x="1" y="7823"/>
                    <a:pt x="513" y="8418"/>
                    <a:pt x="1334" y="8954"/>
                  </a:cubicBezTo>
                  <a:cubicBezTo>
                    <a:pt x="1525" y="9073"/>
                    <a:pt x="1727" y="9192"/>
                    <a:pt x="1942" y="9311"/>
                  </a:cubicBezTo>
                  <a:cubicBezTo>
                    <a:pt x="2697" y="9712"/>
                    <a:pt x="3441" y="9952"/>
                    <a:pt x="3929" y="9952"/>
                  </a:cubicBezTo>
                  <a:cubicBezTo>
                    <a:pt x="4179" y="9952"/>
                    <a:pt x="4361" y="9889"/>
                    <a:pt x="4442" y="9752"/>
                  </a:cubicBezTo>
                  <a:lnTo>
                    <a:pt x="4680" y="9383"/>
                  </a:lnTo>
                  <a:lnTo>
                    <a:pt x="5001" y="8871"/>
                  </a:lnTo>
                  <a:lnTo>
                    <a:pt x="6418" y="6585"/>
                  </a:lnTo>
                  <a:lnTo>
                    <a:pt x="6585" y="6311"/>
                  </a:lnTo>
                  <a:lnTo>
                    <a:pt x="7561" y="4703"/>
                  </a:lnTo>
                  <a:lnTo>
                    <a:pt x="8145" y="3799"/>
                  </a:lnTo>
                  <a:lnTo>
                    <a:pt x="8454" y="3310"/>
                  </a:lnTo>
                  <a:lnTo>
                    <a:pt x="8609" y="3072"/>
                  </a:lnTo>
                  <a:lnTo>
                    <a:pt x="8669" y="3001"/>
                  </a:lnTo>
                  <a:lnTo>
                    <a:pt x="8776" y="2834"/>
                  </a:lnTo>
                  <a:lnTo>
                    <a:pt x="8752" y="2834"/>
                  </a:lnTo>
                  <a:lnTo>
                    <a:pt x="8335" y="2608"/>
                  </a:lnTo>
                  <a:cubicBezTo>
                    <a:pt x="8299" y="2525"/>
                    <a:pt x="8240" y="2429"/>
                    <a:pt x="8157" y="2346"/>
                  </a:cubicBezTo>
                  <a:cubicBezTo>
                    <a:pt x="8133" y="2298"/>
                    <a:pt x="8097" y="2251"/>
                    <a:pt x="8061" y="2203"/>
                  </a:cubicBezTo>
                  <a:cubicBezTo>
                    <a:pt x="7823" y="1929"/>
                    <a:pt x="7490" y="1643"/>
                    <a:pt x="7085" y="1358"/>
                  </a:cubicBezTo>
                  <a:cubicBezTo>
                    <a:pt x="7002" y="1286"/>
                    <a:pt x="6883" y="1227"/>
                    <a:pt x="6775" y="1155"/>
                  </a:cubicBezTo>
                  <a:lnTo>
                    <a:pt x="6371" y="929"/>
                  </a:lnTo>
                  <a:cubicBezTo>
                    <a:pt x="6228" y="858"/>
                    <a:pt x="6073" y="774"/>
                    <a:pt x="5942" y="715"/>
                  </a:cubicBezTo>
                  <a:cubicBezTo>
                    <a:pt x="5382" y="453"/>
                    <a:pt x="4823" y="298"/>
                    <a:pt x="4370" y="239"/>
                  </a:cubicBezTo>
                  <a:cubicBezTo>
                    <a:pt x="4311" y="239"/>
                    <a:pt x="4263" y="227"/>
                    <a:pt x="4204" y="227"/>
                  </a:cubicBezTo>
                  <a:cubicBezTo>
                    <a:pt x="4144" y="221"/>
                    <a:pt x="4088" y="218"/>
                    <a:pt x="4033" y="218"/>
                  </a:cubicBezTo>
                  <a:cubicBezTo>
                    <a:pt x="3977" y="218"/>
                    <a:pt x="3924" y="221"/>
                    <a:pt x="3870" y="227"/>
                  </a:cubicBezTo>
                  <a:lnTo>
                    <a:pt x="345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3" name="Google Shape;1263;p32"/>
            <p:cNvSpPr/>
            <p:nvPr/>
          </p:nvSpPr>
          <p:spPr>
            <a:xfrm>
              <a:off x="1181975" y="1590800"/>
              <a:ext cx="162550" cy="135000"/>
            </a:xfrm>
            <a:custGeom>
              <a:avLst/>
              <a:gdLst/>
              <a:ahLst/>
              <a:cxnLst/>
              <a:rect l="l" t="t" r="r" b="b"/>
              <a:pathLst>
                <a:path w="6502" h="5400" extrusionOk="0">
                  <a:moveTo>
                    <a:pt x="1120" y="1"/>
                  </a:moveTo>
                  <a:lnTo>
                    <a:pt x="25" y="2596"/>
                  </a:lnTo>
                  <a:cubicBezTo>
                    <a:pt x="1" y="2632"/>
                    <a:pt x="1" y="2668"/>
                    <a:pt x="1" y="2715"/>
                  </a:cubicBezTo>
                  <a:cubicBezTo>
                    <a:pt x="1" y="2751"/>
                    <a:pt x="25" y="2810"/>
                    <a:pt x="36" y="2870"/>
                  </a:cubicBezTo>
                  <a:cubicBezTo>
                    <a:pt x="167" y="3215"/>
                    <a:pt x="644" y="3691"/>
                    <a:pt x="1322" y="4156"/>
                  </a:cubicBezTo>
                  <a:cubicBezTo>
                    <a:pt x="1572" y="4323"/>
                    <a:pt x="1834" y="4477"/>
                    <a:pt x="2120" y="4632"/>
                  </a:cubicBezTo>
                  <a:cubicBezTo>
                    <a:pt x="3027" y="5120"/>
                    <a:pt x="3935" y="5400"/>
                    <a:pt x="4488" y="5400"/>
                  </a:cubicBezTo>
                  <a:cubicBezTo>
                    <a:pt x="4610" y="5400"/>
                    <a:pt x="4715" y="5386"/>
                    <a:pt x="4799" y="5358"/>
                  </a:cubicBezTo>
                  <a:cubicBezTo>
                    <a:pt x="4847" y="5346"/>
                    <a:pt x="4870" y="5335"/>
                    <a:pt x="4882" y="5311"/>
                  </a:cubicBezTo>
                  <a:cubicBezTo>
                    <a:pt x="4930" y="5299"/>
                    <a:pt x="4954" y="5263"/>
                    <a:pt x="4978" y="5239"/>
                  </a:cubicBezTo>
                  <a:lnTo>
                    <a:pt x="6502" y="2870"/>
                  </a:lnTo>
                  <a:lnTo>
                    <a:pt x="6478" y="2870"/>
                  </a:lnTo>
                  <a:cubicBezTo>
                    <a:pt x="6454" y="2870"/>
                    <a:pt x="6406" y="2858"/>
                    <a:pt x="6359" y="2858"/>
                  </a:cubicBezTo>
                  <a:cubicBezTo>
                    <a:pt x="5692" y="2751"/>
                    <a:pt x="4680" y="2382"/>
                    <a:pt x="3620" y="1822"/>
                  </a:cubicBezTo>
                  <a:cubicBezTo>
                    <a:pt x="3382" y="1691"/>
                    <a:pt x="3180" y="1560"/>
                    <a:pt x="2965" y="1441"/>
                  </a:cubicBezTo>
                  <a:cubicBezTo>
                    <a:pt x="2203" y="989"/>
                    <a:pt x="1584" y="501"/>
                    <a:pt x="1227" y="120"/>
                  </a:cubicBezTo>
                  <a:lnTo>
                    <a:pt x="1132" y="36"/>
                  </a:lnTo>
                  <a:cubicBezTo>
                    <a:pt x="1132" y="12"/>
                    <a:pt x="1120" y="12"/>
                    <a:pt x="1120" y="1"/>
                  </a:cubicBezTo>
                  <a:close/>
                </a:path>
              </a:pathLst>
            </a:custGeom>
            <a:solidFill>
              <a:srgbClr val="D91F2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4" name="Google Shape;1264;p32"/>
            <p:cNvSpPr/>
            <p:nvPr/>
          </p:nvSpPr>
          <p:spPr>
            <a:xfrm>
              <a:off x="1138225" y="1545300"/>
              <a:ext cx="132775" cy="244650"/>
            </a:xfrm>
            <a:custGeom>
              <a:avLst/>
              <a:gdLst/>
              <a:ahLst/>
              <a:cxnLst/>
              <a:rect l="l" t="t" r="r" b="b"/>
              <a:pathLst>
                <a:path w="5311" h="9786" extrusionOk="0">
                  <a:moveTo>
                    <a:pt x="3993" y="0"/>
                  </a:moveTo>
                  <a:cubicBezTo>
                    <a:pt x="3664" y="0"/>
                    <a:pt x="3433" y="81"/>
                    <a:pt x="3346" y="249"/>
                  </a:cubicBezTo>
                  <a:lnTo>
                    <a:pt x="3215" y="499"/>
                  </a:lnTo>
                  <a:lnTo>
                    <a:pt x="3084" y="737"/>
                  </a:lnTo>
                  <a:cubicBezTo>
                    <a:pt x="3001" y="868"/>
                    <a:pt x="3037" y="1047"/>
                    <a:pt x="3144" y="1261"/>
                  </a:cubicBezTo>
                  <a:lnTo>
                    <a:pt x="2906" y="1821"/>
                  </a:lnTo>
                  <a:cubicBezTo>
                    <a:pt x="2906" y="1809"/>
                    <a:pt x="2882" y="1809"/>
                    <a:pt x="2882" y="1797"/>
                  </a:cubicBezTo>
                  <a:lnTo>
                    <a:pt x="1786" y="4380"/>
                  </a:lnTo>
                  <a:cubicBezTo>
                    <a:pt x="1775" y="4416"/>
                    <a:pt x="1775" y="4452"/>
                    <a:pt x="1775" y="4499"/>
                  </a:cubicBezTo>
                  <a:lnTo>
                    <a:pt x="1667" y="4738"/>
                  </a:lnTo>
                  <a:cubicBezTo>
                    <a:pt x="1632" y="4797"/>
                    <a:pt x="1632" y="4892"/>
                    <a:pt x="1667" y="4976"/>
                  </a:cubicBezTo>
                  <a:lnTo>
                    <a:pt x="1453" y="5452"/>
                  </a:lnTo>
                  <a:lnTo>
                    <a:pt x="346" y="7786"/>
                  </a:lnTo>
                  <a:lnTo>
                    <a:pt x="120" y="8321"/>
                  </a:lnTo>
                  <a:cubicBezTo>
                    <a:pt x="1" y="8655"/>
                    <a:pt x="501" y="9238"/>
                    <a:pt x="1322" y="9786"/>
                  </a:cubicBezTo>
                  <a:cubicBezTo>
                    <a:pt x="1679" y="8821"/>
                    <a:pt x="4656" y="1856"/>
                    <a:pt x="5311" y="261"/>
                  </a:cubicBezTo>
                  <a:cubicBezTo>
                    <a:pt x="4797" y="90"/>
                    <a:pt x="4341" y="0"/>
                    <a:pt x="399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5" name="Google Shape;1265;p32"/>
            <p:cNvSpPr/>
            <p:nvPr/>
          </p:nvSpPr>
          <p:spPr>
            <a:xfrm>
              <a:off x="1212925" y="1550925"/>
              <a:ext cx="158400" cy="98825"/>
            </a:xfrm>
            <a:custGeom>
              <a:avLst/>
              <a:gdLst/>
              <a:ahLst/>
              <a:cxnLst/>
              <a:rect l="l" t="t" r="r" b="b"/>
              <a:pathLst>
                <a:path w="6336" h="3953" extrusionOk="0">
                  <a:moveTo>
                    <a:pt x="346" y="0"/>
                  </a:moveTo>
                  <a:lnTo>
                    <a:pt x="203" y="262"/>
                  </a:lnTo>
                  <a:lnTo>
                    <a:pt x="72" y="500"/>
                  </a:lnTo>
                  <a:cubicBezTo>
                    <a:pt x="1" y="631"/>
                    <a:pt x="37" y="810"/>
                    <a:pt x="132" y="1012"/>
                  </a:cubicBezTo>
                  <a:cubicBezTo>
                    <a:pt x="156" y="1060"/>
                    <a:pt x="180" y="1107"/>
                    <a:pt x="203" y="1155"/>
                  </a:cubicBezTo>
                  <a:cubicBezTo>
                    <a:pt x="501" y="1607"/>
                    <a:pt x="1132" y="2167"/>
                    <a:pt x="1966" y="2667"/>
                  </a:cubicBezTo>
                  <a:cubicBezTo>
                    <a:pt x="1966" y="2679"/>
                    <a:pt x="1977" y="2679"/>
                    <a:pt x="1977" y="2679"/>
                  </a:cubicBezTo>
                  <a:cubicBezTo>
                    <a:pt x="2180" y="2798"/>
                    <a:pt x="2370" y="2917"/>
                    <a:pt x="2573" y="3024"/>
                  </a:cubicBezTo>
                  <a:cubicBezTo>
                    <a:pt x="2787" y="3143"/>
                    <a:pt x="2989" y="3251"/>
                    <a:pt x="3204" y="3334"/>
                  </a:cubicBezTo>
                  <a:lnTo>
                    <a:pt x="3216" y="3334"/>
                  </a:lnTo>
                  <a:cubicBezTo>
                    <a:pt x="4109" y="3739"/>
                    <a:pt x="4918" y="3953"/>
                    <a:pt x="5454" y="3953"/>
                  </a:cubicBezTo>
                  <a:cubicBezTo>
                    <a:pt x="5514" y="3953"/>
                    <a:pt x="5549" y="3929"/>
                    <a:pt x="5597" y="3929"/>
                  </a:cubicBezTo>
                  <a:cubicBezTo>
                    <a:pt x="5823" y="3905"/>
                    <a:pt x="5990" y="3834"/>
                    <a:pt x="6085" y="3703"/>
                  </a:cubicBezTo>
                  <a:lnTo>
                    <a:pt x="6204" y="3465"/>
                  </a:lnTo>
                  <a:lnTo>
                    <a:pt x="6335" y="3215"/>
                  </a:lnTo>
                  <a:lnTo>
                    <a:pt x="6335" y="3203"/>
                  </a:lnTo>
                  <a:lnTo>
                    <a:pt x="5859" y="2953"/>
                  </a:lnTo>
                  <a:cubicBezTo>
                    <a:pt x="5847" y="2941"/>
                    <a:pt x="5823" y="2905"/>
                    <a:pt x="5799" y="2881"/>
                  </a:cubicBezTo>
                  <a:cubicBezTo>
                    <a:pt x="5740" y="2822"/>
                    <a:pt x="5704" y="2762"/>
                    <a:pt x="5645" y="2703"/>
                  </a:cubicBezTo>
                  <a:cubicBezTo>
                    <a:pt x="5549" y="2596"/>
                    <a:pt x="5442" y="2500"/>
                    <a:pt x="5347" y="2405"/>
                  </a:cubicBezTo>
                  <a:cubicBezTo>
                    <a:pt x="5073" y="2167"/>
                    <a:pt x="4763" y="1929"/>
                    <a:pt x="4406" y="1691"/>
                  </a:cubicBezTo>
                  <a:cubicBezTo>
                    <a:pt x="4299" y="1607"/>
                    <a:pt x="4192" y="1548"/>
                    <a:pt x="4073" y="1477"/>
                  </a:cubicBezTo>
                  <a:cubicBezTo>
                    <a:pt x="3918" y="1369"/>
                    <a:pt x="3751" y="1274"/>
                    <a:pt x="3573" y="1179"/>
                  </a:cubicBezTo>
                  <a:cubicBezTo>
                    <a:pt x="3406" y="1096"/>
                    <a:pt x="3239" y="1012"/>
                    <a:pt x="3097" y="941"/>
                  </a:cubicBezTo>
                  <a:cubicBezTo>
                    <a:pt x="2549" y="679"/>
                    <a:pt x="2025" y="500"/>
                    <a:pt x="1573" y="381"/>
                  </a:cubicBezTo>
                  <a:cubicBezTo>
                    <a:pt x="1430" y="334"/>
                    <a:pt x="1299" y="298"/>
                    <a:pt x="1156" y="286"/>
                  </a:cubicBezTo>
                  <a:cubicBezTo>
                    <a:pt x="1084" y="274"/>
                    <a:pt x="1001" y="262"/>
                    <a:pt x="918" y="262"/>
                  </a:cubicBezTo>
                  <a:lnTo>
                    <a:pt x="823" y="262"/>
                  </a:lnTo>
                  <a:lnTo>
                    <a:pt x="346"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6" name="Google Shape;1266;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DB2A2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7" name="Google Shape;1267;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8" name="Google Shape;1268;p32"/>
            <p:cNvSpPr/>
            <p:nvPr/>
          </p:nvSpPr>
          <p:spPr>
            <a:xfrm>
              <a:off x="1219475" y="1544875"/>
              <a:ext cx="157200" cy="92100"/>
            </a:xfrm>
            <a:custGeom>
              <a:avLst/>
              <a:gdLst/>
              <a:ahLst/>
              <a:cxnLst/>
              <a:rect l="l" t="t" r="r" b="b"/>
              <a:pathLst>
                <a:path w="6288" h="3684" extrusionOk="0">
                  <a:moveTo>
                    <a:pt x="735" y="0"/>
                  </a:moveTo>
                  <a:cubicBezTo>
                    <a:pt x="411" y="0"/>
                    <a:pt x="185" y="78"/>
                    <a:pt x="96" y="242"/>
                  </a:cubicBezTo>
                  <a:cubicBezTo>
                    <a:pt x="1" y="397"/>
                    <a:pt x="49" y="599"/>
                    <a:pt x="203" y="837"/>
                  </a:cubicBezTo>
                  <a:lnTo>
                    <a:pt x="203" y="861"/>
                  </a:lnTo>
                  <a:cubicBezTo>
                    <a:pt x="489" y="1338"/>
                    <a:pt x="1156" y="1909"/>
                    <a:pt x="2025" y="2445"/>
                  </a:cubicBezTo>
                  <a:cubicBezTo>
                    <a:pt x="2204" y="2552"/>
                    <a:pt x="2382" y="2659"/>
                    <a:pt x="2585" y="2766"/>
                  </a:cubicBezTo>
                  <a:cubicBezTo>
                    <a:pt x="3418" y="3207"/>
                    <a:pt x="4216" y="3504"/>
                    <a:pt x="4859" y="3623"/>
                  </a:cubicBezTo>
                  <a:cubicBezTo>
                    <a:pt x="5073" y="3671"/>
                    <a:pt x="5263" y="3683"/>
                    <a:pt x="5430" y="3683"/>
                  </a:cubicBezTo>
                  <a:lnTo>
                    <a:pt x="5502" y="3683"/>
                  </a:lnTo>
                  <a:cubicBezTo>
                    <a:pt x="5787" y="3671"/>
                    <a:pt x="5978" y="3600"/>
                    <a:pt x="6073" y="3445"/>
                  </a:cubicBezTo>
                  <a:lnTo>
                    <a:pt x="6073" y="3433"/>
                  </a:lnTo>
                  <a:cubicBezTo>
                    <a:pt x="6287" y="3028"/>
                    <a:pt x="5644" y="2266"/>
                    <a:pt x="4573" y="1528"/>
                  </a:cubicBezTo>
                  <a:cubicBezTo>
                    <a:pt x="4454" y="1457"/>
                    <a:pt x="4347" y="1373"/>
                    <a:pt x="4228" y="1302"/>
                  </a:cubicBezTo>
                  <a:cubicBezTo>
                    <a:pt x="4025" y="1171"/>
                    <a:pt x="3811" y="1040"/>
                    <a:pt x="3573" y="921"/>
                  </a:cubicBezTo>
                  <a:cubicBezTo>
                    <a:pt x="3382" y="814"/>
                    <a:pt x="3192" y="718"/>
                    <a:pt x="3001" y="635"/>
                  </a:cubicBezTo>
                  <a:cubicBezTo>
                    <a:pt x="2104" y="224"/>
                    <a:pt x="1281" y="0"/>
                    <a:pt x="735" y="0"/>
                  </a:cubicBezTo>
                  <a:close/>
                </a:path>
              </a:pathLst>
            </a:custGeom>
            <a:solidFill>
              <a:srgbClr val="D91F2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9" name="Google Shape;1269;p32"/>
            <p:cNvSpPr/>
            <p:nvPr/>
          </p:nvSpPr>
          <p:spPr>
            <a:xfrm>
              <a:off x="1234975" y="1557250"/>
              <a:ext cx="122650" cy="67550"/>
            </a:xfrm>
            <a:custGeom>
              <a:avLst/>
              <a:gdLst/>
              <a:ahLst/>
              <a:cxnLst/>
              <a:rect l="l" t="t" r="r" b="b"/>
              <a:pathLst>
                <a:path w="4906" h="2702" extrusionOk="0">
                  <a:moveTo>
                    <a:pt x="548" y="0"/>
                  </a:moveTo>
                  <a:cubicBezTo>
                    <a:pt x="360" y="0"/>
                    <a:pt x="229" y="45"/>
                    <a:pt x="179" y="140"/>
                  </a:cubicBezTo>
                  <a:cubicBezTo>
                    <a:pt x="0" y="462"/>
                    <a:pt x="881" y="1271"/>
                    <a:pt x="2143" y="1938"/>
                  </a:cubicBezTo>
                  <a:cubicBezTo>
                    <a:pt x="3044" y="2418"/>
                    <a:pt x="3896" y="2701"/>
                    <a:pt x="4368" y="2701"/>
                  </a:cubicBezTo>
                  <a:cubicBezTo>
                    <a:pt x="4551" y="2701"/>
                    <a:pt x="4677" y="2659"/>
                    <a:pt x="4727" y="2569"/>
                  </a:cubicBezTo>
                  <a:cubicBezTo>
                    <a:pt x="4905" y="2236"/>
                    <a:pt x="4036" y="1438"/>
                    <a:pt x="2762" y="759"/>
                  </a:cubicBezTo>
                  <a:cubicBezTo>
                    <a:pt x="1868" y="282"/>
                    <a:pt x="1023" y="0"/>
                    <a:pt x="548"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0" name="Google Shape;1270;p32"/>
            <p:cNvSpPr/>
            <p:nvPr/>
          </p:nvSpPr>
          <p:spPr>
            <a:xfrm>
              <a:off x="1301650" y="1533650"/>
              <a:ext cx="76500" cy="71700"/>
            </a:xfrm>
            <a:custGeom>
              <a:avLst/>
              <a:gdLst/>
              <a:ahLst/>
              <a:cxnLst/>
              <a:rect l="l" t="t" r="r" b="b"/>
              <a:pathLst>
                <a:path w="3060" h="2868" extrusionOk="0">
                  <a:moveTo>
                    <a:pt x="2750" y="1"/>
                  </a:moveTo>
                  <a:lnTo>
                    <a:pt x="24" y="2656"/>
                  </a:lnTo>
                  <a:cubicBezTo>
                    <a:pt x="24" y="2656"/>
                    <a:pt x="0" y="2739"/>
                    <a:pt x="155" y="2822"/>
                  </a:cubicBezTo>
                  <a:cubicBezTo>
                    <a:pt x="215" y="2857"/>
                    <a:pt x="260" y="2868"/>
                    <a:pt x="293" y="2868"/>
                  </a:cubicBezTo>
                  <a:cubicBezTo>
                    <a:pt x="350" y="2868"/>
                    <a:pt x="369" y="2834"/>
                    <a:pt x="369" y="2834"/>
                  </a:cubicBezTo>
                  <a:lnTo>
                    <a:pt x="3060" y="310"/>
                  </a:lnTo>
                  <a:lnTo>
                    <a:pt x="2750" y="1"/>
                  </a:lnTo>
                  <a:close/>
                </a:path>
              </a:pathLst>
            </a:custGeom>
            <a:solidFill>
              <a:srgbClr val="E3EBE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1" name="Google Shape;1271;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E3EBE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2" name="Google Shape;1272;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BEC2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3" name="Google Shape;1273;p32"/>
            <p:cNvSpPr/>
            <p:nvPr/>
          </p:nvSpPr>
          <p:spPr>
            <a:xfrm>
              <a:off x="1337650" y="1578600"/>
              <a:ext cx="158075" cy="194250"/>
            </a:xfrm>
            <a:custGeom>
              <a:avLst/>
              <a:gdLst/>
              <a:ahLst/>
              <a:cxnLst/>
              <a:rect l="l" t="t" r="r" b="b"/>
              <a:pathLst>
                <a:path w="6323" h="7770" extrusionOk="0">
                  <a:moveTo>
                    <a:pt x="4013" y="0"/>
                  </a:moveTo>
                  <a:lnTo>
                    <a:pt x="3846" y="286"/>
                  </a:lnTo>
                  <a:cubicBezTo>
                    <a:pt x="3299" y="358"/>
                    <a:pt x="2346" y="1608"/>
                    <a:pt x="2120" y="2024"/>
                  </a:cubicBezTo>
                  <a:lnTo>
                    <a:pt x="96" y="5715"/>
                  </a:lnTo>
                  <a:cubicBezTo>
                    <a:pt x="1" y="5906"/>
                    <a:pt x="120" y="6180"/>
                    <a:pt x="358" y="6311"/>
                  </a:cubicBezTo>
                  <a:lnTo>
                    <a:pt x="2894" y="7692"/>
                  </a:lnTo>
                  <a:cubicBezTo>
                    <a:pt x="2997" y="7743"/>
                    <a:pt x="3102" y="7769"/>
                    <a:pt x="3197" y="7769"/>
                  </a:cubicBezTo>
                  <a:cubicBezTo>
                    <a:pt x="3345" y="7769"/>
                    <a:pt x="3472" y="7708"/>
                    <a:pt x="3537" y="7585"/>
                  </a:cubicBezTo>
                  <a:lnTo>
                    <a:pt x="5561" y="3894"/>
                  </a:lnTo>
                  <a:cubicBezTo>
                    <a:pt x="5787" y="3477"/>
                    <a:pt x="6323" y="2013"/>
                    <a:pt x="6097" y="1501"/>
                  </a:cubicBezTo>
                  <a:lnTo>
                    <a:pt x="6263" y="1215"/>
                  </a:lnTo>
                  <a:lnTo>
                    <a:pt x="401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4" name="Google Shape;1274;p32"/>
            <p:cNvSpPr/>
            <p:nvPr/>
          </p:nvSpPr>
          <p:spPr>
            <a:xfrm>
              <a:off x="1433800" y="1576800"/>
              <a:ext cx="61050" cy="39625"/>
            </a:xfrm>
            <a:custGeom>
              <a:avLst/>
              <a:gdLst/>
              <a:ahLst/>
              <a:cxnLst/>
              <a:rect l="l" t="t" r="r" b="b"/>
              <a:pathLst>
                <a:path w="2442" h="1585" extrusionOk="0">
                  <a:moveTo>
                    <a:pt x="203" y="1"/>
                  </a:moveTo>
                  <a:lnTo>
                    <a:pt x="0" y="358"/>
                  </a:lnTo>
                  <a:lnTo>
                    <a:pt x="2251" y="1584"/>
                  </a:lnTo>
                  <a:lnTo>
                    <a:pt x="2441" y="1227"/>
                  </a:lnTo>
                  <a:lnTo>
                    <a:pt x="203" y="1"/>
                  </a:lnTo>
                  <a:close/>
                </a:path>
              </a:pathLst>
            </a:custGeom>
            <a:solidFill>
              <a:srgbClr val="FDB21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5" name="Google Shape;1275;p32"/>
            <p:cNvSpPr/>
            <p:nvPr/>
          </p:nvSpPr>
          <p:spPr>
            <a:xfrm>
              <a:off x="1433500" y="1550375"/>
              <a:ext cx="79800" cy="60225"/>
            </a:xfrm>
            <a:custGeom>
              <a:avLst/>
              <a:gdLst/>
              <a:ahLst/>
              <a:cxnLst/>
              <a:rect l="l" t="t" r="r" b="b"/>
              <a:pathLst>
                <a:path w="3192" h="2409" extrusionOk="0">
                  <a:moveTo>
                    <a:pt x="596" y="1"/>
                  </a:moveTo>
                  <a:cubicBezTo>
                    <a:pt x="554" y="1"/>
                    <a:pt x="515" y="23"/>
                    <a:pt x="489" y="58"/>
                  </a:cubicBezTo>
                  <a:lnTo>
                    <a:pt x="36" y="891"/>
                  </a:lnTo>
                  <a:cubicBezTo>
                    <a:pt x="1" y="951"/>
                    <a:pt x="36" y="1010"/>
                    <a:pt x="72" y="1034"/>
                  </a:cubicBezTo>
                  <a:lnTo>
                    <a:pt x="2548" y="2391"/>
                  </a:lnTo>
                  <a:cubicBezTo>
                    <a:pt x="2564" y="2403"/>
                    <a:pt x="2581" y="2408"/>
                    <a:pt x="2600" y="2408"/>
                  </a:cubicBezTo>
                  <a:cubicBezTo>
                    <a:pt x="2638" y="2408"/>
                    <a:pt x="2679" y="2384"/>
                    <a:pt x="2703" y="2344"/>
                  </a:cubicBezTo>
                  <a:lnTo>
                    <a:pt x="3156" y="1510"/>
                  </a:lnTo>
                  <a:cubicBezTo>
                    <a:pt x="3191" y="1451"/>
                    <a:pt x="3156" y="1391"/>
                    <a:pt x="3120" y="1368"/>
                  </a:cubicBezTo>
                  <a:lnTo>
                    <a:pt x="643" y="10"/>
                  </a:lnTo>
                  <a:cubicBezTo>
                    <a:pt x="627" y="4"/>
                    <a:pt x="612" y="1"/>
                    <a:pt x="596" y="1"/>
                  </a:cubicBezTo>
                  <a:close/>
                </a:path>
              </a:pathLst>
            </a:custGeom>
            <a:solidFill>
              <a:srgbClr val="FDB21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6" name="Google Shape;1276;p32"/>
            <p:cNvSpPr/>
            <p:nvPr/>
          </p:nvSpPr>
          <p:spPr>
            <a:xfrm>
              <a:off x="1346000" y="1631275"/>
              <a:ext cx="130100" cy="125950"/>
            </a:xfrm>
            <a:custGeom>
              <a:avLst/>
              <a:gdLst/>
              <a:ahLst/>
              <a:cxnLst/>
              <a:rect l="l" t="t" r="r" b="b"/>
              <a:pathLst>
                <a:path w="5204" h="5038" extrusionOk="0">
                  <a:moveTo>
                    <a:pt x="1715" y="1"/>
                  </a:moveTo>
                  <a:lnTo>
                    <a:pt x="0" y="3132"/>
                  </a:lnTo>
                  <a:lnTo>
                    <a:pt x="3489" y="5037"/>
                  </a:lnTo>
                  <a:lnTo>
                    <a:pt x="5203" y="1906"/>
                  </a:lnTo>
                  <a:lnTo>
                    <a:pt x="1715" y="1"/>
                  </a:lnTo>
                  <a:close/>
                </a:path>
              </a:pathLst>
            </a:custGeom>
            <a:solidFill>
              <a:srgbClr val="FDB21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7" name="Google Shape;1277;p32"/>
            <p:cNvSpPr/>
            <p:nvPr/>
          </p:nvSpPr>
          <p:spPr>
            <a:xfrm>
              <a:off x="1364150" y="1654200"/>
              <a:ext cx="92000" cy="86650"/>
            </a:xfrm>
            <a:custGeom>
              <a:avLst/>
              <a:gdLst/>
              <a:ahLst/>
              <a:cxnLst/>
              <a:rect l="l" t="t" r="r" b="b"/>
              <a:pathLst>
                <a:path w="3680" h="3466" extrusionOk="0">
                  <a:moveTo>
                    <a:pt x="1143" y="1"/>
                  </a:moveTo>
                  <a:lnTo>
                    <a:pt x="0" y="2084"/>
                  </a:lnTo>
                  <a:lnTo>
                    <a:pt x="2536" y="3465"/>
                  </a:lnTo>
                  <a:lnTo>
                    <a:pt x="3679" y="1394"/>
                  </a:lnTo>
                  <a:lnTo>
                    <a:pt x="1143" y="1"/>
                  </a:lnTo>
                  <a:close/>
                </a:path>
              </a:pathLst>
            </a:custGeom>
            <a:solidFill>
              <a:srgbClr val="F351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8" name="Google Shape;1278;p32"/>
            <p:cNvSpPr/>
            <p:nvPr/>
          </p:nvSpPr>
          <p:spPr>
            <a:xfrm>
              <a:off x="1385988" y="1600025"/>
              <a:ext cx="109850" cy="172825"/>
            </a:xfrm>
            <a:custGeom>
              <a:avLst/>
              <a:gdLst/>
              <a:ahLst/>
              <a:cxnLst/>
              <a:rect l="l" t="t" r="r" b="b"/>
              <a:pathLst>
                <a:path w="4394" h="6913" extrusionOk="0">
                  <a:moveTo>
                    <a:pt x="3691" y="1"/>
                  </a:moveTo>
                  <a:lnTo>
                    <a:pt x="3537" y="286"/>
                  </a:lnTo>
                  <a:cubicBezTo>
                    <a:pt x="3751" y="798"/>
                    <a:pt x="2894" y="2084"/>
                    <a:pt x="2668" y="2501"/>
                  </a:cubicBezTo>
                  <a:lnTo>
                    <a:pt x="643" y="6192"/>
                  </a:lnTo>
                  <a:cubicBezTo>
                    <a:pt x="578" y="6315"/>
                    <a:pt x="447" y="6376"/>
                    <a:pt x="299" y="6376"/>
                  </a:cubicBezTo>
                  <a:cubicBezTo>
                    <a:pt x="202" y="6376"/>
                    <a:pt x="99" y="6351"/>
                    <a:pt x="1" y="6299"/>
                  </a:cubicBezTo>
                  <a:lnTo>
                    <a:pt x="1" y="6299"/>
                  </a:lnTo>
                  <a:lnTo>
                    <a:pt x="965" y="6835"/>
                  </a:lnTo>
                  <a:cubicBezTo>
                    <a:pt x="1068" y="6886"/>
                    <a:pt x="1173" y="6912"/>
                    <a:pt x="1268" y="6912"/>
                  </a:cubicBezTo>
                  <a:cubicBezTo>
                    <a:pt x="1416" y="6912"/>
                    <a:pt x="1543" y="6851"/>
                    <a:pt x="1608" y="6728"/>
                  </a:cubicBezTo>
                  <a:lnTo>
                    <a:pt x="3632" y="3037"/>
                  </a:lnTo>
                  <a:cubicBezTo>
                    <a:pt x="3858" y="2620"/>
                    <a:pt x="4394" y="1156"/>
                    <a:pt x="4168" y="644"/>
                  </a:cubicBezTo>
                  <a:lnTo>
                    <a:pt x="4334" y="358"/>
                  </a:lnTo>
                  <a:lnTo>
                    <a:pt x="3691" y="1"/>
                  </a:ln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9" name="Google Shape;1279;p32"/>
            <p:cNvSpPr/>
            <p:nvPr/>
          </p:nvSpPr>
          <p:spPr>
            <a:xfrm>
              <a:off x="978375" y="1544375"/>
              <a:ext cx="213150" cy="423225"/>
            </a:xfrm>
            <a:custGeom>
              <a:avLst/>
              <a:gdLst/>
              <a:ahLst/>
              <a:cxnLst/>
              <a:rect l="l" t="t" r="r" b="b"/>
              <a:pathLst>
                <a:path w="8526" h="16929" extrusionOk="0">
                  <a:moveTo>
                    <a:pt x="5621" y="0"/>
                  </a:moveTo>
                  <a:cubicBezTo>
                    <a:pt x="3466" y="2405"/>
                    <a:pt x="2001" y="5370"/>
                    <a:pt x="1358" y="8537"/>
                  </a:cubicBezTo>
                  <a:lnTo>
                    <a:pt x="132" y="14764"/>
                  </a:lnTo>
                  <a:cubicBezTo>
                    <a:pt x="1" y="15335"/>
                    <a:pt x="394" y="15907"/>
                    <a:pt x="977" y="16026"/>
                  </a:cubicBezTo>
                  <a:lnTo>
                    <a:pt x="5406" y="16907"/>
                  </a:lnTo>
                  <a:cubicBezTo>
                    <a:pt x="5477" y="16921"/>
                    <a:pt x="5547" y="16928"/>
                    <a:pt x="5616" y="16928"/>
                  </a:cubicBezTo>
                  <a:cubicBezTo>
                    <a:pt x="6119" y="16928"/>
                    <a:pt x="6565" y="16563"/>
                    <a:pt x="6680" y="16050"/>
                  </a:cubicBezTo>
                  <a:lnTo>
                    <a:pt x="7907" y="9835"/>
                  </a:lnTo>
                  <a:cubicBezTo>
                    <a:pt x="8526" y="6680"/>
                    <a:pt x="8300" y="3393"/>
                    <a:pt x="7228" y="322"/>
                  </a:cubicBezTo>
                  <a:lnTo>
                    <a:pt x="6537" y="191"/>
                  </a:lnTo>
                  <a:lnTo>
                    <a:pt x="5906" y="60"/>
                  </a:lnTo>
                  <a:lnTo>
                    <a:pt x="5621" y="0"/>
                  </a:lnTo>
                  <a:close/>
                </a:path>
              </a:pathLst>
            </a:custGeom>
            <a:solidFill>
              <a:srgbClr val="25BF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0" name="Google Shape;1280;p32"/>
            <p:cNvSpPr/>
            <p:nvPr/>
          </p:nvSpPr>
          <p:spPr>
            <a:xfrm>
              <a:off x="984625" y="1760475"/>
              <a:ext cx="190525" cy="170275"/>
            </a:xfrm>
            <a:custGeom>
              <a:avLst/>
              <a:gdLst/>
              <a:ahLst/>
              <a:cxnLst/>
              <a:rect l="l" t="t" r="r" b="b"/>
              <a:pathLst>
                <a:path w="7621" h="6811" extrusionOk="0">
                  <a:moveTo>
                    <a:pt x="1096" y="0"/>
                  </a:moveTo>
                  <a:lnTo>
                    <a:pt x="1" y="5513"/>
                  </a:lnTo>
                  <a:lnTo>
                    <a:pt x="6526" y="6810"/>
                  </a:lnTo>
                  <a:lnTo>
                    <a:pt x="7621" y="1298"/>
                  </a:lnTo>
                  <a:lnTo>
                    <a:pt x="1096" y="0"/>
                  </a:lnTo>
                  <a:close/>
                </a:path>
              </a:pathLst>
            </a:custGeom>
            <a:solidFill>
              <a:srgbClr val="ABCCD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1" name="Google Shape;1281;p32"/>
            <p:cNvSpPr/>
            <p:nvPr/>
          </p:nvSpPr>
          <p:spPr>
            <a:xfrm>
              <a:off x="1083150" y="1549425"/>
              <a:ext cx="108375" cy="418175"/>
            </a:xfrm>
            <a:custGeom>
              <a:avLst/>
              <a:gdLst/>
              <a:ahLst/>
              <a:cxnLst/>
              <a:rect l="l" t="t" r="r" b="b"/>
              <a:pathLst>
                <a:path w="4335" h="16727" extrusionOk="0">
                  <a:moveTo>
                    <a:pt x="1" y="16467"/>
                  </a:moveTo>
                  <a:cubicBezTo>
                    <a:pt x="6" y="16468"/>
                    <a:pt x="11" y="16469"/>
                    <a:pt x="16" y="16470"/>
                  </a:cubicBezTo>
                  <a:lnTo>
                    <a:pt x="16" y="16470"/>
                  </a:lnTo>
                  <a:lnTo>
                    <a:pt x="1" y="16467"/>
                  </a:lnTo>
                  <a:close/>
                  <a:moveTo>
                    <a:pt x="2430" y="1"/>
                  </a:moveTo>
                  <a:cubicBezTo>
                    <a:pt x="3120" y="2894"/>
                    <a:pt x="2787" y="5835"/>
                    <a:pt x="2204" y="8799"/>
                  </a:cubicBezTo>
                  <a:lnTo>
                    <a:pt x="882" y="15467"/>
                  </a:lnTo>
                  <a:cubicBezTo>
                    <a:pt x="775" y="16024"/>
                    <a:pt x="619" y="16485"/>
                    <a:pt x="164" y="16485"/>
                  </a:cubicBezTo>
                  <a:cubicBezTo>
                    <a:pt x="118" y="16485"/>
                    <a:pt x="69" y="16480"/>
                    <a:pt x="16" y="16470"/>
                  </a:cubicBezTo>
                  <a:lnTo>
                    <a:pt x="16" y="16470"/>
                  </a:lnTo>
                  <a:lnTo>
                    <a:pt x="1215" y="16705"/>
                  </a:lnTo>
                  <a:cubicBezTo>
                    <a:pt x="1286" y="16719"/>
                    <a:pt x="1356" y="16726"/>
                    <a:pt x="1425" y="16726"/>
                  </a:cubicBezTo>
                  <a:cubicBezTo>
                    <a:pt x="1928" y="16726"/>
                    <a:pt x="2374" y="16361"/>
                    <a:pt x="2489" y="15848"/>
                  </a:cubicBezTo>
                  <a:lnTo>
                    <a:pt x="3716" y="9633"/>
                  </a:lnTo>
                  <a:cubicBezTo>
                    <a:pt x="4335" y="6478"/>
                    <a:pt x="4109" y="3191"/>
                    <a:pt x="3037" y="120"/>
                  </a:cubicBezTo>
                  <a:lnTo>
                    <a:pt x="2430" y="1"/>
                  </a:ln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2" name="Google Shape;1282;p32"/>
            <p:cNvSpPr/>
            <p:nvPr/>
          </p:nvSpPr>
          <p:spPr>
            <a:xfrm>
              <a:off x="1114425" y="1505225"/>
              <a:ext cx="57150" cy="47850"/>
            </a:xfrm>
            <a:custGeom>
              <a:avLst/>
              <a:gdLst/>
              <a:ahLst/>
              <a:cxnLst/>
              <a:rect l="l" t="t" r="r" b="b"/>
              <a:pathLst>
                <a:path w="2286" h="1914" extrusionOk="0">
                  <a:moveTo>
                    <a:pt x="399" y="0"/>
                  </a:moveTo>
                  <a:cubicBezTo>
                    <a:pt x="334" y="0"/>
                    <a:pt x="282" y="47"/>
                    <a:pt x="262" y="126"/>
                  </a:cubicBezTo>
                  <a:lnTo>
                    <a:pt x="12" y="1388"/>
                  </a:lnTo>
                  <a:cubicBezTo>
                    <a:pt x="0" y="1471"/>
                    <a:pt x="48" y="1554"/>
                    <a:pt x="131" y="1566"/>
                  </a:cubicBezTo>
                  <a:lnTo>
                    <a:pt x="1834" y="1911"/>
                  </a:lnTo>
                  <a:cubicBezTo>
                    <a:pt x="1842" y="1913"/>
                    <a:pt x="1850" y="1913"/>
                    <a:pt x="1859" y="1913"/>
                  </a:cubicBezTo>
                  <a:cubicBezTo>
                    <a:pt x="1931" y="1913"/>
                    <a:pt x="1991" y="1867"/>
                    <a:pt x="2012" y="1792"/>
                  </a:cubicBezTo>
                  <a:lnTo>
                    <a:pt x="2262" y="518"/>
                  </a:lnTo>
                  <a:cubicBezTo>
                    <a:pt x="2286" y="435"/>
                    <a:pt x="2226" y="364"/>
                    <a:pt x="2143" y="340"/>
                  </a:cubicBezTo>
                  <a:lnTo>
                    <a:pt x="441" y="6"/>
                  </a:lnTo>
                  <a:cubicBezTo>
                    <a:pt x="426" y="2"/>
                    <a:pt x="412" y="0"/>
                    <a:pt x="39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3" name="Google Shape;1283;p32"/>
            <p:cNvSpPr/>
            <p:nvPr/>
          </p:nvSpPr>
          <p:spPr>
            <a:xfrm>
              <a:off x="1144175" y="1510425"/>
              <a:ext cx="27400" cy="42650"/>
            </a:xfrm>
            <a:custGeom>
              <a:avLst/>
              <a:gdLst/>
              <a:ahLst/>
              <a:cxnLst/>
              <a:rect l="l" t="t" r="r" b="b"/>
              <a:pathLst>
                <a:path w="1096" h="1706" extrusionOk="0">
                  <a:moveTo>
                    <a:pt x="310" y="1"/>
                  </a:moveTo>
                  <a:lnTo>
                    <a:pt x="335" y="6"/>
                  </a:lnTo>
                  <a:lnTo>
                    <a:pt x="335" y="6"/>
                  </a:lnTo>
                  <a:cubicBezTo>
                    <a:pt x="327" y="4"/>
                    <a:pt x="319" y="2"/>
                    <a:pt x="310" y="1"/>
                  </a:cubicBezTo>
                  <a:close/>
                  <a:moveTo>
                    <a:pt x="1" y="1561"/>
                  </a:moveTo>
                  <a:cubicBezTo>
                    <a:pt x="7" y="1562"/>
                    <a:pt x="13" y="1564"/>
                    <a:pt x="19" y="1565"/>
                  </a:cubicBezTo>
                  <a:lnTo>
                    <a:pt x="19" y="1565"/>
                  </a:lnTo>
                  <a:lnTo>
                    <a:pt x="1" y="1561"/>
                  </a:lnTo>
                  <a:close/>
                  <a:moveTo>
                    <a:pt x="335" y="6"/>
                  </a:moveTo>
                  <a:cubicBezTo>
                    <a:pt x="412" y="28"/>
                    <a:pt x="440" y="104"/>
                    <a:pt x="429" y="179"/>
                  </a:cubicBezTo>
                  <a:lnTo>
                    <a:pt x="179" y="1442"/>
                  </a:lnTo>
                  <a:cubicBezTo>
                    <a:pt x="169" y="1520"/>
                    <a:pt x="110" y="1567"/>
                    <a:pt x="43" y="1567"/>
                  </a:cubicBezTo>
                  <a:cubicBezTo>
                    <a:pt x="35" y="1567"/>
                    <a:pt x="27" y="1566"/>
                    <a:pt x="19" y="1565"/>
                  </a:cubicBezTo>
                  <a:lnTo>
                    <a:pt x="19" y="1565"/>
                  </a:lnTo>
                  <a:lnTo>
                    <a:pt x="644" y="1703"/>
                  </a:lnTo>
                  <a:cubicBezTo>
                    <a:pt x="652" y="1705"/>
                    <a:pt x="660" y="1705"/>
                    <a:pt x="669" y="1705"/>
                  </a:cubicBezTo>
                  <a:cubicBezTo>
                    <a:pt x="741" y="1705"/>
                    <a:pt x="801" y="1659"/>
                    <a:pt x="822" y="1584"/>
                  </a:cubicBezTo>
                  <a:lnTo>
                    <a:pt x="1072" y="310"/>
                  </a:lnTo>
                  <a:cubicBezTo>
                    <a:pt x="1096" y="227"/>
                    <a:pt x="1036" y="156"/>
                    <a:pt x="953" y="132"/>
                  </a:cubicBezTo>
                  <a:lnTo>
                    <a:pt x="335" y="6"/>
                  </a:ln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4" name="Google Shape;1284;p32"/>
            <p:cNvSpPr/>
            <p:nvPr/>
          </p:nvSpPr>
          <p:spPr>
            <a:xfrm>
              <a:off x="1333500" y="1422625"/>
              <a:ext cx="45550" cy="38425"/>
            </a:xfrm>
            <a:custGeom>
              <a:avLst/>
              <a:gdLst/>
              <a:ahLst/>
              <a:cxnLst/>
              <a:rect l="l" t="t" r="r" b="b"/>
              <a:pathLst>
                <a:path w="1822" h="1537" extrusionOk="0">
                  <a:moveTo>
                    <a:pt x="1619" y="1"/>
                  </a:moveTo>
                  <a:lnTo>
                    <a:pt x="0" y="251"/>
                  </a:lnTo>
                  <a:lnTo>
                    <a:pt x="202" y="1536"/>
                  </a:lnTo>
                  <a:lnTo>
                    <a:pt x="1822" y="1286"/>
                  </a:lnTo>
                  <a:lnTo>
                    <a:pt x="1619" y="1"/>
                  </a:lnTo>
                  <a:close/>
                </a:path>
              </a:pathLst>
            </a:custGeom>
            <a:solidFill>
              <a:srgbClr val="25BF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5" name="Google Shape;1285;p32"/>
            <p:cNvSpPr/>
            <p:nvPr/>
          </p:nvSpPr>
          <p:spPr>
            <a:xfrm>
              <a:off x="1324250" y="1394600"/>
              <a:ext cx="56600" cy="47150"/>
            </a:xfrm>
            <a:custGeom>
              <a:avLst/>
              <a:gdLst/>
              <a:ahLst/>
              <a:cxnLst/>
              <a:rect l="l" t="t" r="r" b="b"/>
              <a:pathLst>
                <a:path w="2264" h="1886" extrusionOk="0">
                  <a:moveTo>
                    <a:pt x="1894" y="1"/>
                  </a:moveTo>
                  <a:cubicBezTo>
                    <a:pt x="1886" y="1"/>
                    <a:pt x="1878" y="1"/>
                    <a:pt x="1870" y="2"/>
                  </a:cubicBezTo>
                  <a:lnTo>
                    <a:pt x="132" y="276"/>
                  </a:lnTo>
                  <a:cubicBezTo>
                    <a:pt x="60" y="276"/>
                    <a:pt x="1" y="360"/>
                    <a:pt x="1" y="455"/>
                  </a:cubicBezTo>
                  <a:lnTo>
                    <a:pt x="191" y="1741"/>
                  </a:lnTo>
                  <a:cubicBezTo>
                    <a:pt x="202" y="1828"/>
                    <a:pt x="273" y="1885"/>
                    <a:pt x="349" y="1885"/>
                  </a:cubicBezTo>
                  <a:cubicBezTo>
                    <a:pt x="356" y="1885"/>
                    <a:pt x="363" y="1885"/>
                    <a:pt x="370" y="1884"/>
                  </a:cubicBezTo>
                  <a:lnTo>
                    <a:pt x="2108" y="1610"/>
                  </a:lnTo>
                  <a:cubicBezTo>
                    <a:pt x="2204" y="1598"/>
                    <a:pt x="2263" y="1526"/>
                    <a:pt x="2251" y="1431"/>
                  </a:cubicBezTo>
                  <a:lnTo>
                    <a:pt x="2049" y="133"/>
                  </a:lnTo>
                  <a:cubicBezTo>
                    <a:pt x="2038" y="57"/>
                    <a:pt x="1977" y="1"/>
                    <a:pt x="18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6" name="Google Shape;1286;p32"/>
            <p:cNvSpPr/>
            <p:nvPr/>
          </p:nvSpPr>
          <p:spPr>
            <a:xfrm>
              <a:off x="1324250" y="1398825"/>
              <a:ext cx="22950" cy="42400"/>
            </a:xfrm>
            <a:custGeom>
              <a:avLst/>
              <a:gdLst/>
              <a:ahLst/>
              <a:cxnLst/>
              <a:rect l="l" t="t" r="r" b="b"/>
              <a:pathLst>
                <a:path w="918" h="1696" extrusionOk="0">
                  <a:moveTo>
                    <a:pt x="680" y="0"/>
                  </a:moveTo>
                  <a:cubicBezTo>
                    <a:pt x="676" y="1"/>
                    <a:pt x="673" y="1"/>
                    <a:pt x="670" y="2"/>
                  </a:cubicBezTo>
                  <a:lnTo>
                    <a:pt x="670" y="2"/>
                  </a:lnTo>
                  <a:lnTo>
                    <a:pt x="680" y="0"/>
                  </a:lnTo>
                  <a:close/>
                  <a:moveTo>
                    <a:pt x="670" y="2"/>
                  </a:moveTo>
                  <a:lnTo>
                    <a:pt x="144" y="95"/>
                  </a:lnTo>
                  <a:cubicBezTo>
                    <a:pt x="60" y="107"/>
                    <a:pt x="1" y="179"/>
                    <a:pt x="13" y="262"/>
                  </a:cubicBezTo>
                  <a:lnTo>
                    <a:pt x="203" y="1560"/>
                  </a:lnTo>
                  <a:cubicBezTo>
                    <a:pt x="213" y="1641"/>
                    <a:pt x="275" y="1696"/>
                    <a:pt x="345" y="1696"/>
                  </a:cubicBezTo>
                  <a:cubicBezTo>
                    <a:pt x="357" y="1696"/>
                    <a:pt x="369" y="1694"/>
                    <a:pt x="382" y="1691"/>
                  </a:cubicBezTo>
                  <a:lnTo>
                    <a:pt x="918" y="1607"/>
                  </a:lnTo>
                  <a:lnTo>
                    <a:pt x="918" y="1607"/>
                  </a:lnTo>
                  <a:cubicBezTo>
                    <a:pt x="911" y="1608"/>
                    <a:pt x="903" y="1609"/>
                    <a:pt x="897" y="1609"/>
                  </a:cubicBezTo>
                  <a:cubicBezTo>
                    <a:pt x="822" y="1609"/>
                    <a:pt x="761" y="1553"/>
                    <a:pt x="739" y="1476"/>
                  </a:cubicBezTo>
                  <a:lnTo>
                    <a:pt x="549" y="179"/>
                  </a:lnTo>
                  <a:cubicBezTo>
                    <a:pt x="537" y="99"/>
                    <a:pt x="592" y="18"/>
                    <a:pt x="670" y="2"/>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7" name="Google Shape;1287;p32"/>
            <p:cNvSpPr/>
            <p:nvPr/>
          </p:nvSpPr>
          <p:spPr>
            <a:xfrm>
              <a:off x="1296575" y="1445375"/>
              <a:ext cx="181300" cy="375125"/>
            </a:xfrm>
            <a:custGeom>
              <a:avLst/>
              <a:gdLst/>
              <a:ahLst/>
              <a:cxnLst/>
              <a:rect l="l" t="t" r="r" b="b"/>
              <a:pathLst>
                <a:path w="7252" h="15005" extrusionOk="0">
                  <a:moveTo>
                    <a:pt x="2824" y="1"/>
                  </a:moveTo>
                  <a:cubicBezTo>
                    <a:pt x="2690" y="1"/>
                    <a:pt x="2554" y="11"/>
                    <a:pt x="2418" y="31"/>
                  </a:cubicBezTo>
                  <a:cubicBezTo>
                    <a:pt x="989" y="257"/>
                    <a:pt x="1" y="1591"/>
                    <a:pt x="215" y="3020"/>
                  </a:cubicBezTo>
                  <a:lnTo>
                    <a:pt x="2013" y="14628"/>
                  </a:lnTo>
                  <a:cubicBezTo>
                    <a:pt x="2055" y="14840"/>
                    <a:pt x="2239" y="15005"/>
                    <a:pt x="2455" y="15005"/>
                  </a:cubicBezTo>
                  <a:cubicBezTo>
                    <a:pt x="2482" y="15005"/>
                    <a:pt x="2509" y="15002"/>
                    <a:pt x="2537" y="14997"/>
                  </a:cubicBezTo>
                  <a:lnTo>
                    <a:pt x="6835" y="14331"/>
                  </a:lnTo>
                  <a:cubicBezTo>
                    <a:pt x="7073" y="14283"/>
                    <a:pt x="7252" y="14057"/>
                    <a:pt x="7204" y="13830"/>
                  </a:cubicBezTo>
                  <a:lnTo>
                    <a:pt x="5406" y="2222"/>
                  </a:lnTo>
                  <a:cubicBezTo>
                    <a:pt x="5299" y="1496"/>
                    <a:pt x="4894" y="888"/>
                    <a:pt x="4358" y="507"/>
                  </a:cubicBezTo>
                  <a:cubicBezTo>
                    <a:pt x="3925" y="180"/>
                    <a:pt x="3391" y="1"/>
                    <a:pt x="2824" y="1"/>
                  </a:cubicBezTo>
                  <a:close/>
                </a:path>
              </a:pathLst>
            </a:custGeom>
            <a:solidFill>
              <a:srgbClr val="25BF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8" name="Google Shape;1288;p32"/>
            <p:cNvSpPr/>
            <p:nvPr/>
          </p:nvSpPr>
          <p:spPr>
            <a:xfrm>
              <a:off x="1317125" y="1596450"/>
              <a:ext cx="146475" cy="133375"/>
            </a:xfrm>
            <a:custGeom>
              <a:avLst/>
              <a:gdLst/>
              <a:ahLst/>
              <a:cxnLst/>
              <a:rect l="l" t="t" r="r" b="b"/>
              <a:pathLst>
                <a:path w="5859" h="5335" extrusionOk="0">
                  <a:moveTo>
                    <a:pt x="5156" y="1"/>
                  </a:moveTo>
                  <a:lnTo>
                    <a:pt x="0" y="798"/>
                  </a:lnTo>
                  <a:lnTo>
                    <a:pt x="703" y="5335"/>
                  </a:lnTo>
                  <a:lnTo>
                    <a:pt x="5858" y="4525"/>
                  </a:lnTo>
                  <a:lnTo>
                    <a:pt x="51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9" name="Google Shape;1289;p32"/>
            <p:cNvSpPr/>
            <p:nvPr/>
          </p:nvSpPr>
          <p:spPr>
            <a:xfrm>
              <a:off x="1296575" y="1445250"/>
              <a:ext cx="170875" cy="375250"/>
            </a:xfrm>
            <a:custGeom>
              <a:avLst/>
              <a:gdLst/>
              <a:ahLst/>
              <a:cxnLst/>
              <a:rect l="l" t="t" r="r" b="b"/>
              <a:pathLst>
                <a:path w="6835" h="15010" extrusionOk="0">
                  <a:moveTo>
                    <a:pt x="2953" y="0"/>
                  </a:moveTo>
                  <a:cubicBezTo>
                    <a:pt x="2775" y="0"/>
                    <a:pt x="2596" y="0"/>
                    <a:pt x="2418" y="36"/>
                  </a:cubicBezTo>
                  <a:cubicBezTo>
                    <a:pt x="989" y="262"/>
                    <a:pt x="1" y="1596"/>
                    <a:pt x="215" y="3025"/>
                  </a:cubicBezTo>
                  <a:lnTo>
                    <a:pt x="2013" y="14633"/>
                  </a:lnTo>
                  <a:cubicBezTo>
                    <a:pt x="2055" y="14845"/>
                    <a:pt x="2239" y="15010"/>
                    <a:pt x="2455" y="15010"/>
                  </a:cubicBezTo>
                  <a:cubicBezTo>
                    <a:pt x="2482" y="15010"/>
                    <a:pt x="2509" y="15007"/>
                    <a:pt x="2537" y="15002"/>
                  </a:cubicBezTo>
                  <a:lnTo>
                    <a:pt x="3508" y="14852"/>
                  </a:lnTo>
                  <a:lnTo>
                    <a:pt x="3508" y="14852"/>
                  </a:lnTo>
                  <a:cubicBezTo>
                    <a:pt x="3515" y="14852"/>
                    <a:pt x="3523" y="14852"/>
                    <a:pt x="3530" y="14852"/>
                  </a:cubicBezTo>
                  <a:cubicBezTo>
                    <a:pt x="3552" y="14852"/>
                    <a:pt x="3574" y="14851"/>
                    <a:pt x="3596" y="14847"/>
                  </a:cubicBezTo>
                  <a:lnTo>
                    <a:pt x="6835" y="14336"/>
                  </a:lnTo>
                  <a:lnTo>
                    <a:pt x="3508" y="14852"/>
                  </a:lnTo>
                  <a:lnTo>
                    <a:pt x="3508" y="14852"/>
                  </a:lnTo>
                  <a:cubicBezTo>
                    <a:pt x="3287" y="14841"/>
                    <a:pt x="3115" y="14677"/>
                    <a:pt x="3072" y="14466"/>
                  </a:cubicBezTo>
                  <a:lnTo>
                    <a:pt x="1275" y="2858"/>
                  </a:lnTo>
                  <a:cubicBezTo>
                    <a:pt x="1072" y="1608"/>
                    <a:pt x="1810" y="441"/>
                    <a:pt x="295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0" name="Google Shape;1290;p32"/>
            <p:cNvSpPr/>
            <p:nvPr/>
          </p:nvSpPr>
          <p:spPr>
            <a:xfrm>
              <a:off x="1134350" y="1655100"/>
              <a:ext cx="178625" cy="238450"/>
            </a:xfrm>
            <a:custGeom>
              <a:avLst/>
              <a:gdLst/>
              <a:ahLst/>
              <a:cxnLst/>
              <a:rect l="l" t="t" r="r" b="b"/>
              <a:pathLst>
                <a:path w="7145" h="9538" extrusionOk="0">
                  <a:moveTo>
                    <a:pt x="4406" y="0"/>
                  </a:moveTo>
                  <a:lnTo>
                    <a:pt x="1" y="2012"/>
                  </a:lnTo>
                  <a:lnTo>
                    <a:pt x="1727" y="4679"/>
                  </a:lnTo>
                  <a:lnTo>
                    <a:pt x="3275" y="7370"/>
                  </a:lnTo>
                  <a:lnTo>
                    <a:pt x="4513" y="9537"/>
                  </a:lnTo>
                  <a:lnTo>
                    <a:pt x="7144" y="8335"/>
                  </a:lnTo>
                  <a:lnTo>
                    <a:pt x="6311" y="5989"/>
                  </a:lnTo>
                  <a:lnTo>
                    <a:pt x="5287" y="3060"/>
                  </a:lnTo>
                  <a:lnTo>
                    <a:pt x="4406" y="0"/>
                  </a:lnTo>
                  <a:close/>
                </a:path>
              </a:pathLst>
            </a:custGeom>
            <a:solidFill>
              <a:srgbClr val="006F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1" name="Google Shape;1291;p32"/>
            <p:cNvSpPr/>
            <p:nvPr/>
          </p:nvSpPr>
          <p:spPr>
            <a:xfrm>
              <a:off x="1175425" y="1655100"/>
              <a:ext cx="137550" cy="230100"/>
            </a:xfrm>
            <a:custGeom>
              <a:avLst/>
              <a:gdLst/>
              <a:ahLst/>
              <a:cxnLst/>
              <a:rect l="l" t="t" r="r" b="b"/>
              <a:pathLst>
                <a:path w="5502" h="9204" extrusionOk="0">
                  <a:moveTo>
                    <a:pt x="2763" y="0"/>
                  </a:moveTo>
                  <a:lnTo>
                    <a:pt x="1" y="1274"/>
                  </a:lnTo>
                  <a:lnTo>
                    <a:pt x="3596" y="9204"/>
                  </a:lnTo>
                  <a:lnTo>
                    <a:pt x="5501" y="8335"/>
                  </a:lnTo>
                  <a:lnTo>
                    <a:pt x="4668" y="5989"/>
                  </a:lnTo>
                  <a:lnTo>
                    <a:pt x="3644" y="3060"/>
                  </a:lnTo>
                  <a:lnTo>
                    <a:pt x="2763" y="0"/>
                  </a:ln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2" name="Google Shape;1292;p32"/>
            <p:cNvSpPr/>
            <p:nvPr/>
          </p:nvSpPr>
          <p:spPr>
            <a:xfrm>
              <a:off x="1246575" y="1862550"/>
              <a:ext cx="83075" cy="67300"/>
            </a:xfrm>
            <a:custGeom>
              <a:avLst/>
              <a:gdLst/>
              <a:ahLst/>
              <a:cxnLst/>
              <a:rect l="l" t="t" r="r" b="b"/>
              <a:pathLst>
                <a:path w="3323" h="2692" extrusionOk="0">
                  <a:moveTo>
                    <a:pt x="2644" y="1"/>
                  </a:moveTo>
                  <a:lnTo>
                    <a:pt x="0" y="1203"/>
                  </a:lnTo>
                  <a:lnTo>
                    <a:pt x="691" y="2692"/>
                  </a:lnTo>
                  <a:lnTo>
                    <a:pt x="3322" y="1489"/>
                  </a:lnTo>
                  <a:lnTo>
                    <a:pt x="2644" y="1"/>
                  </a:lnTo>
                  <a:close/>
                </a:path>
              </a:pathLst>
            </a:custGeom>
            <a:solidFill>
              <a:srgbClr val="ABCCD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3" name="Google Shape;1293;p32"/>
            <p:cNvSpPr/>
            <p:nvPr/>
          </p:nvSpPr>
          <p:spPr>
            <a:xfrm>
              <a:off x="1262050" y="1896200"/>
              <a:ext cx="72050" cy="44000"/>
            </a:xfrm>
            <a:custGeom>
              <a:avLst/>
              <a:gdLst/>
              <a:ahLst/>
              <a:cxnLst/>
              <a:rect l="l" t="t" r="r" b="b"/>
              <a:pathLst>
                <a:path w="2882" h="1760" extrusionOk="0">
                  <a:moveTo>
                    <a:pt x="2632" y="0"/>
                  </a:moveTo>
                  <a:lnTo>
                    <a:pt x="1" y="1191"/>
                  </a:lnTo>
                  <a:lnTo>
                    <a:pt x="227" y="1691"/>
                  </a:lnTo>
                  <a:cubicBezTo>
                    <a:pt x="244" y="1735"/>
                    <a:pt x="282" y="1760"/>
                    <a:pt x="324" y="1760"/>
                  </a:cubicBezTo>
                  <a:cubicBezTo>
                    <a:pt x="339" y="1760"/>
                    <a:pt x="354" y="1757"/>
                    <a:pt x="370" y="1751"/>
                  </a:cubicBezTo>
                  <a:lnTo>
                    <a:pt x="2798" y="643"/>
                  </a:lnTo>
                  <a:cubicBezTo>
                    <a:pt x="2858" y="619"/>
                    <a:pt x="2882" y="560"/>
                    <a:pt x="2858" y="500"/>
                  </a:cubicBezTo>
                  <a:lnTo>
                    <a:pt x="2632" y="0"/>
                  </a:lnTo>
                  <a:close/>
                </a:path>
              </a:pathLst>
            </a:custGeom>
            <a:solidFill>
              <a:srgbClr val="006F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4" name="Google Shape;1294;p32"/>
            <p:cNvSpPr/>
            <p:nvPr/>
          </p:nvSpPr>
          <p:spPr>
            <a:xfrm>
              <a:off x="1177525" y="1731600"/>
              <a:ext cx="114625" cy="107775"/>
            </a:xfrm>
            <a:custGeom>
              <a:avLst/>
              <a:gdLst/>
              <a:ahLst/>
              <a:cxnLst/>
              <a:rect l="l" t="t" r="r" b="b"/>
              <a:pathLst>
                <a:path w="4585" h="4311" extrusionOk="0">
                  <a:moveTo>
                    <a:pt x="3560" y="0"/>
                  </a:moveTo>
                  <a:lnTo>
                    <a:pt x="0" y="1619"/>
                  </a:lnTo>
                  <a:lnTo>
                    <a:pt x="286" y="2096"/>
                  </a:lnTo>
                  <a:lnTo>
                    <a:pt x="1072" y="3477"/>
                  </a:lnTo>
                  <a:lnTo>
                    <a:pt x="1548" y="4310"/>
                  </a:lnTo>
                  <a:lnTo>
                    <a:pt x="4584" y="2929"/>
                  </a:lnTo>
                  <a:lnTo>
                    <a:pt x="4263" y="2024"/>
                  </a:lnTo>
                  <a:lnTo>
                    <a:pt x="3739" y="512"/>
                  </a:lnTo>
                  <a:lnTo>
                    <a:pt x="3560" y="0"/>
                  </a:lnTo>
                  <a:close/>
                </a:path>
              </a:pathLst>
            </a:custGeom>
            <a:solidFill>
              <a:srgbClr val="ABCCD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5" name="Google Shape;1295;p32"/>
            <p:cNvSpPr/>
            <p:nvPr/>
          </p:nvSpPr>
          <p:spPr>
            <a:xfrm>
              <a:off x="1129600" y="1643775"/>
              <a:ext cx="114925" cy="61650"/>
            </a:xfrm>
            <a:custGeom>
              <a:avLst/>
              <a:gdLst/>
              <a:ahLst/>
              <a:cxnLst/>
              <a:rect l="l" t="t" r="r" b="b"/>
              <a:pathLst>
                <a:path w="4597" h="2466" extrusionOk="0">
                  <a:moveTo>
                    <a:pt x="4358" y="1"/>
                  </a:moveTo>
                  <a:lnTo>
                    <a:pt x="0" y="1989"/>
                  </a:lnTo>
                  <a:lnTo>
                    <a:pt x="191" y="2465"/>
                  </a:lnTo>
                  <a:lnTo>
                    <a:pt x="4596" y="453"/>
                  </a:lnTo>
                  <a:lnTo>
                    <a:pt x="4358" y="1"/>
                  </a:lnTo>
                  <a:close/>
                </a:path>
              </a:pathLst>
            </a:custGeom>
            <a:solidFill>
              <a:srgbClr val="006F7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6" name="Google Shape;1296;p32"/>
            <p:cNvSpPr/>
            <p:nvPr/>
          </p:nvSpPr>
          <p:spPr>
            <a:xfrm>
              <a:off x="1129900" y="1683975"/>
              <a:ext cx="170875" cy="256950"/>
            </a:xfrm>
            <a:custGeom>
              <a:avLst/>
              <a:gdLst/>
              <a:ahLst/>
              <a:cxnLst/>
              <a:rect l="l" t="t" r="r" b="b"/>
              <a:pathLst>
                <a:path w="6835" h="10278" extrusionOk="0">
                  <a:moveTo>
                    <a:pt x="810" y="0"/>
                  </a:moveTo>
                  <a:lnTo>
                    <a:pt x="0" y="393"/>
                  </a:lnTo>
                  <a:lnTo>
                    <a:pt x="203" y="869"/>
                  </a:lnTo>
                  <a:lnTo>
                    <a:pt x="1929" y="3536"/>
                  </a:lnTo>
                  <a:lnTo>
                    <a:pt x="2203" y="4025"/>
                  </a:lnTo>
                  <a:lnTo>
                    <a:pt x="3001" y="5394"/>
                  </a:lnTo>
                  <a:lnTo>
                    <a:pt x="3477" y="6251"/>
                  </a:lnTo>
                  <a:lnTo>
                    <a:pt x="4691" y="8394"/>
                  </a:lnTo>
                  <a:lnTo>
                    <a:pt x="5298" y="9716"/>
                  </a:lnTo>
                  <a:lnTo>
                    <a:pt x="5525" y="10204"/>
                  </a:lnTo>
                  <a:cubicBezTo>
                    <a:pt x="5551" y="10247"/>
                    <a:pt x="5589" y="10278"/>
                    <a:pt x="5631" y="10278"/>
                  </a:cubicBezTo>
                  <a:cubicBezTo>
                    <a:pt x="5647" y="10278"/>
                    <a:pt x="5663" y="10273"/>
                    <a:pt x="5679" y="10263"/>
                  </a:cubicBezTo>
                  <a:lnTo>
                    <a:pt x="6834" y="9728"/>
                  </a:lnTo>
                  <a:cubicBezTo>
                    <a:pt x="6727" y="9561"/>
                    <a:pt x="6632" y="9382"/>
                    <a:pt x="6525" y="9228"/>
                  </a:cubicBezTo>
                  <a:cubicBezTo>
                    <a:pt x="6394" y="8989"/>
                    <a:pt x="6239" y="8727"/>
                    <a:pt x="6096" y="8489"/>
                  </a:cubicBezTo>
                  <a:cubicBezTo>
                    <a:pt x="5989" y="8299"/>
                    <a:pt x="5870" y="8120"/>
                    <a:pt x="5751" y="7930"/>
                  </a:cubicBezTo>
                  <a:cubicBezTo>
                    <a:pt x="5751" y="7918"/>
                    <a:pt x="5739" y="7918"/>
                    <a:pt x="5739" y="7894"/>
                  </a:cubicBezTo>
                  <a:cubicBezTo>
                    <a:pt x="5715" y="7894"/>
                    <a:pt x="5715" y="7882"/>
                    <a:pt x="5715" y="7882"/>
                  </a:cubicBezTo>
                  <a:cubicBezTo>
                    <a:pt x="5584" y="7656"/>
                    <a:pt x="5441" y="7442"/>
                    <a:pt x="5298" y="7215"/>
                  </a:cubicBezTo>
                  <a:cubicBezTo>
                    <a:pt x="5275" y="7168"/>
                    <a:pt x="5239" y="7108"/>
                    <a:pt x="5215" y="7061"/>
                  </a:cubicBezTo>
                  <a:cubicBezTo>
                    <a:pt x="4941" y="6668"/>
                    <a:pt x="4691" y="6251"/>
                    <a:pt x="4417" y="5846"/>
                  </a:cubicBezTo>
                  <a:cubicBezTo>
                    <a:pt x="4405" y="5834"/>
                    <a:pt x="4405" y="5810"/>
                    <a:pt x="4394" y="5799"/>
                  </a:cubicBezTo>
                  <a:cubicBezTo>
                    <a:pt x="4155" y="5429"/>
                    <a:pt x="3917" y="5072"/>
                    <a:pt x="3679" y="4703"/>
                  </a:cubicBezTo>
                  <a:cubicBezTo>
                    <a:pt x="3560" y="4489"/>
                    <a:pt x="3429" y="4298"/>
                    <a:pt x="3286" y="4084"/>
                  </a:cubicBezTo>
                  <a:cubicBezTo>
                    <a:pt x="3251" y="4025"/>
                    <a:pt x="3203" y="3953"/>
                    <a:pt x="3155" y="3894"/>
                  </a:cubicBezTo>
                  <a:cubicBezTo>
                    <a:pt x="3120" y="3834"/>
                    <a:pt x="3072" y="3763"/>
                    <a:pt x="3024" y="3691"/>
                  </a:cubicBezTo>
                  <a:lnTo>
                    <a:pt x="2715" y="3191"/>
                  </a:lnTo>
                  <a:cubicBezTo>
                    <a:pt x="2417" y="2703"/>
                    <a:pt x="2108" y="2215"/>
                    <a:pt x="1810" y="1727"/>
                  </a:cubicBezTo>
                  <a:cubicBezTo>
                    <a:pt x="1548" y="1310"/>
                    <a:pt x="1298" y="893"/>
                    <a:pt x="1060" y="453"/>
                  </a:cubicBezTo>
                  <a:cubicBezTo>
                    <a:pt x="976" y="298"/>
                    <a:pt x="893" y="143"/>
                    <a:pt x="810" y="0"/>
                  </a:cubicBezTo>
                  <a:close/>
                </a:path>
              </a:pathLst>
            </a:custGeom>
            <a:solidFill>
              <a:srgbClr val="BEC2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7" name="Google Shape;1297;p32"/>
            <p:cNvSpPr/>
            <p:nvPr/>
          </p:nvSpPr>
          <p:spPr>
            <a:xfrm>
              <a:off x="1055175" y="1601225"/>
              <a:ext cx="114325" cy="198900"/>
            </a:xfrm>
            <a:custGeom>
              <a:avLst/>
              <a:gdLst/>
              <a:ahLst/>
              <a:cxnLst/>
              <a:rect l="l" t="t" r="r" b="b"/>
              <a:pathLst>
                <a:path w="4573" h="7956" extrusionOk="0">
                  <a:moveTo>
                    <a:pt x="3251" y="0"/>
                  </a:moveTo>
                  <a:lnTo>
                    <a:pt x="536" y="226"/>
                  </a:lnTo>
                  <a:lnTo>
                    <a:pt x="572" y="572"/>
                  </a:lnTo>
                  <a:cubicBezTo>
                    <a:pt x="132" y="953"/>
                    <a:pt x="1" y="2620"/>
                    <a:pt x="48" y="3132"/>
                  </a:cubicBezTo>
                  <a:lnTo>
                    <a:pt x="405" y="7573"/>
                  </a:lnTo>
                  <a:cubicBezTo>
                    <a:pt x="417" y="7796"/>
                    <a:pt x="657" y="7956"/>
                    <a:pt x="932" y="7956"/>
                  </a:cubicBezTo>
                  <a:cubicBezTo>
                    <a:pt x="951" y="7956"/>
                    <a:pt x="970" y="7955"/>
                    <a:pt x="989" y="7954"/>
                  </a:cubicBezTo>
                  <a:lnTo>
                    <a:pt x="4049" y="7692"/>
                  </a:lnTo>
                  <a:cubicBezTo>
                    <a:pt x="4346" y="7668"/>
                    <a:pt x="4573" y="7454"/>
                    <a:pt x="4561" y="7239"/>
                  </a:cubicBezTo>
                  <a:lnTo>
                    <a:pt x="4204" y="2786"/>
                  </a:lnTo>
                  <a:cubicBezTo>
                    <a:pt x="4156" y="2274"/>
                    <a:pt x="3763" y="655"/>
                    <a:pt x="3275" y="346"/>
                  </a:cubicBezTo>
                  <a:lnTo>
                    <a:pt x="3251" y="0"/>
                  </a:lnTo>
                  <a:close/>
                </a:path>
              </a:pathLst>
            </a:custGeom>
            <a:solidFill>
              <a:srgbClr val="FDB21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8" name="Google Shape;1298;p32"/>
            <p:cNvSpPr/>
            <p:nvPr/>
          </p:nvSpPr>
          <p:spPr>
            <a:xfrm>
              <a:off x="1068275" y="1599125"/>
              <a:ext cx="68475" cy="16400"/>
            </a:xfrm>
            <a:custGeom>
              <a:avLst/>
              <a:gdLst/>
              <a:ahLst/>
              <a:cxnLst/>
              <a:rect l="l" t="t" r="r" b="b"/>
              <a:pathLst>
                <a:path w="2739" h="656" extrusionOk="0">
                  <a:moveTo>
                    <a:pt x="2703" y="1"/>
                  </a:moveTo>
                  <a:lnTo>
                    <a:pt x="1" y="227"/>
                  </a:lnTo>
                  <a:lnTo>
                    <a:pt x="36" y="656"/>
                  </a:lnTo>
                  <a:lnTo>
                    <a:pt x="2739" y="430"/>
                  </a:lnTo>
                  <a:lnTo>
                    <a:pt x="2703" y="1"/>
                  </a:lnTo>
                  <a:close/>
                </a:path>
              </a:pathLst>
            </a:custGeom>
            <a:solidFill>
              <a:srgbClr val="FDB21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9" name="Google Shape;1299;p32"/>
            <p:cNvSpPr/>
            <p:nvPr/>
          </p:nvSpPr>
          <p:spPr>
            <a:xfrm>
              <a:off x="1059650" y="1569375"/>
              <a:ext cx="82775" cy="36625"/>
            </a:xfrm>
            <a:custGeom>
              <a:avLst/>
              <a:gdLst/>
              <a:ahLst/>
              <a:cxnLst/>
              <a:rect l="l" t="t" r="r" b="b"/>
              <a:pathLst>
                <a:path w="3311" h="1465" extrusionOk="0">
                  <a:moveTo>
                    <a:pt x="3096" y="0"/>
                  </a:moveTo>
                  <a:lnTo>
                    <a:pt x="107" y="238"/>
                  </a:lnTo>
                  <a:cubicBezTo>
                    <a:pt x="48" y="238"/>
                    <a:pt x="0" y="298"/>
                    <a:pt x="0" y="358"/>
                  </a:cubicBezTo>
                  <a:lnTo>
                    <a:pt x="96" y="1370"/>
                  </a:lnTo>
                  <a:cubicBezTo>
                    <a:pt x="96" y="1429"/>
                    <a:pt x="155" y="1465"/>
                    <a:pt x="215" y="1465"/>
                  </a:cubicBezTo>
                  <a:lnTo>
                    <a:pt x="3203" y="1227"/>
                  </a:lnTo>
                  <a:cubicBezTo>
                    <a:pt x="3263" y="1227"/>
                    <a:pt x="3310" y="1167"/>
                    <a:pt x="3310" y="1108"/>
                  </a:cubicBezTo>
                  <a:lnTo>
                    <a:pt x="3215" y="96"/>
                  </a:lnTo>
                  <a:cubicBezTo>
                    <a:pt x="3215" y="36"/>
                    <a:pt x="3155" y="0"/>
                    <a:pt x="3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0" name="Google Shape;1300;p32"/>
            <p:cNvSpPr/>
            <p:nvPr/>
          </p:nvSpPr>
          <p:spPr>
            <a:xfrm>
              <a:off x="1060825" y="1588125"/>
              <a:ext cx="81600" cy="17875"/>
            </a:xfrm>
            <a:custGeom>
              <a:avLst/>
              <a:gdLst/>
              <a:ahLst/>
              <a:cxnLst/>
              <a:rect l="l" t="t" r="r" b="b"/>
              <a:pathLst>
                <a:path w="3264" h="715" extrusionOk="0">
                  <a:moveTo>
                    <a:pt x="1" y="0"/>
                  </a:moveTo>
                  <a:lnTo>
                    <a:pt x="49" y="620"/>
                  </a:lnTo>
                  <a:cubicBezTo>
                    <a:pt x="49" y="679"/>
                    <a:pt x="108" y="715"/>
                    <a:pt x="168" y="715"/>
                  </a:cubicBezTo>
                  <a:lnTo>
                    <a:pt x="3156" y="477"/>
                  </a:lnTo>
                  <a:cubicBezTo>
                    <a:pt x="3216" y="477"/>
                    <a:pt x="3263" y="417"/>
                    <a:pt x="3263" y="358"/>
                  </a:cubicBezTo>
                  <a:lnTo>
                    <a:pt x="3227" y="24"/>
                  </a:lnTo>
                  <a:cubicBezTo>
                    <a:pt x="2686" y="12"/>
                    <a:pt x="2147" y="12"/>
                    <a:pt x="1610" y="12"/>
                  </a:cubicBezTo>
                  <a:cubicBezTo>
                    <a:pt x="1072" y="12"/>
                    <a:pt x="537" y="12"/>
                    <a:pt x="1"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1" name="Google Shape;1301;p32"/>
            <p:cNvSpPr/>
            <p:nvPr/>
          </p:nvSpPr>
          <p:spPr>
            <a:xfrm>
              <a:off x="1056075" y="1673850"/>
              <a:ext cx="112525" cy="103000"/>
            </a:xfrm>
            <a:custGeom>
              <a:avLst/>
              <a:gdLst/>
              <a:ahLst/>
              <a:cxnLst/>
              <a:rect l="l" t="t" r="r" b="b"/>
              <a:pathLst>
                <a:path w="4501" h="4120" extrusionOk="0">
                  <a:moveTo>
                    <a:pt x="4191" y="0"/>
                  </a:moveTo>
                  <a:lnTo>
                    <a:pt x="0" y="334"/>
                  </a:lnTo>
                  <a:lnTo>
                    <a:pt x="298" y="4120"/>
                  </a:lnTo>
                  <a:lnTo>
                    <a:pt x="4501" y="3775"/>
                  </a:lnTo>
                  <a:lnTo>
                    <a:pt x="4191" y="0"/>
                  </a:lnTo>
                  <a:close/>
                </a:path>
              </a:pathLst>
            </a:custGeom>
            <a:solidFill>
              <a:srgbClr val="E3EBE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2" name="Google Shape;1302;p32"/>
            <p:cNvSpPr/>
            <p:nvPr/>
          </p:nvSpPr>
          <p:spPr>
            <a:xfrm>
              <a:off x="1072450" y="1694100"/>
              <a:ext cx="81575" cy="69375"/>
            </a:xfrm>
            <a:custGeom>
              <a:avLst/>
              <a:gdLst/>
              <a:ahLst/>
              <a:cxnLst/>
              <a:rect l="l" t="t" r="r" b="b"/>
              <a:pathLst>
                <a:path w="3263" h="2775" extrusionOk="0">
                  <a:moveTo>
                    <a:pt x="3060" y="0"/>
                  </a:moveTo>
                  <a:lnTo>
                    <a:pt x="0" y="250"/>
                  </a:lnTo>
                  <a:lnTo>
                    <a:pt x="203" y="2774"/>
                  </a:lnTo>
                  <a:lnTo>
                    <a:pt x="3263" y="2524"/>
                  </a:lnTo>
                  <a:lnTo>
                    <a:pt x="3060" y="0"/>
                  </a:lnTo>
                  <a:close/>
                </a:path>
              </a:pathLst>
            </a:custGeom>
            <a:solidFill>
              <a:srgbClr val="FDB21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3" name="Google Shape;1303;p32"/>
            <p:cNvSpPr/>
            <p:nvPr/>
          </p:nvSpPr>
          <p:spPr>
            <a:xfrm>
              <a:off x="1117100" y="1601225"/>
              <a:ext cx="52400" cy="194675"/>
            </a:xfrm>
            <a:custGeom>
              <a:avLst/>
              <a:gdLst/>
              <a:ahLst/>
              <a:cxnLst/>
              <a:rect l="l" t="t" r="r" b="b"/>
              <a:pathLst>
                <a:path w="2096" h="7787" extrusionOk="0">
                  <a:moveTo>
                    <a:pt x="774" y="0"/>
                  </a:moveTo>
                  <a:lnTo>
                    <a:pt x="0" y="60"/>
                  </a:lnTo>
                  <a:lnTo>
                    <a:pt x="24" y="405"/>
                  </a:lnTo>
                  <a:cubicBezTo>
                    <a:pt x="512" y="715"/>
                    <a:pt x="512" y="2370"/>
                    <a:pt x="548" y="2870"/>
                  </a:cubicBezTo>
                  <a:lnTo>
                    <a:pt x="905" y="7323"/>
                  </a:lnTo>
                  <a:cubicBezTo>
                    <a:pt x="916" y="7547"/>
                    <a:pt x="717" y="7750"/>
                    <a:pt x="445" y="7783"/>
                  </a:cubicBezTo>
                  <a:lnTo>
                    <a:pt x="445" y="7783"/>
                  </a:lnTo>
                  <a:lnTo>
                    <a:pt x="1572" y="7692"/>
                  </a:lnTo>
                  <a:cubicBezTo>
                    <a:pt x="1869" y="7668"/>
                    <a:pt x="2096" y="7454"/>
                    <a:pt x="2084" y="7239"/>
                  </a:cubicBezTo>
                  <a:lnTo>
                    <a:pt x="1727" y="2786"/>
                  </a:lnTo>
                  <a:cubicBezTo>
                    <a:pt x="1679" y="2274"/>
                    <a:pt x="1286" y="655"/>
                    <a:pt x="798" y="346"/>
                  </a:cubicBezTo>
                  <a:lnTo>
                    <a:pt x="774" y="0"/>
                  </a:lnTo>
                  <a:close/>
                  <a:moveTo>
                    <a:pt x="445" y="7783"/>
                  </a:moveTo>
                  <a:lnTo>
                    <a:pt x="393" y="7787"/>
                  </a:lnTo>
                  <a:cubicBezTo>
                    <a:pt x="411" y="7786"/>
                    <a:pt x="428" y="7785"/>
                    <a:pt x="445" y="7783"/>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4" name="Google Shape;1304;p32"/>
            <p:cNvSpPr/>
            <p:nvPr/>
          </p:nvSpPr>
          <p:spPr>
            <a:xfrm>
              <a:off x="974800" y="1709575"/>
              <a:ext cx="420925" cy="431925"/>
            </a:xfrm>
            <a:custGeom>
              <a:avLst/>
              <a:gdLst/>
              <a:ahLst/>
              <a:cxnLst/>
              <a:rect l="l" t="t" r="r" b="b"/>
              <a:pathLst>
                <a:path w="16837" h="17277" extrusionOk="0">
                  <a:moveTo>
                    <a:pt x="1" y="0"/>
                  </a:moveTo>
                  <a:lnTo>
                    <a:pt x="430" y="16181"/>
                  </a:lnTo>
                  <a:lnTo>
                    <a:pt x="16836" y="17276"/>
                  </a:lnTo>
                  <a:lnTo>
                    <a:pt x="16372" y="1084"/>
                  </a:lnTo>
                  <a:lnTo>
                    <a:pt x="1" y="0"/>
                  </a:lnTo>
                  <a:close/>
                </a:path>
              </a:pathLst>
            </a:custGeom>
            <a:solidFill>
              <a:srgbClr val="409C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5" name="Google Shape;1305;p32"/>
            <p:cNvSpPr/>
            <p:nvPr/>
          </p:nvSpPr>
          <p:spPr>
            <a:xfrm>
              <a:off x="1098625" y="1806300"/>
              <a:ext cx="131900" cy="85450"/>
            </a:xfrm>
            <a:custGeom>
              <a:avLst/>
              <a:gdLst/>
              <a:ahLst/>
              <a:cxnLst/>
              <a:rect l="l" t="t" r="r" b="b"/>
              <a:pathLst>
                <a:path w="5276" h="3418" extrusionOk="0">
                  <a:moveTo>
                    <a:pt x="2311" y="1"/>
                  </a:moveTo>
                  <a:cubicBezTo>
                    <a:pt x="2239" y="13"/>
                    <a:pt x="2180" y="13"/>
                    <a:pt x="2108" y="24"/>
                  </a:cubicBezTo>
                  <a:cubicBezTo>
                    <a:pt x="1763" y="120"/>
                    <a:pt x="1489" y="310"/>
                    <a:pt x="1311" y="620"/>
                  </a:cubicBezTo>
                  <a:cubicBezTo>
                    <a:pt x="1120" y="941"/>
                    <a:pt x="942" y="1263"/>
                    <a:pt x="751" y="1572"/>
                  </a:cubicBezTo>
                  <a:cubicBezTo>
                    <a:pt x="751" y="1572"/>
                    <a:pt x="751" y="1584"/>
                    <a:pt x="739" y="1584"/>
                  </a:cubicBezTo>
                  <a:cubicBezTo>
                    <a:pt x="501" y="1453"/>
                    <a:pt x="263" y="1310"/>
                    <a:pt x="1" y="1167"/>
                  </a:cubicBezTo>
                  <a:lnTo>
                    <a:pt x="1" y="1167"/>
                  </a:lnTo>
                  <a:cubicBezTo>
                    <a:pt x="13" y="1191"/>
                    <a:pt x="13" y="1203"/>
                    <a:pt x="13" y="1215"/>
                  </a:cubicBezTo>
                  <a:cubicBezTo>
                    <a:pt x="406" y="1918"/>
                    <a:pt x="775" y="2620"/>
                    <a:pt x="1168" y="3299"/>
                  </a:cubicBezTo>
                  <a:cubicBezTo>
                    <a:pt x="1180" y="3334"/>
                    <a:pt x="1192" y="3334"/>
                    <a:pt x="1227" y="3334"/>
                  </a:cubicBezTo>
                  <a:cubicBezTo>
                    <a:pt x="1823" y="3346"/>
                    <a:pt x="2418" y="3370"/>
                    <a:pt x="3013" y="3394"/>
                  </a:cubicBezTo>
                  <a:cubicBezTo>
                    <a:pt x="3204" y="3394"/>
                    <a:pt x="3382" y="3406"/>
                    <a:pt x="3573" y="3418"/>
                  </a:cubicBezTo>
                  <a:lnTo>
                    <a:pt x="3573" y="3406"/>
                  </a:lnTo>
                  <a:cubicBezTo>
                    <a:pt x="3370" y="3251"/>
                    <a:pt x="3156" y="3108"/>
                    <a:pt x="2930" y="2953"/>
                  </a:cubicBezTo>
                  <a:cubicBezTo>
                    <a:pt x="2989" y="2870"/>
                    <a:pt x="3037" y="2775"/>
                    <a:pt x="3097" y="2680"/>
                  </a:cubicBezTo>
                  <a:cubicBezTo>
                    <a:pt x="3382" y="2203"/>
                    <a:pt x="3668" y="1727"/>
                    <a:pt x="3966" y="1251"/>
                  </a:cubicBezTo>
                  <a:cubicBezTo>
                    <a:pt x="4132" y="977"/>
                    <a:pt x="4311" y="739"/>
                    <a:pt x="4537" y="548"/>
                  </a:cubicBezTo>
                  <a:cubicBezTo>
                    <a:pt x="4752" y="370"/>
                    <a:pt x="4978" y="239"/>
                    <a:pt x="5240" y="155"/>
                  </a:cubicBezTo>
                  <a:lnTo>
                    <a:pt x="5252" y="155"/>
                  </a:lnTo>
                  <a:lnTo>
                    <a:pt x="5275" y="144"/>
                  </a:lnTo>
                  <a:cubicBezTo>
                    <a:pt x="5061" y="132"/>
                    <a:pt x="4859" y="132"/>
                    <a:pt x="4656" y="120"/>
                  </a:cubicBezTo>
                  <a:cubicBezTo>
                    <a:pt x="4013" y="84"/>
                    <a:pt x="3370" y="60"/>
                    <a:pt x="2716" y="24"/>
                  </a:cubicBezTo>
                  <a:cubicBezTo>
                    <a:pt x="2692" y="24"/>
                    <a:pt x="2668" y="24"/>
                    <a:pt x="2656" y="13"/>
                  </a:cubicBezTo>
                  <a:cubicBezTo>
                    <a:pt x="2549" y="13"/>
                    <a:pt x="2430" y="1"/>
                    <a:pt x="23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6" name="Google Shape;1306;p32"/>
            <p:cNvSpPr/>
            <p:nvPr/>
          </p:nvSpPr>
          <p:spPr>
            <a:xfrm>
              <a:off x="1231975" y="1897250"/>
              <a:ext cx="94400" cy="86475"/>
            </a:xfrm>
            <a:custGeom>
              <a:avLst/>
              <a:gdLst/>
              <a:ahLst/>
              <a:cxnLst/>
              <a:rect l="l" t="t" r="r" b="b"/>
              <a:pathLst>
                <a:path w="3776" h="3459" extrusionOk="0">
                  <a:moveTo>
                    <a:pt x="1345" y="1"/>
                  </a:moveTo>
                  <a:cubicBezTo>
                    <a:pt x="1331" y="1"/>
                    <a:pt x="1319" y="2"/>
                    <a:pt x="1311" y="6"/>
                  </a:cubicBezTo>
                  <a:cubicBezTo>
                    <a:pt x="1275" y="18"/>
                    <a:pt x="1251" y="77"/>
                    <a:pt x="1227" y="125"/>
                  </a:cubicBezTo>
                  <a:cubicBezTo>
                    <a:pt x="834" y="816"/>
                    <a:pt x="418" y="1494"/>
                    <a:pt x="13" y="2185"/>
                  </a:cubicBezTo>
                  <a:cubicBezTo>
                    <a:pt x="13" y="2185"/>
                    <a:pt x="1" y="2197"/>
                    <a:pt x="1" y="2209"/>
                  </a:cubicBezTo>
                  <a:cubicBezTo>
                    <a:pt x="239" y="2090"/>
                    <a:pt x="477" y="1971"/>
                    <a:pt x="715" y="1863"/>
                  </a:cubicBezTo>
                  <a:cubicBezTo>
                    <a:pt x="727" y="1887"/>
                    <a:pt x="727" y="1899"/>
                    <a:pt x="739" y="1911"/>
                  </a:cubicBezTo>
                  <a:cubicBezTo>
                    <a:pt x="1013" y="2399"/>
                    <a:pt x="1287" y="2911"/>
                    <a:pt x="1561" y="3399"/>
                  </a:cubicBezTo>
                  <a:cubicBezTo>
                    <a:pt x="1573" y="3423"/>
                    <a:pt x="1585" y="3447"/>
                    <a:pt x="1632" y="3447"/>
                  </a:cubicBezTo>
                  <a:cubicBezTo>
                    <a:pt x="1811" y="3447"/>
                    <a:pt x="1977" y="3459"/>
                    <a:pt x="2156" y="3459"/>
                  </a:cubicBezTo>
                  <a:cubicBezTo>
                    <a:pt x="2418" y="3459"/>
                    <a:pt x="2692" y="3447"/>
                    <a:pt x="2930" y="3340"/>
                  </a:cubicBezTo>
                  <a:cubicBezTo>
                    <a:pt x="3287" y="3197"/>
                    <a:pt x="3573" y="2935"/>
                    <a:pt x="3716" y="2566"/>
                  </a:cubicBezTo>
                  <a:cubicBezTo>
                    <a:pt x="3751" y="2506"/>
                    <a:pt x="3751" y="2447"/>
                    <a:pt x="3763" y="2387"/>
                  </a:cubicBezTo>
                  <a:cubicBezTo>
                    <a:pt x="3716" y="2340"/>
                    <a:pt x="3740" y="2316"/>
                    <a:pt x="3740" y="2268"/>
                  </a:cubicBezTo>
                  <a:cubicBezTo>
                    <a:pt x="3716" y="2209"/>
                    <a:pt x="3716" y="2149"/>
                    <a:pt x="3704" y="2101"/>
                  </a:cubicBezTo>
                  <a:cubicBezTo>
                    <a:pt x="3656" y="1971"/>
                    <a:pt x="3597" y="1851"/>
                    <a:pt x="3537" y="1720"/>
                  </a:cubicBezTo>
                  <a:cubicBezTo>
                    <a:pt x="3370" y="1375"/>
                    <a:pt x="3216" y="1030"/>
                    <a:pt x="3061" y="697"/>
                  </a:cubicBezTo>
                  <a:cubicBezTo>
                    <a:pt x="3061" y="673"/>
                    <a:pt x="3049" y="661"/>
                    <a:pt x="3049" y="649"/>
                  </a:cubicBezTo>
                  <a:cubicBezTo>
                    <a:pt x="3287" y="482"/>
                    <a:pt x="3525" y="304"/>
                    <a:pt x="3775" y="125"/>
                  </a:cubicBezTo>
                  <a:lnTo>
                    <a:pt x="3716" y="125"/>
                  </a:lnTo>
                  <a:cubicBezTo>
                    <a:pt x="2954" y="77"/>
                    <a:pt x="2204" y="54"/>
                    <a:pt x="1442" y="6"/>
                  </a:cubicBezTo>
                  <a:cubicBezTo>
                    <a:pt x="1410" y="6"/>
                    <a:pt x="1373" y="1"/>
                    <a:pt x="13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7" name="Google Shape;1307;p32"/>
            <p:cNvSpPr/>
            <p:nvPr/>
          </p:nvSpPr>
          <p:spPr>
            <a:xfrm>
              <a:off x="1061125" y="1889350"/>
              <a:ext cx="83375" cy="86650"/>
            </a:xfrm>
            <a:custGeom>
              <a:avLst/>
              <a:gdLst/>
              <a:ahLst/>
              <a:cxnLst/>
              <a:rect l="l" t="t" r="r" b="b"/>
              <a:pathLst>
                <a:path w="3335" h="3466" extrusionOk="0">
                  <a:moveTo>
                    <a:pt x="1132" y="1"/>
                  </a:moveTo>
                  <a:lnTo>
                    <a:pt x="1084" y="84"/>
                  </a:lnTo>
                  <a:cubicBezTo>
                    <a:pt x="739" y="679"/>
                    <a:pt x="418" y="1286"/>
                    <a:pt x="72" y="1882"/>
                  </a:cubicBezTo>
                  <a:cubicBezTo>
                    <a:pt x="48" y="1941"/>
                    <a:pt x="25" y="2025"/>
                    <a:pt x="13" y="2084"/>
                  </a:cubicBezTo>
                  <a:cubicBezTo>
                    <a:pt x="13" y="2096"/>
                    <a:pt x="13" y="2108"/>
                    <a:pt x="1" y="2120"/>
                  </a:cubicBezTo>
                  <a:lnTo>
                    <a:pt x="1" y="2251"/>
                  </a:lnTo>
                  <a:cubicBezTo>
                    <a:pt x="13" y="2310"/>
                    <a:pt x="13" y="2382"/>
                    <a:pt x="25" y="2429"/>
                  </a:cubicBezTo>
                  <a:cubicBezTo>
                    <a:pt x="72" y="2656"/>
                    <a:pt x="203" y="2834"/>
                    <a:pt x="394" y="2989"/>
                  </a:cubicBezTo>
                  <a:cubicBezTo>
                    <a:pt x="608" y="3168"/>
                    <a:pt x="858" y="3263"/>
                    <a:pt x="1144" y="3346"/>
                  </a:cubicBezTo>
                  <a:cubicBezTo>
                    <a:pt x="1453" y="3430"/>
                    <a:pt x="1787" y="3465"/>
                    <a:pt x="2108" y="3465"/>
                  </a:cubicBezTo>
                  <a:cubicBezTo>
                    <a:pt x="2144" y="3465"/>
                    <a:pt x="2156" y="3465"/>
                    <a:pt x="2180" y="3430"/>
                  </a:cubicBezTo>
                  <a:cubicBezTo>
                    <a:pt x="2561" y="2787"/>
                    <a:pt x="2942" y="2132"/>
                    <a:pt x="3323" y="1501"/>
                  </a:cubicBezTo>
                  <a:cubicBezTo>
                    <a:pt x="3323" y="1501"/>
                    <a:pt x="3323" y="1477"/>
                    <a:pt x="3335" y="1465"/>
                  </a:cubicBezTo>
                  <a:cubicBezTo>
                    <a:pt x="2608" y="977"/>
                    <a:pt x="1870" y="489"/>
                    <a:pt x="11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8" name="Google Shape;1308;p32"/>
            <p:cNvSpPr/>
            <p:nvPr/>
          </p:nvSpPr>
          <p:spPr>
            <a:xfrm>
              <a:off x="1065900" y="1962875"/>
              <a:ext cx="117300" cy="107475"/>
            </a:xfrm>
            <a:custGeom>
              <a:avLst/>
              <a:gdLst/>
              <a:ahLst/>
              <a:cxnLst/>
              <a:rect l="l" t="t" r="r" b="b"/>
              <a:pathLst>
                <a:path w="4692" h="4299" extrusionOk="0">
                  <a:moveTo>
                    <a:pt x="3608" y="0"/>
                  </a:moveTo>
                  <a:cubicBezTo>
                    <a:pt x="3596" y="203"/>
                    <a:pt x="3560" y="417"/>
                    <a:pt x="3548" y="631"/>
                  </a:cubicBezTo>
                  <a:cubicBezTo>
                    <a:pt x="3548" y="667"/>
                    <a:pt x="3536" y="727"/>
                    <a:pt x="3536" y="774"/>
                  </a:cubicBezTo>
                  <a:cubicBezTo>
                    <a:pt x="3536" y="786"/>
                    <a:pt x="3513" y="798"/>
                    <a:pt x="3501" y="798"/>
                  </a:cubicBezTo>
                  <a:lnTo>
                    <a:pt x="3477" y="798"/>
                  </a:lnTo>
                  <a:cubicBezTo>
                    <a:pt x="2894" y="774"/>
                    <a:pt x="2310" y="762"/>
                    <a:pt x="1727" y="727"/>
                  </a:cubicBezTo>
                  <a:cubicBezTo>
                    <a:pt x="1477" y="715"/>
                    <a:pt x="1227" y="703"/>
                    <a:pt x="989" y="643"/>
                  </a:cubicBezTo>
                  <a:cubicBezTo>
                    <a:pt x="619" y="548"/>
                    <a:pt x="298" y="381"/>
                    <a:pt x="36" y="119"/>
                  </a:cubicBezTo>
                  <a:cubicBezTo>
                    <a:pt x="36" y="119"/>
                    <a:pt x="24" y="108"/>
                    <a:pt x="0" y="108"/>
                  </a:cubicBezTo>
                  <a:cubicBezTo>
                    <a:pt x="60" y="227"/>
                    <a:pt x="107" y="346"/>
                    <a:pt x="167" y="441"/>
                  </a:cubicBezTo>
                  <a:cubicBezTo>
                    <a:pt x="536" y="1203"/>
                    <a:pt x="893" y="1965"/>
                    <a:pt x="1274" y="2727"/>
                  </a:cubicBezTo>
                  <a:cubicBezTo>
                    <a:pt x="1453" y="3084"/>
                    <a:pt x="1751" y="3286"/>
                    <a:pt x="2132" y="3382"/>
                  </a:cubicBezTo>
                  <a:cubicBezTo>
                    <a:pt x="2203" y="3394"/>
                    <a:pt x="2298" y="3394"/>
                    <a:pt x="2370" y="3394"/>
                  </a:cubicBezTo>
                  <a:lnTo>
                    <a:pt x="3394" y="3441"/>
                  </a:lnTo>
                  <a:cubicBezTo>
                    <a:pt x="3441" y="3441"/>
                    <a:pt x="3441" y="3453"/>
                    <a:pt x="3441" y="3477"/>
                  </a:cubicBezTo>
                  <a:cubicBezTo>
                    <a:pt x="3441" y="3691"/>
                    <a:pt x="3441" y="3906"/>
                    <a:pt x="3429" y="4108"/>
                  </a:cubicBezTo>
                  <a:lnTo>
                    <a:pt x="3429" y="4298"/>
                  </a:lnTo>
                  <a:cubicBezTo>
                    <a:pt x="3477" y="4227"/>
                    <a:pt x="3513" y="4168"/>
                    <a:pt x="3548" y="4096"/>
                  </a:cubicBezTo>
                  <a:cubicBezTo>
                    <a:pt x="3917" y="3465"/>
                    <a:pt x="4310" y="2846"/>
                    <a:pt x="4679" y="2215"/>
                  </a:cubicBezTo>
                  <a:cubicBezTo>
                    <a:pt x="4679" y="2203"/>
                    <a:pt x="4691" y="2191"/>
                    <a:pt x="4679" y="2167"/>
                  </a:cubicBezTo>
                  <a:lnTo>
                    <a:pt x="3608" y="36"/>
                  </a:lnTo>
                  <a:cubicBezTo>
                    <a:pt x="3620" y="12"/>
                    <a:pt x="3620" y="12"/>
                    <a:pt x="36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9" name="Google Shape;1309;p32"/>
            <p:cNvSpPr/>
            <p:nvPr/>
          </p:nvSpPr>
          <p:spPr>
            <a:xfrm>
              <a:off x="1202525" y="1975375"/>
              <a:ext cx="117000" cy="77125"/>
            </a:xfrm>
            <a:custGeom>
              <a:avLst/>
              <a:gdLst/>
              <a:ahLst/>
              <a:cxnLst/>
              <a:rect l="l" t="t" r="r" b="b"/>
              <a:pathLst>
                <a:path w="4680" h="3085" extrusionOk="0">
                  <a:moveTo>
                    <a:pt x="4679" y="0"/>
                  </a:moveTo>
                  <a:lnTo>
                    <a:pt x="4679" y="0"/>
                  </a:lnTo>
                  <a:cubicBezTo>
                    <a:pt x="4572" y="84"/>
                    <a:pt x="4465" y="167"/>
                    <a:pt x="4358" y="227"/>
                  </a:cubicBezTo>
                  <a:cubicBezTo>
                    <a:pt x="4156" y="358"/>
                    <a:pt x="3917" y="441"/>
                    <a:pt x="3667" y="465"/>
                  </a:cubicBezTo>
                  <a:cubicBezTo>
                    <a:pt x="3560" y="486"/>
                    <a:pt x="3453" y="490"/>
                    <a:pt x="3346" y="490"/>
                  </a:cubicBezTo>
                  <a:cubicBezTo>
                    <a:pt x="3274" y="490"/>
                    <a:pt x="3203" y="489"/>
                    <a:pt x="3132" y="489"/>
                  </a:cubicBezTo>
                  <a:cubicBezTo>
                    <a:pt x="2798" y="465"/>
                    <a:pt x="2477" y="453"/>
                    <a:pt x="2155" y="441"/>
                  </a:cubicBezTo>
                  <a:lnTo>
                    <a:pt x="1000" y="393"/>
                  </a:lnTo>
                  <a:cubicBezTo>
                    <a:pt x="715" y="381"/>
                    <a:pt x="429" y="381"/>
                    <a:pt x="155" y="370"/>
                  </a:cubicBezTo>
                  <a:lnTo>
                    <a:pt x="119" y="370"/>
                  </a:lnTo>
                  <a:cubicBezTo>
                    <a:pt x="72" y="1239"/>
                    <a:pt x="48" y="2120"/>
                    <a:pt x="0" y="3013"/>
                  </a:cubicBezTo>
                  <a:lnTo>
                    <a:pt x="60" y="3013"/>
                  </a:lnTo>
                  <a:cubicBezTo>
                    <a:pt x="548" y="3025"/>
                    <a:pt x="1048" y="3060"/>
                    <a:pt x="1536" y="3072"/>
                  </a:cubicBezTo>
                  <a:cubicBezTo>
                    <a:pt x="1691" y="3072"/>
                    <a:pt x="1870" y="3084"/>
                    <a:pt x="2036" y="3084"/>
                  </a:cubicBezTo>
                  <a:cubicBezTo>
                    <a:pt x="2322" y="3072"/>
                    <a:pt x="2608" y="3025"/>
                    <a:pt x="2858" y="2882"/>
                  </a:cubicBezTo>
                  <a:cubicBezTo>
                    <a:pt x="2977" y="2810"/>
                    <a:pt x="3060" y="2715"/>
                    <a:pt x="3144" y="2596"/>
                  </a:cubicBezTo>
                  <a:cubicBezTo>
                    <a:pt x="3644" y="1739"/>
                    <a:pt x="4167" y="881"/>
                    <a:pt x="4668" y="24"/>
                  </a:cubicBezTo>
                  <a:lnTo>
                    <a:pt x="46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0" name="Google Shape;1310;p32"/>
            <p:cNvSpPr/>
            <p:nvPr/>
          </p:nvSpPr>
          <p:spPr>
            <a:xfrm>
              <a:off x="1196875" y="1812050"/>
              <a:ext cx="86925" cy="86850"/>
            </a:xfrm>
            <a:custGeom>
              <a:avLst/>
              <a:gdLst/>
              <a:ahLst/>
              <a:cxnLst/>
              <a:rect l="l" t="t" r="r" b="b"/>
              <a:pathLst>
                <a:path w="3477" h="3474" extrusionOk="0">
                  <a:moveTo>
                    <a:pt x="1690" y="0"/>
                  </a:moveTo>
                  <a:cubicBezTo>
                    <a:pt x="1556" y="0"/>
                    <a:pt x="1421" y="33"/>
                    <a:pt x="1286" y="92"/>
                  </a:cubicBezTo>
                  <a:cubicBezTo>
                    <a:pt x="1048" y="199"/>
                    <a:pt x="857" y="354"/>
                    <a:pt x="679" y="533"/>
                  </a:cubicBezTo>
                  <a:cubicBezTo>
                    <a:pt x="405" y="795"/>
                    <a:pt x="202" y="1092"/>
                    <a:pt x="24" y="1426"/>
                  </a:cubicBezTo>
                  <a:cubicBezTo>
                    <a:pt x="0" y="1449"/>
                    <a:pt x="0" y="1461"/>
                    <a:pt x="24" y="1485"/>
                  </a:cubicBezTo>
                  <a:cubicBezTo>
                    <a:pt x="393" y="2140"/>
                    <a:pt x="750" y="2795"/>
                    <a:pt x="1119" y="3450"/>
                  </a:cubicBezTo>
                  <a:cubicBezTo>
                    <a:pt x="1131" y="3462"/>
                    <a:pt x="1131" y="3474"/>
                    <a:pt x="1131" y="3474"/>
                  </a:cubicBezTo>
                  <a:cubicBezTo>
                    <a:pt x="1905" y="3057"/>
                    <a:pt x="2679" y="2640"/>
                    <a:pt x="3477" y="2223"/>
                  </a:cubicBezTo>
                  <a:cubicBezTo>
                    <a:pt x="3417" y="2140"/>
                    <a:pt x="3370" y="2033"/>
                    <a:pt x="3310" y="1938"/>
                  </a:cubicBezTo>
                  <a:cubicBezTo>
                    <a:pt x="2989" y="1402"/>
                    <a:pt x="2679" y="866"/>
                    <a:pt x="2357" y="330"/>
                  </a:cubicBezTo>
                  <a:cubicBezTo>
                    <a:pt x="2310" y="259"/>
                    <a:pt x="2238" y="199"/>
                    <a:pt x="2167" y="152"/>
                  </a:cubicBezTo>
                  <a:cubicBezTo>
                    <a:pt x="2011" y="48"/>
                    <a:pt x="1851" y="0"/>
                    <a:pt x="169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1" name="Google Shape;1311;p32"/>
            <p:cNvSpPr/>
            <p:nvPr/>
          </p:nvSpPr>
          <p:spPr>
            <a:xfrm>
              <a:off x="1384100" y="1643775"/>
              <a:ext cx="135150" cy="497725"/>
            </a:xfrm>
            <a:custGeom>
              <a:avLst/>
              <a:gdLst/>
              <a:ahLst/>
              <a:cxnLst/>
              <a:rect l="l" t="t" r="r" b="b"/>
              <a:pathLst>
                <a:path w="5406" h="19909" extrusionOk="0">
                  <a:moveTo>
                    <a:pt x="4977" y="1"/>
                  </a:moveTo>
                  <a:lnTo>
                    <a:pt x="0" y="3716"/>
                  </a:lnTo>
                  <a:lnTo>
                    <a:pt x="464" y="19908"/>
                  </a:lnTo>
                  <a:lnTo>
                    <a:pt x="5406" y="14753"/>
                  </a:lnTo>
                  <a:lnTo>
                    <a:pt x="4977" y="1"/>
                  </a:lnTo>
                  <a:close/>
                </a:path>
              </a:pathLst>
            </a:custGeom>
            <a:solidFill>
              <a:srgbClr val="5EB6E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2" name="Google Shape;1312;p32"/>
            <p:cNvSpPr/>
            <p:nvPr/>
          </p:nvSpPr>
          <p:spPr>
            <a:xfrm>
              <a:off x="1224850" y="1888125"/>
              <a:ext cx="186050" cy="94225"/>
            </a:xfrm>
            <a:custGeom>
              <a:avLst/>
              <a:gdLst/>
              <a:ahLst/>
              <a:cxnLst/>
              <a:rect l="l" t="t" r="r" b="b"/>
              <a:pathLst>
                <a:path w="7442" h="3769" extrusionOk="0">
                  <a:moveTo>
                    <a:pt x="4745" y="1"/>
                  </a:moveTo>
                  <a:cubicBezTo>
                    <a:pt x="4553" y="1"/>
                    <a:pt x="4266" y="143"/>
                    <a:pt x="4036" y="240"/>
                  </a:cubicBezTo>
                  <a:cubicBezTo>
                    <a:pt x="3715" y="371"/>
                    <a:pt x="3120" y="859"/>
                    <a:pt x="2941" y="1038"/>
                  </a:cubicBezTo>
                  <a:cubicBezTo>
                    <a:pt x="2703" y="1276"/>
                    <a:pt x="2215" y="1276"/>
                    <a:pt x="1989" y="1383"/>
                  </a:cubicBezTo>
                  <a:cubicBezTo>
                    <a:pt x="1597" y="1549"/>
                    <a:pt x="907" y="1732"/>
                    <a:pt x="430" y="1732"/>
                  </a:cubicBezTo>
                  <a:cubicBezTo>
                    <a:pt x="327" y="1732"/>
                    <a:pt x="233" y="1724"/>
                    <a:pt x="155" y="1704"/>
                  </a:cubicBezTo>
                  <a:cubicBezTo>
                    <a:pt x="155" y="1704"/>
                    <a:pt x="0" y="2264"/>
                    <a:pt x="72" y="2871"/>
                  </a:cubicBezTo>
                  <a:cubicBezTo>
                    <a:pt x="84" y="3502"/>
                    <a:pt x="250" y="3514"/>
                    <a:pt x="250" y="3514"/>
                  </a:cubicBezTo>
                  <a:cubicBezTo>
                    <a:pt x="374" y="3502"/>
                    <a:pt x="515" y="3496"/>
                    <a:pt x="668" y="3496"/>
                  </a:cubicBezTo>
                  <a:cubicBezTo>
                    <a:pt x="1744" y="3496"/>
                    <a:pt x="3431" y="3768"/>
                    <a:pt x="3899" y="3768"/>
                  </a:cubicBezTo>
                  <a:cubicBezTo>
                    <a:pt x="3931" y="3768"/>
                    <a:pt x="3957" y="3767"/>
                    <a:pt x="3977" y="3764"/>
                  </a:cubicBezTo>
                  <a:cubicBezTo>
                    <a:pt x="4346" y="3705"/>
                    <a:pt x="6275" y="3228"/>
                    <a:pt x="6561" y="3121"/>
                  </a:cubicBezTo>
                  <a:cubicBezTo>
                    <a:pt x="6846" y="3026"/>
                    <a:pt x="6953" y="2800"/>
                    <a:pt x="6977" y="2586"/>
                  </a:cubicBezTo>
                  <a:cubicBezTo>
                    <a:pt x="7001" y="2383"/>
                    <a:pt x="7215" y="2324"/>
                    <a:pt x="7299" y="2145"/>
                  </a:cubicBezTo>
                  <a:cubicBezTo>
                    <a:pt x="7370" y="1966"/>
                    <a:pt x="7394" y="1728"/>
                    <a:pt x="7430" y="1514"/>
                  </a:cubicBezTo>
                  <a:cubicBezTo>
                    <a:pt x="7442" y="1312"/>
                    <a:pt x="7192" y="1062"/>
                    <a:pt x="7192" y="1062"/>
                  </a:cubicBezTo>
                  <a:cubicBezTo>
                    <a:pt x="7192" y="1062"/>
                    <a:pt x="7161" y="661"/>
                    <a:pt x="6909" y="661"/>
                  </a:cubicBezTo>
                  <a:cubicBezTo>
                    <a:pt x="6889" y="661"/>
                    <a:pt x="6868" y="664"/>
                    <a:pt x="6846" y="669"/>
                  </a:cubicBezTo>
                  <a:cubicBezTo>
                    <a:pt x="6537" y="740"/>
                    <a:pt x="5882" y="1181"/>
                    <a:pt x="5346" y="1312"/>
                  </a:cubicBezTo>
                  <a:cubicBezTo>
                    <a:pt x="5093" y="1368"/>
                    <a:pt x="4805" y="1392"/>
                    <a:pt x="4576" y="1392"/>
                  </a:cubicBezTo>
                  <a:cubicBezTo>
                    <a:pt x="4320" y="1392"/>
                    <a:pt x="4137" y="1362"/>
                    <a:pt x="4156" y="1312"/>
                  </a:cubicBezTo>
                  <a:cubicBezTo>
                    <a:pt x="4167" y="1204"/>
                    <a:pt x="4548" y="621"/>
                    <a:pt x="4763" y="490"/>
                  </a:cubicBezTo>
                  <a:cubicBezTo>
                    <a:pt x="4953" y="371"/>
                    <a:pt x="5060" y="204"/>
                    <a:pt x="4906" y="61"/>
                  </a:cubicBezTo>
                  <a:cubicBezTo>
                    <a:pt x="4868" y="18"/>
                    <a:pt x="4813" y="1"/>
                    <a:pt x="4745" y="1"/>
                  </a:cubicBezTo>
                  <a:close/>
                </a:path>
              </a:pathLst>
            </a:custGeom>
            <a:solidFill>
              <a:srgbClr val="F798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3" name="Google Shape;1313;p32"/>
            <p:cNvSpPr/>
            <p:nvPr/>
          </p:nvSpPr>
          <p:spPr>
            <a:xfrm>
              <a:off x="739950" y="1611175"/>
              <a:ext cx="522725" cy="401725"/>
            </a:xfrm>
            <a:custGeom>
              <a:avLst/>
              <a:gdLst/>
              <a:ahLst/>
              <a:cxnLst/>
              <a:rect l="l" t="t" r="r" b="b"/>
              <a:pathLst>
                <a:path w="20909" h="16069" extrusionOk="0">
                  <a:moveTo>
                    <a:pt x="1992" y="0"/>
                  </a:moveTo>
                  <a:cubicBezTo>
                    <a:pt x="1172" y="0"/>
                    <a:pt x="403" y="726"/>
                    <a:pt x="239" y="2376"/>
                  </a:cubicBezTo>
                  <a:cubicBezTo>
                    <a:pt x="1" y="4770"/>
                    <a:pt x="4561" y="12390"/>
                    <a:pt x="7359" y="15211"/>
                  </a:cubicBezTo>
                  <a:cubicBezTo>
                    <a:pt x="7621" y="15485"/>
                    <a:pt x="7788" y="15640"/>
                    <a:pt x="8657" y="15807"/>
                  </a:cubicBezTo>
                  <a:cubicBezTo>
                    <a:pt x="9623" y="15994"/>
                    <a:pt x="10860" y="16068"/>
                    <a:pt x="12207" y="16068"/>
                  </a:cubicBezTo>
                  <a:cubicBezTo>
                    <a:pt x="15142" y="16068"/>
                    <a:pt x="18599" y="15716"/>
                    <a:pt x="20908" y="15414"/>
                  </a:cubicBezTo>
                  <a:cubicBezTo>
                    <a:pt x="20908" y="15414"/>
                    <a:pt x="20218" y="14187"/>
                    <a:pt x="20396" y="12735"/>
                  </a:cubicBezTo>
                  <a:lnTo>
                    <a:pt x="20396" y="12735"/>
                  </a:lnTo>
                  <a:cubicBezTo>
                    <a:pt x="20396" y="12735"/>
                    <a:pt x="20355" y="12735"/>
                    <a:pt x="20278" y="12735"/>
                  </a:cubicBezTo>
                  <a:cubicBezTo>
                    <a:pt x="19179" y="12735"/>
                    <a:pt x="10770" y="12714"/>
                    <a:pt x="9836" y="12080"/>
                  </a:cubicBezTo>
                  <a:cubicBezTo>
                    <a:pt x="9836" y="12080"/>
                    <a:pt x="8228" y="9818"/>
                    <a:pt x="6859" y="6091"/>
                  </a:cubicBezTo>
                  <a:cubicBezTo>
                    <a:pt x="5740" y="2996"/>
                    <a:pt x="4263" y="1388"/>
                    <a:pt x="3097" y="436"/>
                  </a:cubicBezTo>
                  <a:cubicBezTo>
                    <a:pt x="2753" y="152"/>
                    <a:pt x="2367" y="0"/>
                    <a:pt x="19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14" name="Google Shape;1314;p32"/>
          <p:cNvSpPr/>
          <p:nvPr/>
        </p:nvSpPr>
        <p:spPr>
          <a:xfrm>
            <a:off x="3246025" y="1038225"/>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5" name="Google Shape;1315;p32"/>
          <p:cNvSpPr txBox="1">
            <a:spLocks noGrp="1"/>
          </p:cNvSpPr>
          <p:nvPr>
            <p:ph type="title" idx="2"/>
          </p:nvPr>
        </p:nvSpPr>
        <p:spPr>
          <a:xfrm>
            <a:off x="3246025" y="1220625"/>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07</a:t>
            </a:r>
            <a:endParaRPr/>
          </a:p>
        </p:txBody>
      </p:sp>
      <p:grpSp>
        <p:nvGrpSpPr>
          <p:cNvPr id="1316" name="Google Shape;1316;p32"/>
          <p:cNvGrpSpPr/>
          <p:nvPr/>
        </p:nvGrpSpPr>
        <p:grpSpPr>
          <a:xfrm rot="-898866" flipH="1">
            <a:off x="2107616" y="2549115"/>
            <a:ext cx="1083550" cy="1428571"/>
            <a:chOff x="4326425" y="5583250"/>
            <a:chExt cx="744150" cy="981100"/>
          </a:xfrm>
        </p:grpSpPr>
        <p:sp>
          <p:nvSpPr>
            <p:cNvPr id="1317" name="Google Shape;1317;p3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8" name="Google Shape;1318;p3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9" name="Google Shape;1319;p3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0" name="Google Shape;1320;p3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1" name="Google Shape;1321;p3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2" name="Google Shape;1322;p3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3" name="Google Shape;1323;p3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4" name="Google Shape;1324;p3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5" name="Google Shape;1325;p3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6" name="Google Shape;1326;p3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7" name="Google Shape;1327;p3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8" name="Google Shape;1328;p3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9" name="Google Shape;1329;p3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0" name="Google Shape;1330;p3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1" name="Google Shape;1331;p3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2" name="Google Shape;1332;p3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3" name="Google Shape;1333;p3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4" name="Google Shape;1334;p3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5" name="Google Shape;1335;p3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6" name="Google Shape;1336;p3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7" name="Google Shape;1337;p3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8" name="Google Shape;1338;p3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9" name="Google Shape;1339;p3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0" name="Google Shape;1340;p3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1" name="Google Shape;1341;p3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42" name="Google Shape;1342;p32"/>
          <p:cNvGrpSpPr/>
          <p:nvPr/>
        </p:nvGrpSpPr>
        <p:grpSpPr>
          <a:xfrm rot="872858" flipH="1">
            <a:off x="2822954" y="2971417"/>
            <a:ext cx="1247406" cy="2528100"/>
            <a:chOff x="1803775" y="5029925"/>
            <a:chExt cx="655775" cy="1329050"/>
          </a:xfrm>
        </p:grpSpPr>
        <p:sp>
          <p:nvSpPr>
            <p:cNvPr id="1343" name="Google Shape;1343;p3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4" name="Google Shape;1344;p3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5" name="Google Shape;1345;p3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6" name="Google Shape;1346;p3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7" name="Google Shape;1347;p3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8" name="Google Shape;1348;p3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9" name="Google Shape;1349;p3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0" name="Google Shape;1350;p3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1" name="Google Shape;1351;p3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2" name="Google Shape;1352;p3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3" name="Google Shape;1353;p3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54" name="Google Shape;1354;p32"/>
          <p:cNvSpPr/>
          <p:nvPr/>
        </p:nvSpPr>
        <p:spPr>
          <a:xfrm rot="-1801446" flipH="1">
            <a:off x="2153218" y="248343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5" name="Google Shape;1355;p32"/>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6" name="Google Shape;1356;p32"/>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21BE8B35-1EA9-3F97-35D9-A323A32D114B}"/>
              </a:ext>
              <a:ext uri="{147F2762-F138-4A5C-976F-8EAC2B608ADB}">
                <a16:predDERef xmlns:a16="http://schemas.microsoft.com/office/drawing/2014/main" pred="{F2AAF36E-160D-0A14-7FA8-47E8E2C60165}"/>
              </a:ext>
            </a:extLst>
          </p:cNvPr>
          <p:cNvGraphicFramePr>
            <a:graphicFrameLocks/>
          </p:cNvGraphicFramePr>
          <p:nvPr>
            <p:extLst>
              <p:ext uri="{D42A27DB-BD31-4B8C-83A1-F6EECF244321}">
                <p14:modId xmlns:p14="http://schemas.microsoft.com/office/powerpoint/2010/main" val="3769159992"/>
              </p:ext>
            </p:extLst>
          </p:nvPr>
        </p:nvGraphicFramePr>
        <p:xfrm>
          <a:off x="4479021" y="2176350"/>
          <a:ext cx="402907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8476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506;p48">
            <a:extLst>
              <a:ext uri="{FF2B5EF4-FFF2-40B4-BE49-F238E27FC236}">
                <a16:creationId xmlns:a16="http://schemas.microsoft.com/office/drawing/2014/main" id="{50D8D557-76B0-68BB-C829-5B0444DA5C8E}"/>
              </a:ext>
            </a:extLst>
          </p:cNvPr>
          <p:cNvSpPr txBox="1">
            <a:spLocks/>
          </p:cNvSpPr>
          <p:nvPr/>
        </p:nvSpPr>
        <p:spPr>
          <a:xfrm>
            <a:off x="2773510" y="65698"/>
            <a:ext cx="3599946" cy="821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1pPr>
            <a:lvl2pPr marR="0" lvl="1"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2pPr>
            <a:lvl3pPr marR="0" lvl="2"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3pPr>
            <a:lvl4pPr marR="0" lvl="3"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4pPr>
            <a:lvl5pPr marR="0" lvl="4"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5pPr>
            <a:lvl6pPr marR="0" lvl="5"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6pPr>
            <a:lvl7pPr marR="0" lvl="6"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7pPr>
            <a:lvl8pPr marR="0" lvl="7"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8pPr>
            <a:lvl9pPr marR="0" lvl="8"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9pPr>
          </a:lstStyle>
          <a:p>
            <a:pPr algn="ctr"/>
            <a:r>
              <a:rPr lang="en" sz="3000"/>
              <a:t>Results and Findings</a:t>
            </a:r>
          </a:p>
        </p:txBody>
      </p:sp>
      <p:graphicFrame>
        <p:nvGraphicFramePr>
          <p:cNvPr id="2" name="Chart 1">
            <a:extLst>
              <a:ext uri="{FF2B5EF4-FFF2-40B4-BE49-F238E27FC236}">
                <a16:creationId xmlns:a16="http://schemas.microsoft.com/office/drawing/2014/main" id="{88944DBC-6021-7953-F2CD-35B8413D8B5F}"/>
              </a:ext>
              <a:ext uri="{147F2762-F138-4A5C-976F-8EAC2B608ADB}">
                <a16:predDERef xmlns:a16="http://schemas.microsoft.com/office/drawing/2014/main" pred="{1DB8AB36-CE3E-2522-E8BC-8ABBCF5796D2}"/>
              </a:ext>
            </a:extLst>
          </p:cNvPr>
          <p:cNvGraphicFramePr>
            <a:graphicFrameLocks/>
          </p:cNvGraphicFramePr>
          <p:nvPr>
            <p:extLst>
              <p:ext uri="{D42A27DB-BD31-4B8C-83A1-F6EECF244321}">
                <p14:modId xmlns:p14="http://schemas.microsoft.com/office/powerpoint/2010/main" val="4068329506"/>
              </p:ext>
            </p:extLst>
          </p:nvPr>
        </p:nvGraphicFramePr>
        <p:xfrm>
          <a:off x="1084563" y="717390"/>
          <a:ext cx="6713616" cy="44306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E892A182-6EBE-6B1B-86CE-E58476B620D0}"/>
              </a:ext>
            </a:extLst>
          </p:cNvPr>
          <p:cNvSpPr txBox="1"/>
          <p:nvPr/>
        </p:nvSpPr>
        <p:spPr>
          <a:xfrm>
            <a:off x="2425865" y="4326340"/>
            <a:ext cx="696036" cy="261610"/>
          </a:xfrm>
          <a:prstGeom prst="rect">
            <a:avLst/>
          </a:prstGeom>
          <a:noFill/>
        </p:spPr>
        <p:txBody>
          <a:bodyPr wrap="square" rtlCol="0">
            <a:spAutoFit/>
          </a:bodyPr>
          <a:lstStyle/>
          <a:p>
            <a:r>
              <a:rPr lang="en-GB" sz="1100">
                <a:solidFill>
                  <a:schemeClr val="tx1"/>
                </a:solidFill>
              </a:rPr>
              <a:t>96.15%</a:t>
            </a:r>
          </a:p>
        </p:txBody>
      </p:sp>
      <p:sp>
        <p:nvSpPr>
          <p:cNvPr id="9" name="TextBox 8">
            <a:extLst>
              <a:ext uri="{FF2B5EF4-FFF2-40B4-BE49-F238E27FC236}">
                <a16:creationId xmlns:a16="http://schemas.microsoft.com/office/drawing/2014/main" id="{932B6A99-6328-35A6-87AB-9D2658D0CE96}"/>
              </a:ext>
            </a:extLst>
          </p:cNvPr>
          <p:cNvSpPr txBox="1"/>
          <p:nvPr/>
        </p:nvSpPr>
        <p:spPr>
          <a:xfrm>
            <a:off x="4376490" y="2905414"/>
            <a:ext cx="696036" cy="261610"/>
          </a:xfrm>
          <a:prstGeom prst="rect">
            <a:avLst/>
          </a:prstGeom>
          <a:noFill/>
        </p:spPr>
        <p:txBody>
          <a:bodyPr wrap="square" rtlCol="0">
            <a:spAutoFit/>
          </a:bodyPr>
          <a:lstStyle/>
          <a:p>
            <a:r>
              <a:rPr lang="en-GB" sz="1100">
                <a:solidFill>
                  <a:schemeClr val="tx1"/>
                </a:solidFill>
              </a:rPr>
              <a:t>97.68%</a:t>
            </a:r>
          </a:p>
        </p:txBody>
      </p:sp>
      <p:sp>
        <p:nvSpPr>
          <p:cNvPr id="10" name="TextBox 9">
            <a:extLst>
              <a:ext uri="{FF2B5EF4-FFF2-40B4-BE49-F238E27FC236}">
                <a16:creationId xmlns:a16="http://schemas.microsoft.com/office/drawing/2014/main" id="{897918E8-FA6B-5ED7-A623-C98C2EA6A088}"/>
              </a:ext>
            </a:extLst>
          </p:cNvPr>
          <p:cNvSpPr txBox="1"/>
          <p:nvPr/>
        </p:nvSpPr>
        <p:spPr>
          <a:xfrm>
            <a:off x="6330925" y="4164500"/>
            <a:ext cx="696036" cy="261610"/>
          </a:xfrm>
          <a:prstGeom prst="rect">
            <a:avLst/>
          </a:prstGeom>
          <a:noFill/>
        </p:spPr>
        <p:txBody>
          <a:bodyPr wrap="square" rtlCol="0">
            <a:spAutoFit/>
          </a:bodyPr>
          <a:lstStyle/>
          <a:p>
            <a:r>
              <a:rPr lang="en-GB" sz="1100">
                <a:solidFill>
                  <a:schemeClr val="tx1"/>
                </a:solidFill>
              </a:rPr>
              <a:t>99.35%</a:t>
            </a:r>
          </a:p>
        </p:txBody>
      </p:sp>
    </p:spTree>
    <p:extLst>
      <p:ext uri="{BB962C8B-B14F-4D97-AF65-F5344CB8AC3E}">
        <p14:creationId xmlns:p14="http://schemas.microsoft.com/office/powerpoint/2010/main" val="1924102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506;p48">
            <a:extLst>
              <a:ext uri="{FF2B5EF4-FFF2-40B4-BE49-F238E27FC236}">
                <a16:creationId xmlns:a16="http://schemas.microsoft.com/office/drawing/2014/main" id="{50D8D557-76B0-68BB-C829-5B0444DA5C8E}"/>
              </a:ext>
            </a:extLst>
          </p:cNvPr>
          <p:cNvSpPr txBox="1">
            <a:spLocks/>
          </p:cNvSpPr>
          <p:nvPr/>
        </p:nvSpPr>
        <p:spPr>
          <a:xfrm>
            <a:off x="2773510" y="65698"/>
            <a:ext cx="3599946" cy="821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1pPr>
            <a:lvl2pPr marR="0" lvl="1"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2pPr>
            <a:lvl3pPr marR="0" lvl="2"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3pPr>
            <a:lvl4pPr marR="0" lvl="3"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4pPr>
            <a:lvl5pPr marR="0" lvl="4"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5pPr>
            <a:lvl6pPr marR="0" lvl="5"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6pPr>
            <a:lvl7pPr marR="0" lvl="6"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7pPr>
            <a:lvl8pPr marR="0" lvl="7"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8pPr>
            <a:lvl9pPr marR="0" lvl="8" algn="l" rtl="0">
              <a:lnSpc>
                <a:spcPct val="100000"/>
              </a:lnSpc>
              <a:spcBef>
                <a:spcPts val="0"/>
              </a:spcBef>
              <a:spcAft>
                <a:spcPts val="0"/>
              </a:spcAft>
              <a:buClr>
                <a:schemeClr val="accent4"/>
              </a:buClr>
              <a:buSzPts val="1800"/>
              <a:buFont typeface="Londrina Solid"/>
              <a:buNone/>
              <a:defRPr sz="1800" b="1" i="0" u="none" strike="noStrike" cap="none">
                <a:solidFill>
                  <a:schemeClr val="accent4"/>
                </a:solidFill>
                <a:latin typeface="Londrina Solid"/>
                <a:ea typeface="Londrina Solid"/>
                <a:cs typeface="Londrina Solid"/>
                <a:sym typeface="Londrina Solid"/>
              </a:defRPr>
            </a:lvl9pPr>
          </a:lstStyle>
          <a:p>
            <a:pPr algn="ctr"/>
            <a:r>
              <a:rPr lang="en" sz="3000"/>
              <a:t>Results and Findings</a:t>
            </a:r>
          </a:p>
        </p:txBody>
      </p:sp>
      <p:graphicFrame>
        <p:nvGraphicFramePr>
          <p:cNvPr id="8" name="Chart 7">
            <a:extLst>
              <a:ext uri="{FF2B5EF4-FFF2-40B4-BE49-F238E27FC236}">
                <a16:creationId xmlns:a16="http://schemas.microsoft.com/office/drawing/2014/main" id="{B6EA4391-2D6A-73A5-FCD7-EAD057F1036D}"/>
              </a:ext>
              <a:ext uri="{147F2762-F138-4A5C-976F-8EAC2B608ADB}">
                <a16:predDERef xmlns:a16="http://schemas.microsoft.com/office/drawing/2014/main" pred="{88944DBC-6021-7953-F2CD-35B8413D8B5F}"/>
              </a:ext>
            </a:extLst>
          </p:cNvPr>
          <p:cNvGraphicFramePr>
            <a:graphicFrameLocks/>
          </p:cNvGraphicFramePr>
          <p:nvPr>
            <p:extLst>
              <p:ext uri="{D42A27DB-BD31-4B8C-83A1-F6EECF244321}">
                <p14:modId xmlns:p14="http://schemas.microsoft.com/office/powerpoint/2010/main" val="2264839754"/>
              </p:ext>
            </p:extLst>
          </p:nvPr>
        </p:nvGraphicFramePr>
        <p:xfrm>
          <a:off x="1215192" y="717390"/>
          <a:ext cx="6713616" cy="442611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268B369F-2FE9-34F2-9F5C-F96C23D2E9D4}"/>
              </a:ext>
            </a:extLst>
          </p:cNvPr>
          <p:cNvSpPr txBox="1"/>
          <p:nvPr/>
        </p:nvSpPr>
        <p:spPr>
          <a:xfrm>
            <a:off x="2524835" y="4087504"/>
            <a:ext cx="696036" cy="261610"/>
          </a:xfrm>
          <a:prstGeom prst="rect">
            <a:avLst/>
          </a:prstGeom>
          <a:noFill/>
        </p:spPr>
        <p:txBody>
          <a:bodyPr wrap="square" rtlCol="0">
            <a:spAutoFit/>
          </a:bodyPr>
          <a:lstStyle/>
          <a:p>
            <a:r>
              <a:rPr lang="en-GB" sz="1100">
                <a:solidFill>
                  <a:schemeClr val="tx1"/>
                </a:solidFill>
              </a:rPr>
              <a:t>99.19%</a:t>
            </a:r>
          </a:p>
        </p:txBody>
      </p:sp>
      <p:sp>
        <p:nvSpPr>
          <p:cNvPr id="5" name="TextBox 4">
            <a:extLst>
              <a:ext uri="{FF2B5EF4-FFF2-40B4-BE49-F238E27FC236}">
                <a16:creationId xmlns:a16="http://schemas.microsoft.com/office/drawing/2014/main" id="{7C3CB4C2-65A6-631B-5471-51C3666EE5F0}"/>
              </a:ext>
            </a:extLst>
          </p:cNvPr>
          <p:cNvSpPr txBox="1"/>
          <p:nvPr/>
        </p:nvSpPr>
        <p:spPr>
          <a:xfrm>
            <a:off x="4517408" y="2571750"/>
            <a:ext cx="696036" cy="261610"/>
          </a:xfrm>
          <a:prstGeom prst="rect">
            <a:avLst/>
          </a:prstGeom>
          <a:noFill/>
        </p:spPr>
        <p:txBody>
          <a:bodyPr wrap="square" rtlCol="0">
            <a:spAutoFit/>
          </a:bodyPr>
          <a:lstStyle/>
          <a:p>
            <a:r>
              <a:rPr lang="en-GB" sz="1100">
                <a:solidFill>
                  <a:schemeClr val="tx1"/>
                </a:solidFill>
              </a:rPr>
              <a:t>93.00%</a:t>
            </a:r>
          </a:p>
        </p:txBody>
      </p:sp>
      <p:sp>
        <p:nvSpPr>
          <p:cNvPr id="7" name="TextBox 6">
            <a:extLst>
              <a:ext uri="{FF2B5EF4-FFF2-40B4-BE49-F238E27FC236}">
                <a16:creationId xmlns:a16="http://schemas.microsoft.com/office/drawing/2014/main" id="{B78F6920-02B7-8ECE-33A3-F7803883F3CC}"/>
              </a:ext>
            </a:extLst>
          </p:cNvPr>
          <p:cNvSpPr txBox="1"/>
          <p:nvPr/>
        </p:nvSpPr>
        <p:spPr>
          <a:xfrm>
            <a:off x="6478137" y="3963523"/>
            <a:ext cx="696036" cy="261610"/>
          </a:xfrm>
          <a:prstGeom prst="rect">
            <a:avLst/>
          </a:prstGeom>
          <a:noFill/>
        </p:spPr>
        <p:txBody>
          <a:bodyPr wrap="square" rtlCol="0">
            <a:spAutoFit/>
          </a:bodyPr>
          <a:lstStyle/>
          <a:p>
            <a:r>
              <a:rPr lang="en-GB" sz="1100">
                <a:solidFill>
                  <a:schemeClr val="tx1"/>
                </a:solidFill>
              </a:rPr>
              <a:t>75.55%</a:t>
            </a:r>
          </a:p>
        </p:txBody>
      </p:sp>
    </p:spTree>
    <p:extLst>
      <p:ext uri="{BB962C8B-B14F-4D97-AF65-F5344CB8AC3E}">
        <p14:creationId xmlns:p14="http://schemas.microsoft.com/office/powerpoint/2010/main" val="1342622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AF34BAC-4A15-2F05-8CD0-73FD35CE6969}"/>
              </a:ext>
            </a:extLst>
          </p:cNvPr>
          <p:cNvSpPr>
            <a:spLocks noGrp="1"/>
          </p:cNvSpPr>
          <p:nvPr>
            <p:ph type="title"/>
          </p:nvPr>
        </p:nvSpPr>
        <p:spPr>
          <a:xfrm>
            <a:off x="3028716" y="180890"/>
            <a:ext cx="3549293" cy="572700"/>
          </a:xfrm>
        </p:spPr>
        <p:txBody>
          <a:bodyPr/>
          <a:lstStyle/>
          <a:p>
            <a:r>
              <a:rPr lang="en-US"/>
              <a:t>Local Scoring System</a:t>
            </a:r>
          </a:p>
        </p:txBody>
      </p:sp>
      <p:sp>
        <p:nvSpPr>
          <p:cNvPr id="12" name="TextBox 11">
            <a:extLst>
              <a:ext uri="{FF2B5EF4-FFF2-40B4-BE49-F238E27FC236}">
                <a16:creationId xmlns:a16="http://schemas.microsoft.com/office/drawing/2014/main" id="{CC646D5B-4B53-8FB4-8588-BEBC15A2BAEE}"/>
              </a:ext>
            </a:extLst>
          </p:cNvPr>
          <p:cNvSpPr txBox="1"/>
          <p:nvPr/>
        </p:nvSpPr>
        <p:spPr>
          <a:xfrm>
            <a:off x="71464" y="1268142"/>
            <a:ext cx="5002425" cy="363176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Category of Scoring [2]: Resource Footprint Scoring, Carbon Footprint Scoring, Functionality Scoring and Post-Usage Scoring</a:t>
            </a:r>
          </a:p>
          <a:p>
            <a:r>
              <a:rPr lang="en-US" sz="2000" b="1">
                <a:solidFill>
                  <a:schemeClr val="tx1"/>
                </a:solidFill>
              </a:rPr>
              <a:t>Methodology </a:t>
            </a:r>
          </a:p>
          <a:p>
            <a:pPr marL="342900" indent="-342900">
              <a:buAutoNum type="arabicParenR"/>
            </a:pPr>
            <a:r>
              <a:rPr lang="en-US"/>
              <a:t>Resource Footprint Scoring is computed from the absolute resource footprint [21] (the value of x in equation 1) of the packaging.</a:t>
            </a:r>
          </a:p>
          <a:p>
            <a:pPr marL="342900" indent="-342900">
              <a:buAutoNum type="arabicParenR"/>
            </a:pPr>
            <a:r>
              <a:rPr lang="en-US"/>
              <a:t>Similarly, Carbon Footprint is computed using equation 1 with x being the carbon footprint of the packaging (from LCA)</a:t>
            </a:r>
          </a:p>
          <a:p>
            <a:pPr marL="342900" indent="-342900">
              <a:buAutoNum type="arabicParenR"/>
            </a:pPr>
            <a:r>
              <a:rPr lang="en-US"/>
              <a:t>Functionality Scoring and Post-Usage Scoring are individually based on a series of criterion related to shelf-life and post-usage fate respectively and this is translated to a series of questions with a binary Answer. The scoring is ratio between the number of “Yes” Answer and the number of questions (equation 2).</a:t>
            </a:r>
          </a:p>
        </p:txBody>
      </p:sp>
      <p:grpSp>
        <p:nvGrpSpPr>
          <p:cNvPr id="13" name="Group 12">
            <a:extLst>
              <a:ext uri="{FF2B5EF4-FFF2-40B4-BE49-F238E27FC236}">
                <a16:creationId xmlns:a16="http://schemas.microsoft.com/office/drawing/2014/main" id="{010417DD-0309-F2A7-B351-087F2EC9E64B}"/>
              </a:ext>
            </a:extLst>
          </p:cNvPr>
          <p:cNvGrpSpPr/>
          <p:nvPr/>
        </p:nvGrpSpPr>
        <p:grpSpPr>
          <a:xfrm>
            <a:off x="5332999" y="3946496"/>
            <a:ext cx="1193642" cy="643628"/>
            <a:chOff x="5332999" y="3946496"/>
            <a:chExt cx="1193642" cy="643628"/>
          </a:xfrm>
        </p:grpSpPr>
        <p:pic>
          <p:nvPicPr>
            <p:cNvPr id="14" name="Picture 13" descr="A black and white image of a mathematical equation&#10;&#10;Description automatically generated">
              <a:extLst>
                <a:ext uri="{FF2B5EF4-FFF2-40B4-BE49-F238E27FC236}">
                  <a16:creationId xmlns:a16="http://schemas.microsoft.com/office/drawing/2014/main" id="{CC4666ED-2606-5C61-7935-4E63C5858967}"/>
                </a:ext>
              </a:extLst>
            </p:cNvPr>
            <p:cNvPicPr>
              <a:picLocks noChangeAspect="1"/>
            </p:cNvPicPr>
            <p:nvPr/>
          </p:nvPicPr>
          <p:blipFill>
            <a:blip r:embed="rId2"/>
            <a:stretch>
              <a:fillRect/>
            </a:stretch>
          </p:blipFill>
          <p:spPr>
            <a:xfrm>
              <a:off x="5332999" y="3946496"/>
              <a:ext cx="1193642" cy="448125"/>
            </a:xfrm>
            <a:prstGeom prst="rect">
              <a:avLst/>
            </a:prstGeom>
            <a:ln>
              <a:solidFill>
                <a:schemeClr val="tx1"/>
              </a:solidFill>
            </a:ln>
          </p:spPr>
        </p:pic>
        <p:sp>
          <p:nvSpPr>
            <p:cNvPr id="15" name="TextBox 14">
              <a:extLst>
                <a:ext uri="{FF2B5EF4-FFF2-40B4-BE49-F238E27FC236}">
                  <a16:creationId xmlns:a16="http://schemas.microsoft.com/office/drawing/2014/main" id="{9D2598AC-DA07-B55E-E555-910534F81F23}"/>
                </a:ext>
              </a:extLst>
            </p:cNvPr>
            <p:cNvSpPr txBox="1"/>
            <p:nvPr/>
          </p:nvSpPr>
          <p:spPr>
            <a:xfrm>
              <a:off x="5332999" y="4390069"/>
              <a:ext cx="1193642" cy="200055"/>
            </a:xfrm>
            <a:prstGeom prst="rect">
              <a:avLst/>
            </a:prstGeom>
            <a:noFill/>
            <a:ln>
              <a:solidFill>
                <a:schemeClr val="tx1"/>
              </a:solidFill>
            </a:ln>
          </p:spPr>
          <p:txBody>
            <a:bodyPr wrap="square" lIns="91440" tIns="45720" rIns="91440" bIns="45720" rtlCol="0" anchor="t">
              <a:spAutoFit/>
            </a:bodyPr>
            <a:lstStyle/>
            <a:p>
              <a:r>
                <a:rPr lang="en-GB" sz="700"/>
                <a:t>Equation 1 [22]</a:t>
              </a:r>
            </a:p>
          </p:txBody>
        </p:sp>
      </p:grpSp>
      <p:pic>
        <p:nvPicPr>
          <p:cNvPr id="16" name="Picture 1">
            <a:extLst>
              <a:ext uri="{FF2B5EF4-FFF2-40B4-BE49-F238E27FC236}">
                <a16:creationId xmlns:a16="http://schemas.microsoft.com/office/drawing/2014/main" id="{5636EA7C-D1C7-95D5-28A6-10CB8203C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888" y="1269659"/>
            <a:ext cx="4070111" cy="236958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38CE26B-CAF7-978D-AD1F-233E162F441F}"/>
              </a:ext>
            </a:extLst>
          </p:cNvPr>
          <p:cNvGrpSpPr/>
          <p:nvPr/>
        </p:nvGrpSpPr>
        <p:grpSpPr>
          <a:xfrm>
            <a:off x="6887466" y="3946496"/>
            <a:ext cx="1811549" cy="643628"/>
            <a:chOff x="6887466" y="3946496"/>
            <a:chExt cx="1811549" cy="643628"/>
          </a:xfrm>
        </p:grpSpPr>
        <p:pic>
          <p:nvPicPr>
            <p:cNvPr id="18" name="Picture 17" descr="A black text with black letters&#10;&#10;Description automatically generated">
              <a:extLst>
                <a:ext uri="{FF2B5EF4-FFF2-40B4-BE49-F238E27FC236}">
                  <a16:creationId xmlns:a16="http://schemas.microsoft.com/office/drawing/2014/main" id="{FC2EF6C4-E7C0-96A5-F156-96DD4831ECCE}"/>
                </a:ext>
              </a:extLst>
            </p:cNvPr>
            <p:cNvPicPr>
              <a:picLocks noChangeAspect="1"/>
            </p:cNvPicPr>
            <p:nvPr/>
          </p:nvPicPr>
          <p:blipFill>
            <a:blip r:embed="rId4"/>
            <a:stretch>
              <a:fillRect/>
            </a:stretch>
          </p:blipFill>
          <p:spPr>
            <a:xfrm>
              <a:off x="6887467" y="3946496"/>
              <a:ext cx="1811548" cy="443414"/>
            </a:xfrm>
            <a:prstGeom prst="rect">
              <a:avLst/>
            </a:prstGeom>
            <a:ln>
              <a:solidFill>
                <a:schemeClr val="tx1"/>
              </a:solidFill>
            </a:ln>
          </p:spPr>
        </p:pic>
        <p:sp>
          <p:nvSpPr>
            <p:cNvPr id="19" name="TextBox 18">
              <a:extLst>
                <a:ext uri="{FF2B5EF4-FFF2-40B4-BE49-F238E27FC236}">
                  <a16:creationId xmlns:a16="http://schemas.microsoft.com/office/drawing/2014/main" id="{0359A72F-C9EB-3223-7530-93BE030EFBCA}"/>
                </a:ext>
              </a:extLst>
            </p:cNvPr>
            <p:cNvSpPr txBox="1"/>
            <p:nvPr/>
          </p:nvSpPr>
          <p:spPr>
            <a:xfrm>
              <a:off x="6887466" y="4390069"/>
              <a:ext cx="1811548" cy="200055"/>
            </a:xfrm>
            <a:prstGeom prst="rect">
              <a:avLst/>
            </a:prstGeom>
            <a:noFill/>
            <a:ln>
              <a:solidFill>
                <a:schemeClr val="tx1"/>
              </a:solidFill>
            </a:ln>
          </p:spPr>
          <p:txBody>
            <a:bodyPr wrap="square" lIns="91440" tIns="45720" rIns="91440" bIns="45720" rtlCol="0" anchor="t">
              <a:spAutoFit/>
            </a:bodyPr>
            <a:lstStyle/>
            <a:p>
              <a:r>
                <a:rPr lang="en-GB" sz="700"/>
                <a:t>Equation 2 [22]</a:t>
              </a:r>
            </a:p>
          </p:txBody>
        </p:sp>
      </p:grpSp>
    </p:spTree>
    <p:extLst>
      <p:ext uri="{BB962C8B-B14F-4D97-AF65-F5344CB8AC3E}">
        <p14:creationId xmlns:p14="http://schemas.microsoft.com/office/powerpoint/2010/main" val="3849121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F9E5-398A-FC13-277E-39B9B18A0D81}"/>
              </a:ext>
            </a:extLst>
          </p:cNvPr>
          <p:cNvSpPr>
            <a:spLocks noGrp="1"/>
          </p:cNvSpPr>
          <p:nvPr>
            <p:ph type="title"/>
          </p:nvPr>
        </p:nvSpPr>
        <p:spPr/>
        <p:txBody>
          <a:bodyPr/>
          <a:lstStyle/>
          <a:p>
            <a:r>
              <a:rPr lang="en-US"/>
              <a:t>Aggregated Performance Scoring</a:t>
            </a:r>
            <a:br>
              <a:rPr lang="en-US"/>
            </a:br>
            <a:endParaRPr lang="en-US"/>
          </a:p>
        </p:txBody>
      </p:sp>
      <p:sp>
        <p:nvSpPr>
          <p:cNvPr id="3" name="TextBox 2">
            <a:extLst>
              <a:ext uri="{FF2B5EF4-FFF2-40B4-BE49-F238E27FC236}">
                <a16:creationId xmlns:a16="http://schemas.microsoft.com/office/drawing/2014/main" id="{5445AAE2-3992-24CF-0BA6-B0D916009064}"/>
              </a:ext>
            </a:extLst>
          </p:cNvPr>
          <p:cNvSpPr txBox="1"/>
          <p:nvPr/>
        </p:nvSpPr>
        <p:spPr>
          <a:xfrm>
            <a:off x="713275" y="1724878"/>
            <a:ext cx="729353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 aggregated performance scoring </a:t>
            </a:r>
            <a:r>
              <a:rPr lang="en-US" sz="700" b="1"/>
              <a:t>[7]</a:t>
            </a:r>
            <a:r>
              <a:rPr lang="en-US"/>
              <a:t> is only possible if we evaluate the local scoring for different packaging material for food type. The methodology used to obtain the aggregated performance score is called voting rule which input the local ranking of scores between different packaging material for the food type and output a single global ranking of score.</a:t>
            </a:r>
          </a:p>
          <a:p>
            <a:endParaRPr lang="en-US"/>
          </a:p>
          <a:p>
            <a:r>
              <a:rPr lang="en-US"/>
              <a:t>We could therefore use this single global ranking of score as a basis to make informed-decision about the optimal solution to </a:t>
            </a:r>
            <a:r>
              <a:rPr lang="en-US" err="1"/>
              <a:t>minimise</a:t>
            </a:r>
            <a:r>
              <a:rPr lang="en-US"/>
              <a:t> the environmental impact of a packaging for a specific food type.</a:t>
            </a:r>
          </a:p>
        </p:txBody>
      </p:sp>
    </p:spTree>
    <p:extLst>
      <p:ext uri="{BB962C8B-B14F-4D97-AF65-F5344CB8AC3E}">
        <p14:creationId xmlns:p14="http://schemas.microsoft.com/office/powerpoint/2010/main" val="2401287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B410-41B7-16E6-3814-FB1530196930}"/>
              </a:ext>
            </a:extLst>
          </p:cNvPr>
          <p:cNvSpPr>
            <a:spLocks noGrp="1"/>
          </p:cNvSpPr>
          <p:nvPr>
            <p:ph type="title"/>
          </p:nvPr>
        </p:nvSpPr>
        <p:spPr>
          <a:xfrm>
            <a:off x="269610" y="713870"/>
            <a:ext cx="4908208" cy="572700"/>
          </a:xfrm>
        </p:spPr>
        <p:txBody>
          <a:bodyPr/>
          <a:lstStyle/>
          <a:p>
            <a:r>
              <a:rPr lang="en-GB"/>
              <a:t>Life-cycle assessment (LCA)</a:t>
            </a:r>
          </a:p>
        </p:txBody>
      </p:sp>
      <p:sp>
        <p:nvSpPr>
          <p:cNvPr id="3" name="Text Placeholder 2">
            <a:extLst>
              <a:ext uri="{FF2B5EF4-FFF2-40B4-BE49-F238E27FC236}">
                <a16:creationId xmlns:a16="http://schemas.microsoft.com/office/drawing/2014/main" id="{D417761F-2958-D86B-2307-2BAD623AE1CF}"/>
              </a:ext>
            </a:extLst>
          </p:cNvPr>
          <p:cNvSpPr>
            <a:spLocks noGrp="1"/>
          </p:cNvSpPr>
          <p:nvPr>
            <p:ph type="body" idx="1"/>
          </p:nvPr>
        </p:nvSpPr>
        <p:spPr>
          <a:xfrm>
            <a:off x="-3288" y="1545326"/>
            <a:ext cx="5299917" cy="2711349"/>
          </a:xfrm>
        </p:spPr>
        <p:txBody>
          <a:bodyPr/>
          <a:lstStyle/>
          <a:p>
            <a:pPr>
              <a:buSzPct val="100000"/>
              <a:buFont typeface="Wingdings" panose="05000000000000000000" pitchFamily="2" charset="2"/>
              <a:buChar char="Ø"/>
            </a:pPr>
            <a:r>
              <a:rPr lang="en-GB" sz="1600"/>
              <a:t>Definition</a:t>
            </a:r>
            <a:r>
              <a:rPr lang="en-GB" sz="1600" baseline="30000"/>
              <a:t>[1]</a:t>
            </a:r>
            <a:r>
              <a:rPr lang="en-GB" sz="1600"/>
              <a:t>: a comprehensive method for analysing the environmental impacts associated with products across all stages of their lifecycle.</a:t>
            </a:r>
          </a:p>
          <a:p>
            <a:pPr>
              <a:buSzPct val="100000"/>
              <a:buFont typeface="Wingdings" panose="05000000000000000000" pitchFamily="2" charset="2"/>
              <a:buChar char="Ø"/>
            </a:pPr>
            <a:endParaRPr lang="en-GB" sz="1600"/>
          </a:p>
          <a:p>
            <a:pPr>
              <a:buSzPct val="100000"/>
              <a:buFont typeface="Wingdings" panose="05000000000000000000" pitchFamily="2" charset="2"/>
              <a:buChar char="Ø"/>
            </a:pPr>
            <a:r>
              <a:rPr lang="en-GB" sz="1600"/>
              <a:t>Five main stages of a product life-cycle (Cradle to Cradle)</a:t>
            </a:r>
          </a:p>
          <a:p>
            <a:pPr lvl="1">
              <a:buSzPct val="72000"/>
              <a:buFont typeface="Wingdings" panose="05000000000000000000" pitchFamily="2" charset="2"/>
              <a:buChar char="v"/>
            </a:pPr>
            <a:r>
              <a:rPr lang="en-GB" sz="1200"/>
              <a:t>Extraction of Petroleum and Natural Gas </a:t>
            </a:r>
          </a:p>
          <a:p>
            <a:pPr lvl="1">
              <a:buSzPct val="72000"/>
              <a:buFont typeface="Wingdings" panose="05000000000000000000" pitchFamily="2" charset="2"/>
              <a:buChar char="v"/>
            </a:pPr>
            <a:r>
              <a:rPr lang="en-GB" sz="1200"/>
              <a:t>Primary Production </a:t>
            </a:r>
          </a:p>
          <a:p>
            <a:pPr lvl="2">
              <a:buSzPct val="57000"/>
            </a:pPr>
            <a:r>
              <a:rPr lang="en-GB" sz="1200"/>
              <a:t>Resin production</a:t>
            </a:r>
          </a:p>
          <a:p>
            <a:pPr lvl="2">
              <a:buSzPct val="57000"/>
            </a:pPr>
            <a:r>
              <a:rPr lang="en-GB" sz="1200"/>
              <a:t>Polymerisation</a:t>
            </a:r>
          </a:p>
          <a:p>
            <a:pPr lvl="1">
              <a:buSzPct val="72000"/>
              <a:buFont typeface="Wingdings" panose="05000000000000000000" pitchFamily="2" charset="2"/>
              <a:buChar char="v"/>
            </a:pPr>
            <a:r>
              <a:rPr lang="en-GB" sz="1200"/>
              <a:t>Product moulding and processing</a:t>
            </a:r>
          </a:p>
          <a:p>
            <a:pPr lvl="1">
              <a:buSzPct val="72000"/>
              <a:buFont typeface="Wingdings" panose="05000000000000000000" pitchFamily="2" charset="2"/>
              <a:buChar char="v"/>
            </a:pPr>
            <a:r>
              <a:rPr lang="en-GB" sz="1200"/>
              <a:t>Transportation/Distribution</a:t>
            </a:r>
          </a:p>
          <a:p>
            <a:pPr lvl="1">
              <a:buSzPct val="72000"/>
              <a:buFont typeface="Wingdings" panose="05000000000000000000" pitchFamily="2" charset="2"/>
              <a:buChar char="v"/>
            </a:pPr>
            <a:r>
              <a:rPr lang="en-GB" sz="1200"/>
              <a:t>End of life</a:t>
            </a:r>
          </a:p>
          <a:p>
            <a:pPr lvl="1">
              <a:buFont typeface="Arial" panose="020B0604020202020204" pitchFamily="34" charset="0"/>
              <a:buChar char="•"/>
            </a:pPr>
            <a:endParaRPr lang="en-GB"/>
          </a:p>
        </p:txBody>
      </p:sp>
      <p:sp>
        <p:nvSpPr>
          <p:cNvPr id="68" name="Rectangle 67">
            <a:extLst>
              <a:ext uri="{FF2B5EF4-FFF2-40B4-BE49-F238E27FC236}">
                <a16:creationId xmlns:a16="http://schemas.microsoft.com/office/drawing/2014/main" id="{B8ABD893-3739-757F-BA5E-0B096DF86B2C}"/>
              </a:ext>
            </a:extLst>
          </p:cNvPr>
          <p:cNvSpPr/>
          <p:nvPr/>
        </p:nvSpPr>
        <p:spPr>
          <a:xfrm>
            <a:off x="6425079" y="610763"/>
            <a:ext cx="1451309"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700" b="1">
                <a:solidFill>
                  <a:schemeClr val="tx1"/>
                </a:solidFill>
                <a:ea typeface="+mn-lt"/>
                <a:cs typeface="+mn-lt"/>
              </a:rPr>
              <a:t>Extraction Location (North-Sea)</a:t>
            </a:r>
            <a:endParaRPr lang="en-US" sz="700" b="1">
              <a:solidFill>
                <a:schemeClr val="tx1"/>
              </a:solidFill>
            </a:endParaRPr>
          </a:p>
        </p:txBody>
      </p:sp>
      <p:sp>
        <p:nvSpPr>
          <p:cNvPr id="69" name="Rectangle 68">
            <a:extLst>
              <a:ext uri="{FF2B5EF4-FFF2-40B4-BE49-F238E27FC236}">
                <a16:creationId xmlns:a16="http://schemas.microsoft.com/office/drawing/2014/main" id="{1E2A774D-C880-EE65-36D5-9D1238D5134E}"/>
              </a:ext>
            </a:extLst>
          </p:cNvPr>
          <p:cNvSpPr/>
          <p:nvPr/>
        </p:nvSpPr>
        <p:spPr>
          <a:xfrm>
            <a:off x="6425079" y="1192988"/>
            <a:ext cx="1451309"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a:solidFill>
                  <a:schemeClr val="tx1"/>
                </a:solidFill>
                <a:cs typeface="Arial"/>
              </a:rPr>
              <a:t>Raw Material Production Site</a:t>
            </a:r>
          </a:p>
        </p:txBody>
      </p:sp>
      <p:sp>
        <p:nvSpPr>
          <p:cNvPr id="70" name="Rectangle 69">
            <a:extLst>
              <a:ext uri="{FF2B5EF4-FFF2-40B4-BE49-F238E27FC236}">
                <a16:creationId xmlns:a16="http://schemas.microsoft.com/office/drawing/2014/main" id="{1205F96F-084F-5868-6093-58EEC16E7459}"/>
              </a:ext>
            </a:extLst>
          </p:cNvPr>
          <p:cNvSpPr/>
          <p:nvPr/>
        </p:nvSpPr>
        <p:spPr>
          <a:xfrm>
            <a:off x="7598159" y="1837358"/>
            <a:ext cx="1451309"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i="0" u="none" strike="noStrike">
                <a:solidFill>
                  <a:srgbClr val="000000"/>
                </a:solidFill>
                <a:effectLst/>
                <a:latin typeface="+mj-lt"/>
              </a:rPr>
              <a:t>Plastic Resin Processing facility</a:t>
            </a:r>
            <a:endParaRPr lang="en-GB" sz="700" b="1">
              <a:solidFill>
                <a:schemeClr val="tx1"/>
              </a:solidFill>
              <a:latin typeface="+mj-lt"/>
              <a:cs typeface="Arial"/>
            </a:endParaRPr>
          </a:p>
        </p:txBody>
      </p:sp>
      <p:sp>
        <p:nvSpPr>
          <p:cNvPr id="72" name="Rectangle 71">
            <a:extLst>
              <a:ext uri="{FF2B5EF4-FFF2-40B4-BE49-F238E27FC236}">
                <a16:creationId xmlns:a16="http://schemas.microsoft.com/office/drawing/2014/main" id="{C0CB3425-F959-7CB4-2EEE-6F6F8FBF5007}"/>
              </a:ext>
            </a:extLst>
          </p:cNvPr>
          <p:cNvSpPr/>
          <p:nvPr/>
        </p:nvSpPr>
        <p:spPr>
          <a:xfrm>
            <a:off x="6425079" y="3098346"/>
            <a:ext cx="1451309"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a:solidFill>
                  <a:schemeClr val="tx1"/>
                </a:solidFill>
                <a:cs typeface="Arial"/>
              </a:rPr>
              <a:t>Retail (Central London)</a:t>
            </a:r>
          </a:p>
        </p:txBody>
      </p:sp>
      <p:sp>
        <p:nvSpPr>
          <p:cNvPr id="73" name="Rectangle 72">
            <a:extLst>
              <a:ext uri="{FF2B5EF4-FFF2-40B4-BE49-F238E27FC236}">
                <a16:creationId xmlns:a16="http://schemas.microsoft.com/office/drawing/2014/main" id="{2783B020-8E80-900D-76D1-4DB1FAF7FEC1}"/>
              </a:ext>
            </a:extLst>
          </p:cNvPr>
          <p:cNvSpPr/>
          <p:nvPr/>
        </p:nvSpPr>
        <p:spPr>
          <a:xfrm>
            <a:off x="5560310" y="1837358"/>
            <a:ext cx="1451309"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a:solidFill>
                  <a:schemeClr val="tx1"/>
                </a:solidFill>
                <a:cs typeface="Arial"/>
              </a:rPr>
              <a:t>Plastic Recycling Centre</a:t>
            </a:r>
          </a:p>
        </p:txBody>
      </p:sp>
      <p:sp>
        <p:nvSpPr>
          <p:cNvPr id="74" name="Rectangle 73">
            <a:extLst>
              <a:ext uri="{FF2B5EF4-FFF2-40B4-BE49-F238E27FC236}">
                <a16:creationId xmlns:a16="http://schemas.microsoft.com/office/drawing/2014/main" id="{EDC86649-1F4E-1880-F887-8DAB0FC894E6}"/>
              </a:ext>
            </a:extLst>
          </p:cNvPr>
          <p:cNvSpPr/>
          <p:nvPr/>
        </p:nvSpPr>
        <p:spPr>
          <a:xfrm>
            <a:off x="5972737" y="3737522"/>
            <a:ext cx="1451309"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a:solidFill>
                  <a:schemeClr val="tx1"/>
                </a:solidFill>
                <a:cs typeface="Arial"/>
              </a:rPr>
              <a:t>Incineration</a:t>
            </a:r>
          </a:p>
        </p:txBody>
      </p:sp>
      <p:sp>
        <p:nvSpPr>
          <p:cNvPr id="75" name="Rectangle 74">
            <a:extLst>
              <a:ext uri="{FF2B5EF4-FFF2-40B4-BE49-F238E27FC236}">
                <a16:creationId xmlns:a16="http://schemas.microsoft.com/office/drawing/2014/main" id="{BB7E829B-58E4-26B6-ABF1-BE698609AE72}"/>
              </a:ext>
            </a:extLst>
          </p:cNvPr>
          <p:cNvSpPr/>
          <p:nvPr/>
        </p:nvSpPr>
        <p:spPr>
          <a:xfrm>
            <a:off x="5501440" y="4316544"/>
            <a:ext cx="1451309"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a:solidFill>
                  <a:schemeClr val="tx1"/>
                </a:solidFill>
                <a:cs typeface="Arial"/>
              </a:rPr>
              <a:t>Landfill</a:t>
            </a:r>
          </a:p>
        </p:txBody>
      </p:sp>
      <p:cxnSp>
        <p:nvCxnSpPr>
          <p:cNvPr id="77" name="Straight Arrow Connector 76">
            <a:extLst>
              <a:ext uri="{FF2B5EF4-FFF2-40B4-BE49-F238E27FC236}">
                <a16:creationId xmlns:a16="http://schemas.microsoft.com/office/drawing/2014/main" id="{A41A08F6-399E-83A9-C739-7B56595994A4}"/>
              </a:ext>
            </a:extLst>
          </p:cNvPr>
          <p:cNvCxnSpPr/>
          <p:nvPr/>
        </p:nvCxnSpPr>
        <p:spPr>
          <a:xfrm>
            <a:off x="7163876" y="907239"/>
            <a:ext cx="0" cy="28574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 name="Connector: Elbow 4">
            <a:extLst>
              <a:ext uri="{FF2B5EF4-FFF2-40B4-BE49-F238E27FC236}">
                <a16:creationId xmlns:a16="http://schemas.microsoft.com/office/drawing/2014/main" id="{15977CF4-D223-E361-2B87-45B11263FEEB}"/>
              </a:ext>
            </a:extLst>
          </p:cNvPr>
          <p:cNvCxnSpPr>
            <a:stCxn id="69" idx="3"/>
            <a:endCxn id="70" idx="0"/>
          </p:cNvCxnSpPr>
          <p:nvPr/>
        </p:nvCxnSpPr>
        <p:spPr>
          <a:xfrm>
            <a:off x="7876388" y="1335863"/>
            <a:ext cx="447426" cy="501495"/>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a:extLst>
              <a:ext uri="{FF2B5EF4-FFF2-40B4-BE49-F238E27FC236}">
                <a16:creationId xmlns:a16="http://schemas.microsoft.com/office/drawing/2014/main" id="{E08E47F4-E900-DA4E-6368-7F91B45127FE}"/>
              </a:ext>
            </a:extLst>
          </p:cNvPr>
          <p:cNvCxnSpPr>
            <a:cxnSpLocks/>
            <a:stCxn id="70" idx="2"/>
          </p:cNvCxnSpPr>
          <p:nvPr/>
        </p:nvCxnSpPr>
        <p:spPr>
          <a:xfrm>
            <a:off x="8323814" y="2123108"/>
            <a:ext cx="0" cy="49630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Connector: Elbow 8">
            <a:extLst>
              <a:ext uri="{FF2B5EF4-FFF2-40B4-BE49-F238E27FC236}">
                <a16:creationId xmlns:a16="http://schemas.microsoft.com/office/drawing/2014/main" id="{3B030CE4-6CA8-CDBA-B1AB-0E9438D90068}"/>
              </a:ext>
            </a:extLst>
          </p:cNvPr>
          <p:cNvCxnSpPr>
            <a:cxnSpLocks/>
            <a:endCxn id="72" idx="3"/>
          </p:cNvCxnSpPr>
          <p:nvPr/>
        </p:nvCxnSpPr>
        <p:spPr>
          <a:xfrm rot="5400000">
            <a:off x="7863230" y="2780637"/>
            <a:ext cx="473743" cy="447425"/>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Connector: Elbow 11">
            <a:extLst>
              <a:ext uri="{FF2B5EF4-FFF2-40B4-BE49-F238E27FC236}">
                <a16:creationId xmlns:a16="http://schemas.microsoft.com/office/drawing/2014/main" id="{95DDD23F-6C18-38A7-FD84-CD5A3BA739CC}"/>
              </a:ext>
            </a:extLst>
          </p:cNvPr>
          <p:cNvCxnSpPr>
            <a:cxnSpLocks/>
            <a:stCxn id="73" idx="1"/>
            <a:endCxn id="75" idx="1"/>
          </p:cNvCxnSpPr>
          <p:nvPr/>
        </p:nvCxnSpPr>
        <p:spPr>
          <a:xfrm rot="10800000" flipV="1">
            <a:off x="5501440" y="1980233"/>
            <a:ext cx="58870" cy="2479186"/>
          </a:xfrm>
          <a:prstGeom prst="bentConnector3">
            <a:avLst>
              <a:gd name="adj1" fmla="val 48831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Connector: Elbow 12">
            <a:extLst>
              <a:ext uri="{FF2B5EF4-FFF2-40B4-BE49-F238E27FC236}">
                <a16:creationId xmlns:a16="http://schemas.microsoft.com/office/drawing/2014/main" id="{163B9885-DBC6-AA81-638E-33F20A8E0B7D}"/>
              </a:ext>
            </a:extLst>
          </p:cNvPr>
          <p:cNvCxnSpPr>
            <a:cxnSpLocks/>
            <a:stCxn id="73" idx="1"/>
          </p:cNvCxnSpPr>
          <p:nvPr/>
        </p:nvCxnSpPr>
        <p:spPr>
          <a:xfrm rot="10800000" flipH="1" flipV="1">
            <a:off x="5560309" y="1980232"/>
            <a:ext cx="407081" cy="1903279"/>
          </a:xfrm>
          <a:prstGeom prst="bentConnector4">
            <a:avLst>
              <a:gd name="adj1" fmla="val -71356"/>
              <a:gd name="adj2" fmla="val 10035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Connector: Elbow 13">
            <a:extLst>
              <a:ext uri="{FF2B5EF4-FFF2-40B4-BE49-F238E27FC236}">
                <a16:creationId xmlns:a16="http://schemas.microsoft.com/office/drawing/2014/main" id="{D56EFCF8-C2C7-CEC6-413C-381E5C6EA73A}"/>
              </a:ext>
            </a:extLst>
          </p:cNvPr>
          <p:cNvCxnSpPr>
            <a:cxnSpLocks/>
            <a:stCxn id="72" idx="1"/>
            <a:endCxn id="73" idx="2"/>
          </p:cNvCxnSpPr>
          <p:nvPr/>
        </p:nvCxnSpPr>
        <p:spPr>
          <a:xfrm rot="10800000">
            <a:off x="6285965" y="2123109"/>
            <a:ext cx="139114" cy="1118113"/>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Rectangle 22">
            <a:extLst>
              <a:ext uri="{FF2B5EF4-FFF2-40B4-BE49-F238E27FC236}">
                <a16:creationId xmlns:a16="http://schemas.microsoft.com/office/drawing/2014/main" id="{F5744DC7-668A-4A4C-3D7F-924A473A4A49}"/>
              </a:ext>
            </a:extLst>
          </p:cNvPr>
          <p:cNvSpPr/>
          <p:nvPr/>
        </p:nvSpPr>
        <p:spPr>
          <a:xfrm>
            <a:off x="7598158" y="2643188"/>
            <a:ext cx="1451309"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b="1" i="0" u="none" strike="noStrike">
                <a:solidFill>
                  <a:srgbClr val="000000"/>
                </a:solidFill>
                <a:effectLst/>
                <a:latin typeface="+mj-lt"/>
              </a:rPr>
              <a:t>Packaging</a:t>
            </a:r>
            <a:r>
              <a:rPr lang="en-GB" sz="700" b="1" i="0" u="none" strike="noStrike">
                <a:solidFill>
                  <a:srgbClr val="000000"/>
                </a:solidFill>
                <a:effectLst/>
                <a:latin typeface="Aptos" panose="020B0004020202020204" pitchFamily="34" charset="0"/>
              </a:rPr>
              <a:t> Terminal</a:t>
            </a:r>
            <a:endParaRPr lang="en-GB" sz="700" b="1">
              <a:solidFill>
                <a:schemeClr val="tx1"/>
              </a:solidFill>
              <a:cs typeface="Arial"/>
            </a:endParaRPr>
          </a:p>
        </p:txBody>
      </p:sp>
      <p:cxnSp>
        <p:nvCxnSpPr>
          <p:cNvPr id="8" name="Straight Arrow Connector 7">
            <a:extLst>
              <a:ext uri="{FF2B5EF4-FFF2-40B4-BE49-F238E27FC236}">
                <a16:creationId xmlns:a16="http://schemas.microsoft.com/office/drawing/2014/main" id="{B101C8B3-A72D-95D4-D57C-6F3C40A16B82}"/>
              </a:ext>
            </a:extLst>
          </p:cNvPr>
          <p:cNvCxnSpPr>
            <a:cxnSpLocks/>
            <a:stCxn id="73" idx="3"/>
            <a:endCxn id="70" idx="1"/>
          </p:cNvCxnSpPr>
          <p:nvPr/>
        </p:nvCxnSpPr>
        <p:spPr>
          <a:xfrm>
            <a:off x="7011619" y="1980233"/>
            <a:ext cx="58654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43895C60-D7C2-37F5-E448-FC140782483D}"/>
              </a:ext>
            </a:extLst>
          </p:cNvPr>
          <p:cNvSpPr txBox="1"/>
          <p:nvPr/>
        </p:nvSpPr>
        <p:spPr>
          <a:xfrm>
            <a:off x="93386" y="4602294"/>
            <a:ext cx="605789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a:t>
            </a:r>
            <a:r>
              <a:rPr kumimoji="0" lang="en-GB" sz="1400" b="0" i="0" u="none" strike="noStrike" kern="0" cap="none" spc="0" normalizeH="0" baseline="0" noProof="0">
                <a:ln>
                  <a:noFill/>
                </a:ln>
                <a:solidFill>
                  <a:srgbClr val="000000"/>
                </a:solidFill>
                <a:effectLst/>
                <a:uLnTx/>
                <a:uFillTx/>
                <a:latin typeface="Arial"/>
                <a:cs typeface="Arial"/>
                <a:sym typeface="Arial"/>
              </a:rPr>
              <a:t>1] T. Theis, J. </a:t>
            </a:r>
            <a:r>
              <a:rPr kumimoji="0" lang="en-GB" sz="1400" b="0" i="0" u="none" strike="noStrike" kern="0" cap="none" spc="0" normalizeH="0" baseline="0" noProof="0" err="1">
                <a:ln>
                  <a:noFill/>
                </a:ln>
                <a:solidFill>
                  <a:srgbClr val="000000"/>
                </a:solidFill>
                <a:effectLst/>
                <a:uLnTx/>
                <a:uFillTx/>
                <a:latin typeface="Arial"/>
                <a:cs typeface="Arial"/>
                <a:sym typeface="Arial"/>
              </a:rPr>
              <a:t>Tomkin</a:t>
            </a:r>
            <a:r>
              <a:rPr kumimoji="0" lang="en-GB" sz="1400" b="0" i="0" u="none" strike="noStrike" kern="0" cap="none" spc="0" normalizeH="0" baseline="0" noProof="0">
                <a:ln>
                  <a:noFill/>
                </a:ln>
                <a:solidFill>
                  <a:srgbClr val="000000"/>
                </a:solidFill>
                <a:effectLst/>
                <a:uLnTx/>
                <a:uFillTx/>
                <a:latin typeface="Arial"/>
                <a:cs typeface="Arial"/>
                <a:sym typeface="Arial"/>
              </a:rPr>
              <a:t>, Sustainability: A Comprehensive Foundation. 12th Media Services, 2018. </a:t>
            </a:r>
          </a:p>
        </p:txBody>
      </p:sp>
    </p:spTree>
    <p:extLst>
      <p:ext uri="{BB962C8B-B14F-4D97-AF65-F5344CB8AC3E}">
        <p14:creationId xmlns:p14="http://schemas.microsoft.com/office/powerpoint/2010/main" val="12328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2"/>
          <p:cNvSpPr txBox="1">
            <a:spLocks noGrp="1"/>
          </p:cNvSpPr>
          <p:nvPr>
            <p:ph type="ctrTitle"/>
          </p:nvPr>
        </p:nvSpPr>
        <p:spPr>
          <a:xfrm>
            <a:off x="4364006" y="1149561"/>
            <a:ext cx="4705121" cy="1373197"/>
          </a:xfrm>
          <a:prstGeom prst="rect">
            <a:avLst/>
          </a:prstGeom>
        </p:spPr>
        <p:txBody>
          <a:bodyPr spcFirstLastPara="1" wrap="square" lIns="91425" tIns="91425" rIns="91425" bIns="91425" anchor="b" anchorCtr="0">
            <a:noAutofit/>
          </a:bodyPr>
          <a:lstStyle/>
          <a:p>
            <a:r>
              <a:rPr lang="en" sz="4000"/>
              <a:t>Further Improvements</a:t>
            </a:r>
            <a:endParaRPr lang="en" sz="4000">
              <a:solidFill>
                <a:srgbClr val="235233"/>
              </a:solidFill>
              <a:cs typeface="Arial"/>
            </a:endParaRPr>
          </a:p>
        </p:txBody>
      </p:sp>
      <p:grpSp>
        <p:nvGrpSpPr>
          <p:cNvPr id="1246" name="Google Shape;1246;p32"/>
          <p:cNvGrpSpPr/>
          <p:nvPr/>
        </p:nvGrpSpPr>
        <p:grpSpPr>
          <a:xfrm>
            <a:off x="803811" y="539407"/>
            <a:ext cx="2126276" cy="4116251"/>
            <a:chOff x="458075" y="1274800"/>
            <a:chExt cx="1061175" cy="2054325"/>
          </a:xfrm>
        </p:grpSpPr>
        <p:sp>
          <p:nvSpPr>
            <p:cNvPr id="1247" name="Google Shape;1247;p32"/>
            <p:cNvSpPr/>
            <p:nvPr/>
          </p:nvSpPr>
          <p:spPr>
            <a:xfrm>
              <a:off x="493800" y="2272725"/>
              <a:ext cx="453350" cy="907875"/>
            </a:xfrm>
            <a:custGeom>
              <a:avLst/>
              <a:gdLst/>
              <a:ahLst/>
              <a:cxnLst/>
              <a:rect l="l" t="t" r="r" b="b"/>
              <a:pathLst>
                <a:path w="18134" h="36315" extrusionOk="0">
                  <a:moveTo>
                    <a:pt x="9311" y="1"/>
                  </a:moveTo>
                  <a:lnTo>
                    <a:pt x="9311" y="1"/>
                  </a:lnTo>
                  <a:cubicBezTo>
                    <a:pt x="9430" y="1477"/>
                    <a:pt x="8894" y="16110"/>
                    <a:pt x="9002" y="17253"/>
                  </a:cubicBezTo>
                  <a:cubicBezTo>
                    <a:pt x="9049" y="17860"/>
                    <a:pt x="7549" y="18979"/>
                    <a:pt x="6299" y="21003"/>
                  </a:cubicBezTo>
                  <a:cubicBezTo>
                    <a:pt x="4394" y="24099"/>
                    <a:pt x="1989" y="30635"/>
                    <a:pt x="0" y="32040"/>
                  </a:cubicBezTo>
                  <a:cubicBezTo>
                    <a:pt x="0" y="32040"/>
                    <a:pt x="191" y="33707"/>
                    <a:pt x="858" y="34838"/>
                  </a:cubicBezTo>
                  <a:cubicBezTo>
                    <a:pt x="1524" y="35958"/>
                    <a:pt x="3930" y="36315"/>
                    <a:pt x="3930" y="36315"/>
                  </a:cubicBezTo>
                  <a:cubicBezTo>
                    <a:pt x="3930" y="36315"/>
                    <a:pt x="2322" y="34088"/>
                    <a:pt x="2763" y="32779"/>
                  </a:cubicBezTo>
                  <a:cubicBezTo>
                    <a:pt x="3215" y="31469"/>
                    <a:pt x="12419" y="21730"/>
                    <a:pt x="13490" y="19896"/>
                  </a:cubicBezTo>
                  <a:cubicBezTo>
                    <a:pt x="13847" y="19277"/>
                    <a:pt x="14121" y="18253"/>
                    <a:pt x="14145" y="17955"/>
                  </a:cubicBezTo>
                  <a:cubicBezTo>
                    <a:pt x="14324" y="16300"/>
                    <a:pt x="18134" y="2442"/>
                    <a:pt x="18134" y="2442"/>
                  </a:cubicBezTo>
                  <a:lnTo>
                    <a:pt x="9311"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458075" y="3062700"/>
              <a:ext cx="192025" cy="205125"/>
            </a:xfrm>
            <a:custGeom>
              <a:avLst/>
              <a:gdLst/>
              <a:ahLst/>
              <a:cxnLst/>
              <a:rect l="l" t="t" r="r" b="b"/>
              <a:pathLst>
                <a:path w="7681" h="8205" extrusionOk="0">
                  <a:moveTo>
                    <a:pt x="1799" y="1"/>
                  </a:moveTo>
                  <a:cubicBezTo>
                    <a:pt x="1799" y="1"/>
                    <a:pt x="2322" y="1965"/>
                    <a:pt x="3156" y="3311"/>
                  </a:cubicBezTo>
                  <a:cubicBezTo>
                    <a:pt x="3989" y="4644"/>
                    <a:pt x="5228" y="4418"/>
                    <a:pt x="5228" y="4418"/>
                  </a:cubicBezTo>
                  <a:cubicBezTo>
                    <a:pt x="5228" y="4418"/>
                    <a:pt x="5859" y="5990"/>
                    <a:pt x="6775" y="6668"/>
                  </a:cubicBezTo>
                  <a:cubicBezTo>
                    <a:pt x="7680" y="7359"/>
                    <a:pt x="7311" y="7990"/>
                    <a:pt x="7311" y="7990"/>
                  </a:cubicBezTo>
                  <a:cubicBezTo>
                    <a:pt x="7311" y="7990"/>
                    <a:pt x="5430" y="8204"/>
                    <a:pt x="3382" y="6311"/>
                  </a:cubicBezTo>
                  <a:cubicBezTo>
                    <a:pt x="1334" y="4406"/>
                    <a:pt x="1" y="1668"/>
                    <a:pt x="1" y="1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819150" y="2280175"/>
              <a:ext cx="397075" cy="1012150"/>
            </a:xfrm>
            <a:custGeom>
              <a:avLst/>
              <a:gdLst/>
              <a:ahLst/>
              <a:cxnLst/>
              <a:rect l="l" t="t" r="r" b="b"/>
              <a:pathLst>
                <a:path w="15883" h="40486" extrusionOk="0">
                  <a:moveTo>
                    <a:pt x="8025" y="0"/>
                  </a:moveTo>
                  <a:lnTo>
                    <a:pt x="0" y="1429"/>
                  </a:lnTo>
                  <a:cubicBezTo>
                    <a:pt x="0" y="1429"/>
                    <a:pt x="4012" y="13871"/>
                    <a:pt x="6537" y="19705"/>
                  </a:cubicBezTo>
                  <a:cubicBezTo>
                    <a:pt x="7132" y="21074"/>
                    <a:pt x="7537" y="23396"/>
                    <a:pt x="7632" y="26944"/>
                  </a:cubicBezTo>
                  <a:cubicBezTo>
                    <a:pt x="7715" y="30623"/>
                    <a:pt x="10323" y="36731"/>
                    <a:pt x="10001" y="39208"/>
                  </a:cubicBezTo>
                  <a:cubicBezTo>
                    <a:pt x="10001" y="39208"/>
                    <a:pt x="11394" y="40184"/>
                    <a:pt x="12704" y="40458"/>
                  </a:cubicBezTo>
                  <a:cubicBezTo>
                    <a:pt x="12801" y="40476"/>
                    <a:pt x="12901" y="40485"/>
                    <a:pt x="13004" y="40485"/>
                  </a:cubicBezTo>
                  <a:cubicBezTo>
                    <a:pt x="14272" y="40485"/>
                    <a:pt x="15883" y="39160"/>
                    <a:pt x="15883" y="39160"/>
                  </a:cubicBezTo>
                  <a:cubicBezTo>
                    <a:pt x="15883" y="39160"/>
                    <a:pt x="13109" y="38850"/>
                    <a:pt x="12430" y="37624"/>
                  </a:cubicBezTo>
                  <a:cubicBezTo>
                    <a:pt x="11751" y="36410"/>
                    <a:pt x="12180" y="22313"/>
                    <a:pt x="11216" y="19419"/>
                  </a:cubicBezTo>
                  <a:cubicBezTo>
                    <a:pt x="10989" y="18741"/>
                    <a:pt x="8025" y="0"/>
                    <a:pt x="802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2"/>
            <p:cNvSpPr/>
            <p:nvPr/>
          </p:nvSpPr>
          <p:spPr>
            <a:xfrm>
              <a:off x="1067375" y="3245475"/>
              <a:ext cx="264350" cy="83650"/>
            </a:xfrm>
            <a:custGeom>
              <a:avLst/>
              <a:gdLst/>
              <a:ahLst/>
              <a:cxnLst/>
              <a:rect l="l" t="t" r="r" b="b"/>
              <a:pathLst>
                <a:path w="10574" h="3346" extrusionOk="0">
                  <a:moveTo>
                    <a:pt x="1" y="0"/>
                  </a:moveTo>
                  <a:cubicBezTo>
                    <a:pt x="1" y="0"/>
                    <a:pt x="1834" y="941"/>
                    <a:pt x="3394" y="1215"/>
                  </a:cubicBezTo>
                  <a:cubicBezTo>
                    <a:pt x="4978" y="1500"/>
                    <a:pt x="5644" y="417"/>
                    <a:pt x="5644" y="417"/>
                  </a:cubicBezTo>
                  <a:cubicBezTo>
                    <a:pt x="5644" y="417"/>
                    <a:pt x="8204" y="977"/>
                    <a:pt x="9288" y="1358"/>
                  </a:cubicBezTo>
                  <a:cubicBezTo>
                    <a:pt x="10574" y="1786"/>
                    <a:pt x="7478" y="2870"/>
                    <a:pt x="4668" y="3108"/>
                  </a:cubicBezTo>
                  <a:cubicBezTo>
                    <a:pt x="1846" y="3346"/>
                    <a:pt x="298" y="3036"/>
                    <a:pt x="298" y="3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2"/>
            <p:cNvSpPr/>
            <p:nvPr/>
          </p:nvSpPr>
          <p:spPr>
            <a:xfrm>
              <a:off x="696500" y="2012225"/>
              <a:ext cx="192025" cy="140575"/>
            </a:xfrm>
            <a:custGeom>
              <a:avLst/>
              <a:gdLst/>
              <a:ahLst/>
              <a:cxnLst/>
              <a:rect l="l" t="t" r="r" b="b"/>
              <a:pathLst>
                <a:path w="7681" h="5623" extrusionOk="0">
                  <a:moveTo>
                    <a:pt x="7572" y="0"/>
                  </a:moveTo>
                  <a:cubicBezTo>
                    <a:pt x="6861" y="0"/>
                    <a:pt x="2827" y="149"/>
                    <a:pt x="834" y="2348"/>
                  </a:cubicBezTo>
                  <a:cubicBezTo>
                    <a:pt x="1" y="3253"/>
                    <a:pt x="727" y="5420"/>
                    <a:pt x="3965" y="5623"/>
                  </a:cubicBezTo>
                  <a:lnTo>
                    <a:pt x="7680" y="3"/>
                  </a:lnTo>
                  <a:cubicBezTo>
                    <a:pt x="7680" y="2"/>
                    <a:pt x="7642" y="0"/>
                    <a:pt x="7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a:off x="692325" y="1958700"/>
              <a:ext cx="314650" cy="697425"/>
            </a:xfrm>
            <a:custGeom>
              <a:avLst/>
              <a:gdLst/>
              <a:ahLst/>
              <a:cxnLst/>
              <a:rect l="l" t="t" r="r" b="b"/>
              <a:pathLst>
                <a:path w="12586" h="27897" extrusionOk="0">
                  <a:moveTo>
                    <a:pt x="10836" y="16967"/>
                  </a:moveTo>
                  <a:cubicBezTo>
                    <a:pt x="10705" y="17027"/>
                    <a:pt x="12586" y="26552"/>
                    <a:pt x="12431" y="26599"/>
                  </a:cubicBezTo>
                  <a:cubicBezTo>
                    <a:pt x="7704" y="27897"/>
                    <a:pt x="942" y="26242"/>
                    <a:pt x="513" y="26278"/>
                  </a:cubicBezTo>
                  <a:cubicBezTo>
                    <a:pt x="1168" y="23646"/>
                    <a:pt x="1715" y="12919"/>
                    <a:pt x="1096" y="10359"/>
                  </a:cubicBezTo>
                  <a:cubicBezTo>
                    <a:pt x="1" y="5894"/>
                    <a:pt x="2370" y="4465"/>
                    <a:pt x="4525" y="2239"/>
                  </a:cubicBezTo>
                  <a:cubicBezTo>
                    <a:pt x="6692" y="1"/>
                    <a:pt x="9585" y="501"/>
                    <a:pt x="9585" y="501"/>
                  </a:cubicBezTo>
                  <a:lnTo>
                    <a:pt x="10574" y="7025"/>
                  </a:lnTo>
                  <a:cubicBezTo>
                    <a:pt x="10574" y="7025"/>
                    <a:pt x="11836" y="9311"/>
                    <a:pt x="11895" y="11835"/>
                  </a:cubicBezTo>
                  <a:cubicBezTo>
                    <a:pt x="11931" y="12764"/>
                    <a:pt x="11848" y="14574"/>
                    <a:pt x="11729" y="16574"/>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2"/>
            <p:cNvSpPr/>
            <p:nvPr/>
          </p:nvSpPr>
          <p:spPr>
            <a:xfrm>
              <a:off x="696800" y="1285400"/>
              <a:ext cx="347825" cy="453400"/>
            </a:xfrm>
            <a:custGeom>
              <a:avLst/>
              <a:gdLst/>
              <a:ahLst/>
              <a:cxnLst/>
              <a:rect l="l" t="t" r="r" b="b"/>
              <a:pathLst>
                <a:path w="13913" h="18136" extrusionOk="0">
                  <a:moveTo>
                    <a:pt x="9359" y="1"/>
                  </a:moveTo>
                  <a:cubicBezTo>
                    <a:pt x="9351" y="1"/>
                    <a:pt x="9347" y="1"/>
                    <a:pt x="9347" y="1"/>
                  </a:cubicBezTo>
                  <a:lnTo>
                    <a:pt x="5037" y="5882"/>
                  </a:lnTo>
                  <a:lnTo>
                    <a:pt x="1" y="12943"/>
                  </a:lnTo>
                  <a:cubicBezTo>
                    <a:pt x="1" y="12943"/>
                    <a:pt x="2108" y="13443"/>
                    <a:pt x="5823" y="16848"/>
                  </a:cubicBezTo>
                  <a:cubicBezTo>
                    <a:pt x="6808" y="17752"/>
                    <a:pt x="7858" y="18136"/>
                    <a:pt x="8849" y="18136"/>
                  </a:cubicBezTo>
                  <a:cubicBezTo>
                    <a:pt x="11606" y="18136"/>
                    <a:pt x="13913" y="15163"/>
                    <a:pt x="13133" y="12133"/>
                  </a:cubicBezTo>
                  <a:cubicBezTo>
                    <a:pt x="12073" y="8026"/>
                    <a:pt x="12966" y="5740"/>
                    <a:pt x="12478" y="2846"/>
                  </a:cubicBezTo>
                  <a:cubicBezTo>
                    <a:pt x="12009" y="56"/>
                    <a:pt x="9552" y="1"/>
                    <a:pt x="9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2"/>
            <p:cNvSpPr/>
            <p:nvPr/>
          </p:nvSpPr>
          <p:spPr>
            <a:xfrm>
              <a:off x="809625" y="1545850"/>
              <a:ext cx="204200" cy="283850"/>
            </a:xfrm>
            <a:custGeom>
              <a:avLst/>
              <a:gdLst/>
              <a:ahLst/>
              <a:cxnLst/>
              <a:rect l="l" t="t" r="r" b="b"/>
              <a:pathLst>
                <a:path w="8168" h="11354" extrusionOk="0">
                  <a:moveTo>
                    <a:pt x="2143" y="1"/>
                  </a:moveTo>
                  <a:cubicBezTo>
                    <a:pt x="2143" y="1"/>
                    <a:pt x="1667" y="1429"/>
                    <a:pt x="833" y="2549"/>
                  </a:cubicBezTo>
                  <a:cubicBezTo>
                    <a:pt x="0" y="3656"/>
                    <a:pt x="3381" y="10978"/>
                    <a:pt x="5417" y="11324"/>
                  </a:cubicBezTo>
                  <a:cubicBezTo>
                    <a:pt x="5542" y="11344"/>
                    <a:pt x="5661" y="11353"/>
                    <a:pt x="5776" y="11353"/>
                  </a:cubicBezTo>
                  <a:cubicBezTo>
                    <a:pt x="7538" y="11353"/>
                    <a:pt x="8168" y="9097"/>
                    <a:pt x="8168" y="9097"/>
                  </a:cubicBezTo>
                  <a:lnTo>
                    <a:pt x="6715" y="4049"/>
                  </a:lnTo>
                  <a:lnTo>
                    <a:pt x="5751" y="2549"/>
                  </a:lnTo>
                  <a:cubicBezTo>
                    <a:pt x="5429" y="2037"/>
                    <a:pt x="4417" y="1846"/>
                    <a:pt x="4929" y="596"/>
                  </a:cubicBezTo>
                  <a:lnTo>
                    <a:pt x="2143"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2"/>
            <p:cNvSpPr/>
            <p:nvPr/>
          </p:nvSpPr>
          <p:spPr>
            <a:xfrm>
              <a:off x="809900" y="1444950"/>
              <a:ext cx="142600" cy="199750"/>
            </a:xfrm>
            <a:custGeom>
              <a:avLst/>
              <a:gdLst/>
              <a:ahLst/>
              <a:cxnLst/>
              <a:rect l="l" t="t" r="r" b="b"/>
              <a:pathLst>
                <a:path w="5704" h="7990" extrusionOk="0">
                  <a:moveTo>
                    <a:pt x="1406" y="1"/>
                  </a:moveTo>
                  <a:lnTo>
                    <a:pt x="1406" y="1"/>
                  </a:lnTo>
                  <a:cubicBezTo>
                    <a:pt x="1406" y="1"/>
                    <a:pt x="1846" y="905"/>
                    <a:pt x="1418" y="3037"/>
                  </a:cubicBezTo>
                  <a:cubicBezTo>
                    <a:pt x="965" y="5168"/>
                    <a:pt x="1" y="7990"/>
                    <a:pt x="1" y="7990"/>
                  </a:cubicBezTo>
                  <a:lnTo>
                    <a:pt x="4382" y="7085"/>
                  </a:lnTo>
                  <a:cubicBezTo>
                    <a:pt x="4347" y="6013"/>
                    <a:pt x="5025" y="4037"/>
                    <a:pt x="5704" y="3489"/>
                  </a:cubicBezTo>
                  <a:lnTo>
                    <a:pt x="1406"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2"/>
            <p:cNvSpPr/>
            <p:nvPr/>
          </p:nvSpPr>
          <p:spPr>
            <a:xfrm>
              <a:off x="826575" y="1308625"/>
              <a:ext cx="217625" cy="226425"/>
            </a:xfrm>
            <a:custGeom>
              <a:avLst/>
              <a:gdLst/>
              <a:ahLst/>
              <a:cxnLst/>
              <a:rect l="l" t="t" r="r" b="b"/>
              <a:pathLst>
                <a:path w="8705" h="9057" extrusionOk="0">
                  <a:moveTo>
                    <a:pt x="2763" y="0"/>
                  </a:moveTo>
                  <a:cubicBezTo>
                    <a:pt x="584" y="24"/>
                    <a:pt x="1" y="1941"/>
                    <a:pt x="1" y="1941"/>
                  </a:cubicBezTo>
                  <a:lnTo>
                    <a:pt x="727" y="5442"/>
                  </a:lnTo>
                  <a:cubicBezTo>
                    <a:pt x="727" y="5442"/>
                    <a:pt x="1525" y="7216"/>
                    <a:pt x="2072" y="7537"/>
                  </a:cubicBezTo>
                  <a:cubicBezTo>
                    <a:pt x="2632" y="7870"/>
                    <a:pt x="4073" y="8680"/>
                    <a:pt x="5037" y="8918"/>
                  </a:cubicBezTo>
                  <a:cubicBezTo>
                    <a:pt x="5395" y="9004"/>
                    <a:pt x="5815" y="9056"/>
                    <a:pt x="6211" y="9056"/>
                  </a:cubicBezTo>
                  <a:cubicBezTo>
                    <a:pt x="6908" y="9056"/>
                    <a:pt x="7528" y="8895"/>
                    <a:pt x="7597" y="8478"/>
                  </a:cubicBezTo>
                  <a:cubicBezTo>
                    <a:pt x="7704" y="7823"/>
                    <a:pt x="7954" y="6537"/>
                    <a:pt x="8014" y="6382"/>
                  </a:cubicBezTo>
                  <a:cubicBezTo>
                    <a:pt x="8073" y="6227"/>
                    <a:pt x="8704" y="5751"/>
                    <a:pt x="8609" y="5525"/>
                  </a:cubicBezTo>
                  <a:cubicBezTo>
                    <a:pt x="8526" y="5311"/>
                    <a:pt x="7609" y="4668"/>
                    <a:pt x="7347" y="4275"/>
                  </a:cubicBezTo>
                  <a:cubicBezTo>
                    <a:pt x="7073" y="3906"/>
                    <a:pt x="7275" y="3477"/>
                    <a:pt x="7228" y="3048"/>
                  </a:cubicBezTo>
                  <a:cubicBezTo>
                    <a:pt x="7180" y="2632"/>
                    <a:pt x="7002" y="1691"/>
                    <a:pt x="6525" y="1084"/>
                  </a:cubicBezTo>
                  <a:cubicBezTo>
                    <a:pt x="5942" y="346"/>
                    <a:pt x="4954" y="24"/>
                    <a:pt x="2763"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2"/>
            <p:cNvSpPr/>
            <p:nvPr/>
          </p:nvSpPr>
          <p:spPr>
            <a:xfrm>
              <a:off x="660475" y="1274800"/>
              <a:ext cx="315250" cy="486100"/>
            </a:xfrm>
            <a:custGeom>
              <a:avLst/>
              <a:gdLst/>
              <a:ahLst/>
              <a:cxnLst/>
              <a:rect l="l" t="t" r="r" b="b"/>
              <a:pathLst>
                <a:path w="12610" h="19444" extrusionOk="0">
                  <a:moveTo>
                    <a:pt x="9305" y="1"/>
                  </a:moveTo>
                  <a:cubicBezTo>
                    <a:pt x="8293" y="1"/>
                    <a:pt x="7062" y="407"/>
                    <a:pt x="5633" y="1603"/>
                  </a:cubicBezTo>
                  <a:cubicBezTo>
                    <a:pt x="2978" y="3842"/>
                    <a:pt x="3430" y="7199"/>
                    <a:pt x="2751" y="9378"/>
                  </a:cubicBezTo>
                  <a:cubicBezTo>
                    <a:pt x="2061" y="11569"/>
                    <a:pt x="1" y="13522"/>
                    <a:pt x="1561" y="16820"/>
                  </a:cubicBezTo>
                  <a:cubicBezTo>
                    <a:pt x="2711" y="19275"/>
                    <a:pt x="4801" y="19443"/>
                    <a:pt x="5353" y="19443"/>
                  </a:cubicBezTo>
                  <a:cubicBezTo>
                    <a:pt x="5441" y="19443"/>
                    <a:pt x="5490" y="19439"/>
                    <a:pt x="5490" y="19439"/>
                  </a:cubicBezTo>
                  <a:cubicBezTo>
                    <a:pt x="4906" y="17736"/>
                    <a:pt x="4859" y="15439"/>
                    <a:pt x="6799" y="13391"/>
                  </a:cubicBezTo>
                  <a:cubicBezTo>
                    <a:pt x="6799" y="13391"/>
                    <a:pt x="7301" y="13663"/>
                    <a:pt x="7865" y="13663"/>
                  </a:cubicBezTo>
                  <a:cubicBezTo>
                    <a:pt x="8356" y="13663"/>
                    <a:pt x="8894" y="13458"/>
                    <a:pt x="9193" y="12688"/>
                  </a:cubicBezTo>
                  <a:cubicBezTo>
                    <a:pt x="10050" y="10533"/>
                    <a:pt x="9538" y="7140"/>
                    <a:pt x="9538" y="7140"/>
                  </a:cubicBezTo>
                  <a:cubicBezTo>
                    <a:pt x="11717" y="6223"/>
                    <a:pt x="12610" y="1818"/>
                    <a:pt x="12610" y="1818"/>
                  </a:cubicBezTo>
                  <a:cubicBezTo>
                    <a:pt x="12610" y="1818"/>
                    <a:pt x="11446" y="1"/>
                    <a:pt x="9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2"/>
            <p:cNvSpPr/>
            <p:nvPr/>
          </p:nvSpPr>
          <p:spPr>
            <a:xfrm>
              <a:off x="742350" y="2042950"/>
              <a:ext cx="343800" cy="581050"/>
            </a:xfrm>
            <a:custGeom>
              <a:avLst/>
              <a:gdLst/>
              <a:ahLst/>
              <a:cxnLst/>
              <a:rect l="l" t="t" r="r" b="b"/>
              <a:pathLst>
                <a:path w="13752" h="23242" extrusionOk="0">
                  <a:moveTo>
                    <a:pt x="2643" y="20955"/>
                  </a:moveTo>
                  <a:cubicBezTo>
                    <a:pt x="1560" y="18895"/>
                    <a:pt x="0" y="8715"/>
                    <a:pt x="119" y="6691"/>
                  </a:cubicBezTo>
                  <a:cubicBezTo>
                    <a:pt x="310" y="3381"/>
                    <a:pt x="2155" y="1441"/>
                    <a:pt x="4763" y="643"/>
                  </a:cubicBezTo>
                  <a:cubicBezTo>
                    <a:pt x="6811" y="0"/>
                    <a:pt x="9894" y="1238"/>
                    <a:pt x="9894" y="1238"/>
                  </a:cubicBezTo>
                  <a:lnTo>
                    <a:pt x="10799" y="6251"/>
                  </a:lnTo>
                  <a:cubicBezTo>
                    <a:pt x="10799" y="6251"/>
                    <a:pt x="12883" y="16931"/>
                    <a:pt x="13752" y="22134"/>
                  </a:cubicBezTo>
                  <a:cubicBezTo>
                    <a:pt x="13526" y="22253"/>
                    <a:pt x="6311" y="23241"/>
                    <a:pt x="2643" y="20955"/>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2"/>
            <p:cNvSpPr/>
            <p:nvPr/>
          </p:nvSpPr>
          <p:spPr>
            <a:xfrm>
              <a:off x="717350" y="1608950"/>
              <a:ext cx="345000" cy="515100"/>
            </a:xfrm>
            <a:custGeom>
              <a:avLst/>
              <a:gdLst/>
              <a:ahLst/>
              <a:cxnLst/>
              <a:rect l="l" t="t" r="r" b="b"/>
              <a:pathLst>
                <a:path w="13800" h="20604" extrusionOk="0">
                  <a:moveTo>
                    <a:pt x="9454" y="1"/>
                  </a:moveTo>
                  <a:lnTo>
                    <a:pt x="9454" y="1"/>
                  </a:lnTo>
                  <a:cubicBezTo>
                    <a:pt x="10251" y="644"/>
                    <a:pt x="11001" y="4882"/>
                    <a:pt x="10537" y="5085"/>
                  </a:cubicBezTo>
                  <a:cubicBezTo>
                    <a:pt x="10514" y="5094"/>
                    <a:pt x="10488" y="5099"/>
                    <a:pt x="10459" y="5099"/>
                  </a:cubicBezTo>
                  <a:cubicBezTo>
                    <a:pt x="9906" y="5099"/>
                    <a:pt x="8321" y="3418"/>
                    <a:pt x="7156" y="2061"/>
                  </a:cubicBezTo>
                  <a:cubicBezTo>
                    <a:pt x="5941" y="632"/>
                    <a:pt x="4536" y="25"/>
                    <a:pt x="4536" y="25"/>
                  </a:cubicBezTo>
                  <a:cubicBezTo>
                    <a:pt x="4536" y="25"/>
                    <a:pt x="2393" y="537"/>
                    <a:pt x="1536" y="1775"/>
                  </a:cubicBezTo>
                  <a:cubicBezTo>
                    <a:pt x="643" y="3037"/>
                    <a:pt x="1238" y="4454"/>
                    <a:pt x="1691" y="6990"/>
                  </a:cubicBezTo>
                  <a:cubicBezTo>
                    <a:pt x="2155" y="9514"/>
                    <a:pt x="3417" y="11848"/>
                    <a:pt x="2488" y="13931"/>
                  </a:cubicBezTo>
                  <a:cubicBezTo>
                    <a:pt x="1548" y="16015"/>
                    <a:pt x="0" y="18455"/>
                    <a:pt x="0" y="18455"/>
                  </a:cubicBezTo>
                  <a:cubicBezTo>
                    <a:pt x="111" y="18390"/>
                    <a:pt x="242" y="18360"/>
                    <a:pt x="390" y="18360"/>
                  </a:cubicBezTo>
                  <a:cubicBezTo>
                    <a:pt x="1609" y="18360"/>
                    <a:pt x="4032" y="20351"/>
                    <a:pt x="6834" y="20563"/>
                  </a:cubicBezTo>
                  <a:cubicBezTo>
                    <a:pt x="7206" y="20591"/>
                    <a:pt x="7569" y="20604"/>
                    <a:pt x="7921" y="20604"/>
                  </a:cubicBezTo>
                  <a:cubicBezTo>
                    <a:pt x="10524" y="20604"/>
                    <a:pt x="12502" y="19920"/>
                    <a:pt x="12502" y="19920"/>
                  </a:cubicBezTo>
                  <a:cubicBezTo>
                    <a:pt x="12502" y="19920"/>
                    <a:pt x="12811" y="15515"/>
                    <a:pt x="12728" y="14253"/>
                  </a:cubicBezTo>
                  <a:cubicBezTo>
                    <a:pt x="12633" y="12979"/>
                    <a:pt x="13621" y="10931"/>
                    <a:pt x="13704" y="9454"/>
                  </a:cubicBezTo>
                  <a:cubicBezTo>
                    <a:pt x="13799" y="8002"/>
                    <a:pt x="12859" y="6430"/>
                    <a:pt x="12252" y="5323"/>
                  </a:cubicBezTo>
                  <a:cubicBezTo>
                    <a:pt x="11632" y="4192"/>
                    <a:pt x="10668" y="739"/>
                    <a:pt x="10668" y="739"/>
                  </a:cubicBezTo>
                  <a:lnTo>
                    <a:pt x="94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2"/>
            <p:cNvSpPr/>
            <p:nvPr/>
          </p:nvSpPr>
          <p:spPr>
            <a:xfrm>
              <a:off x="974800" y="1626825"/>
              <a:ext cx="533725" cy="109850"/>
            </a:xfrm>
            <a:custGeom>
              <a:avLst/>
              <a:gdLst/>
              <a:ahLst/>
              <a:cxnLst/>
              <a:rect l="l" t="t" r="r" b="b"/>
              <a:pathLst>
                <a:path w="21349" h="4394" extrusionOk="0">
                  <a:moveTo>
                    <a:pt x="5275" y="0"/>
                  </a:moveTo>
                  <a:lnTo>
                    <a:pt x="1" y="3310"/>
                  </a:lnTo>
                  <a:lnTo>
                    <a:pt x="16372" y="4394"/>
                  </a:lnTo>
                  <a:lnTo>
                    <a:pt x="21349" y="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974800" y="1626825"/>
              <a:ext cx="134875" cy="92000"/>
            </a:xfrm>
            <a:custGeom>
              <a:avLst/>
              <a:gdLst/>
              <a:ahLst/>
              <a:cxnLst/>
              <a:rect l="l" t="t" r="r" b="b"/>
              <a:pathLst>
                <a:path w="5395" h="3680" extrusionOk="0">
                  <a:moveTo>
                    <a:pt x="5275" y="0"/>
                  </a:moveTo>
                  <a:lnTo>
                    <a:pt x="1" y="3310"/>
                  </a:lnTo>
                  <a:lnTo>
                    <a:pt x="5395" y="3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1137325" y="1565800"/>
              <a:ext cx="219400" cy="248825"/>
            </a:xfrm>
            <a:custGeom>
              <a:avLst/>
              <a:gdLst/>
              <a:ahLst/>
              <a:cxnLst/>
              <a:rect l="l" t="t" r="r" b="b"/>
              <a:pathLst>
                <a:path w="8776" h="9953" extrusionOk="0">
                  <a:moveTo>
                    <a:pt x="3454" y="0"/>
                  </a:moveTo>
                  <a:lnTo>
                    <a:pt x="3370" y="227"/>
                  </a:lnTo>
                  <a:lnTo>
                    <a:pt x="3335" y="286"/>
                  </a:lnTo>
                  <a:lnTo>
                    <a:pt x="3215" y="560"/>
                  </a:lnTo>
                  <a:lnTo>
                    <a:pt x="3001" y="1072"/>
                  </a:lnTo>
                  <a:lnTo>
                    <a:pt x="3001" y="1096"/>
                  </a:lnTo>
                  <a:lnTo>
                    <a:pt x="1811" y="3846"/>
                  </a:lnTo>
                  <a:lnTo>
                    <a:pt x="1668" y="4144"/>
                  </a:lnTo>
                  <a:lnTo>
                    <a:pt x="1465" y="4620"/>
                  </a:lnTo>
                  <a:lnTo>
                    <a:pt x="346" y="6954"/>
                  </a:lnTo>
                  <a:lnTo>
                    <a:pt x="120" y="7489"/>
                  </a:lnTo>
                  <a:cubicBezTo>
                    <a:pt x="1" y="7823"/>
                    <a:pt x="513" y="8418"/>
                    <a:pt x="1334" y="8954"/>
                  </a:cubicBezTo>
                  <a:cubicBezTo>
                    <a:pt x="1525" y="9073"/>
                    <a:pt x="1727" y="9192"/>
                    <a:pt x="1942" y="9311"/>
                  </a:cubicBezTo>
                  <a:cubicBezTo>
                    <a:pt x="2697" y="9712"/>
                    <a:pt x="3441" y="9952"/>
                    <a:pt x="3929" y="9952"/>
                  </a:cubicBezTo>
                  <a:cubicBezTo>
                    <a:pt x="4179" y="9952"/>
                    <a:pt x="4361" y="9889"/>
                    <a:pt x="4442" y="9752"/>
                  </a:cubicBezTo>
                  <a:lnTo>
                    <a:pt x="4680" y="9383"/>
                  </a:lnTo>
                  <a:lnTo>
                    <a:pt x="5001" y="8871"/>
                  </a:lnTo>
                  <a:lnTo>
                    <a:pt x="6418" y="6585"/>
                  </a:lnTo>
                  <a:lnTo>
                    <a:pt x="6585" y="6311"/>
                  </a:lnTo>
                  <a:lnTo>
                    <a:pt x="7561" y="4703"/>
                  </a:lnTo>
                  <a:lnTo>
                    <a:pt x="8145" y="3799"/>
                  </a:lnTo>
                  <a:lnTo>
                    <a:pt x="8454" y="3310"/>
                  </a:lnTo>
                  <a:lnTo>
                    <a:pt x="8609" y="3072"/>
                  </a:lnTo>
                  <a:lnTo>
                    <a:pt x="8669" y="3001"/>
                  </a:lnTo>
                  <a:lnTo>
                    <a:pt x="8776" y="2834"/>
                  </a:lnTo>
                  <a:lnTo>
                    <a:pt x="8752" y="2834"/>
                  </a:lnTo>
                  <a:lnTo>
                    <a:pt x="8335" y="2608"/>
                  </a:lnTo>
                  <a:cubicBezTo>
                    <a:pt x="8299" y="2525"/>
                    <a:pt x="8240" y="2429"/>
                    <a:pt x="8157" y="2346"/>
                  </a:cubicBezTo>
                  <a:cubicBezTo>
                    <a:pt x="8133" y="2298"/>
                    <a:pt x="8097" y="2251"/>
                    <a:pt x="8061" y="2203"/>
                  </a:cubicBezTo>
                  <a:cubicBezTo>
                    <a:pt x="7823" y="1929"/>
                    <a:pt x="7490" y="1643"/>
                    <a:pt x="7085" y="1358"/>
                  </a:cubicBezTo>
                  <a:cubicBezTo>
                    <a:pt x="7002" y="1286"/>
                    <a:pt x="6883" y="1227"/>
                    <a:pt x="6775" y="1155"/>
                  </a:cubicBezTo>
                  <a:lnTo>
                    <a:pt x="6371" y="929"/>
                  </a:lnTo>
                  <a:cubicBezTo>
                    <a:pt x="6228" y="858"/>
                    <a:pt x="6073" y="774"/>
                    <a:pt x="5942" y="715"/>
                  </a:cubicBezTo>
                  <a:cubicBezTo>
                    <a:pt x="5382" y="453"/>
                    <a:pt x="4823" y="298"/>
                    <a:pt x="4370" y="239"/>
                  </a:cubicBezTo>
                  <a:cubicBezTo>
                    <a:pt x="4311" y="239"/>
                    <a:pt x="4263" y="227"/>
                    <a:pt x="4204" y="227"/>
                  </a:cubicBezTo>
                  <a:cubicBezTo>
                    <a:pt x="4144" y="221"/>
                    <a:pt x="4088" y="218"/>
                    <a:pt x="4033" y="218"/>
                  </a:cubicBezTo>
                  <a:cubicBezTo>
                    <a:pt x="3977" y="218"/>
                    <a:pt x="3924" y="221"/>
                    <a:pt x="3870" y="227"/>
                  </a:cubicBezTo>
                  <a:lnTo>
                    <a:pt x="3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1181975" y="1590800"/>
              <a:ext cx="162550" cy="135000"/>
            </a:xfrm>
            <a:custGeom>
              <a:avLst/>
              <a:gdLst/>
              <a:ahLst/>
              <a:cxnLst/>
              <a:rect l="l" t="t" r="r" b="b"/>
              <a:pathLst>
                <a:path w="6502" h="5400" extrusionOk="0">
                  <a:moveTo>
                    <a:pt x="1120" y="1"/>
                  </a:moveTo>
                  <a:lnTo>
                    <a:pt x="25" y="2596"/>
                  </a:lnTo>
                  <a:cubicBezTo>
                    <a:pt x="1" y="2632"/>
                    <a:pt x="1" y="2668"/>
                    <a:pt x="1" y="2715"/>
                  </a:cubicBezTo>
                  <a:cubicBezTo>
                    <a:pt x="1" y="2751"/>
                    <a:pt x="25" y="2810"/>
                    <a:pt x="36" y="2870"/>
                  </a:cubicBezTo>
                  <a:cubicBezTo>
                    <a:pt x="167" y="3215"/>
                    <a:pt x="644" y="3691"/>
                    <a:pt x="1322" y="4156"/>
                  </a:cubicBezTo>
                  <a:cubicBezTo>
                    <a:pt x="1572" y="4323"/>
                    <a:pt x="1834" y="4477"/>
                    <a:pt x="2120" y="4632"/>
                  </a:cubicBezTo>
                  <a:cubicBezTo>
                    <a:pt x="3027" y="5120"/>
                    <a:pt x="3935" y="5400"/>
                    <a:pt x="4488" y="5400"/>
                  </a:cubicBezTo>
                  <a:cubicBezTo>
                    <a:pt x="4610" y="5400"/>
                    <a:pt x="4715" y="5386"/>
                    <a:pt x="4799" y="5358"/>
                  </a:cubicBezTo>
                  <a:cubicBezTo>
                    <a:pt x="4847" y="5346"/>
                    <a:pt x="4870" y="5335"/>
                    <a:pt x="4882" y="5311"/>
                  </a:cubicBezTo>
                  <a:cubicBezTo>
                    <a:pt x="4930" y="5299"/>
                    <a:pt x="4954" y="5263"/>
                    <a:pt x="4978" y="5239"/>
                  </a:cubicBezTo>
                  <a:lnTo>
                    <a:pt x="6502" y="2870"/>
                  </a:lnTo>
                  <a:lnTo>
                    <a:pt x="6478" y="2870"/>
                  </a:lnTo>
                  <a:cubicBezTo>
                    <a:pt x="6454" y="2870"/>
                    <a:pt x="6406" y="2858"/>
                    <a:pt x="6359" y="2858"/>
                  </a:cubicBezTo>
                  <a:cubicBezTo>
                    <a:pt x="5692" y="2751"/>
                    <a:pt x="4680" y="2382"/>
                    <a:pt x="3620" y="1822"/>
                  </a:cubicBezTo>
                  <a:cubicBezTo>
                    <a:pt x="3382" y="1691"/>
                    <a:pt x="3180" y="1560"/>
                    <a:pt x="2965" y="1441"/>
                  </a:cubicBezTo>
                  <a:cubicBezTo>
                    <a:pt x="2203" y="989"/>
                    <a:pt x="1584" y="501"/>
                    <a:pt x="1227" y="120"/>
                  </a:cubicBezTo>
                  <a:lnTo>
                    <a:pt x="1132" y="36"/>
                  </a:lnTo>
                  <a:cubicBezTo>
                    <a:pt x="1132" y="12"/>
                    <a:pt x="1120" y="12"/>
                    <a:pt x="1120" y="1"/>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1138225" y="1545300"/>
              <a:ext cx="132775" cy="244650"/>
            </a:xfrm>
            <a:custGeom>
              <a:avLst/>
              <a:gdLst/>
              <a:ahLst/>
              <a:cxnLst/>
              <a:rect l="l" t="t" r="r" b="b"/>
              <a:pathLst>
                <a:path w="5311" h="9786" extrusionOk="0">
                  <a:moveTo>
                    <a:pt x="3993" y="0"/>
                  </a:moveTo>
                  <a:cubicBezTo>
                    <a:pt x="3664" y="0"/>
                    <a:pt x="3433" y="81"/>
                    <a:pt x="3346" y="249"/>
                  </a:cubicBezTo>
                  <a:lnTo>
                    <a:pt x="3215" y="499"/>
                  </a:lnTo>
                  <a:lnTo>
                    <a:pt x="3084" y="737"/>
                  </a:lnTo>
                  <a:cubicBezTo>
                    <a:pt x="3001" y="868"/>
                    <a:pt x="3037" y="1047"/>
                    <a:pt x="3144" y="1261"/>
                  </a:cubicBezTo>
                  <a:lnTo>
                    <a:pt x="2906" y="1821"/>
                  </a:lnTo>
                  <a:cubicBezTo>
                    <a:pt x="2906" y="1809"/>
                    <a:pt x="2882" y="1809"/>
                    <a:pt x="2882" y="1797"/>
                  </a:cubicBezTo>
                  <a:lnTo>
                    <a:pt x="1786" y="4380"/>
                  </a:lnTo>
                  <a:cubicBezTo>
                    <a:pt x="1775" y="4416"/>
                    <a:pt x="1775" y="4452"/>
                    <a:pt x="1775" y="4499"/>
                  </a:cubicBezTo>
                  <a:lnTo>
                    <a:pt x="1667" y="4738"/>
                  </a:lnTo>
                  <a:cubicBezTo>
                    <a:pt x="1632" y="4797"/>
                    <a:pt x="1632" y="4892"/>
                    <a:pt x="1667" y="4976"/>
                  </a:cubicBezTo>
                  <a:lnTo>
                    <a:pt x="1453" y="5452"/>
                  </a:lnTo>
                  <a:lnTo>
                    <a:pt x="346" y="7786"/>
                  </a:lnTo>
                  <a:lnTo>
                    <a:pt x="120" y="8321"/>
                  </a:lnTo>
                  <a:cubicBezTo>
                    <a:pt x="1" y="8655"/>
                    <a:pt x="501" y="9238"/>
                    <a:pt x="1322" y="9786"/>
                  </a:cubicBezTo>
                  <a:cubicBezTo>
                    <a:pt x="1679" y="8821"/>
                    <a:pt x="4656" y="1856"/>
                    <a:pt x="5311" y="261"/>
                  </a:cubicBezTo>
                  <a:cubicBezTo>
                    <a:pt x="4797" y="90"/>
                    <a:pt x="4341" y="0"/>
                    <a:pt x="399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1212925" y="1550925"/>
              <a:ext cx="158400" cy="98825"/>
            </a:xfrm>
            <a:custGeom>
              <a:avLst/>
              <a:gdLst/>
              <a:ahLst/>
              <a:cxnLst/>
              <a:rect l="l" t="t" r="r" b="b"/>
              <a:pathLst>
                <a:path w="6336" h="3953" extrusionOk="0">
                  <a:moveTo>
                    <a:pt x="346" y="0"/>
                  </a:moveTo>
                  <a:lnTo>
                    <a:pt x="203" y="262"/>
                  </a:lnTo>
                  <a:lnTo>
                    <a:pt x="72" y="500"/>
                  </a:lnTo>
                  <a:cubicBezTo>
                    <a:pt x="1" y="631"/>
                    <a:pt x="37" y="810"/>
                    <a:pt x="132" y="1012"/>
                  </a:cubicBezTo>
                  <a:cubicBezTo>
                    <a:pt x="156" y="1060"/>
                    <a:pt x="180" y="1107"/>
                    <a:pt x="203" y="1155"/>
                  </a:cubicBezTo>
                  <a:cubicBezTo>
                    <a:pt x="501" y="1607"/>
                    <a:pt x="1132" y="2167"/>
                    <a:pt x="1966" y="2667"/>
                  </a:cubicBezTo>
                  <a:cubicBezTo>
                    <a:pt x="1966" y="2679"/>
                    <a:pt x="1977" y="2679"/>
                    <a:pt x="1977" y="2679"/>
                  </a:cubicBezTo>
                  <a:cubicBezTo>
                    <a:pt x="2180" y="2798"/>
                    <a:pt x="2370" y="2917"/>
                    <a:pt x="2573" y="3024"/>
                  </a:cubicBezTo>
                  <a:cubicBezTo>
                    <a:pt x="2787" y="3143"/>
                    <a:pt x="2989" y="3251"/>
                    <a:pt x="3204" y="3334"/>
                  </a:cubicBezTo>
                  <a:lnTo>
                    <a:pt x="3216" y="3334"/>
                  </a:lnTo>
                  <a:cubicBezTo>
                    <a:pt x="4109" y="3739"/>
                    <a:pt x="4918" y="3953"/>
                    <a:pt x="5454" y="3953"/>
                  </a:cubicBezTo>
                  <a:cubicBezTo>
                    <a:pt x="5514" y="3953"/>
                    <a:pt x="5549" y="3929"/>
                    <a:pt x="5597" y="3929"/>
                  </a:cubicBezTo>
                  <a:cubicBezTo>
                    <a:pt x="5823" y="3905"/>
                    <a:pt x="5990" y="3834"/>
                    <a:pt x="6085" y="3703"/>
                  </a:cubicBezTo>
                  <a:lnTo>
                    <a:pt x="6204" y="3465"/>
                  </a:lnTo>
                  <a:lnTo>
                    <a:pt x="6335" y="3215"/>
                  </a:lnTo>
                  <a:lnTo>
                    <a:pt x="6335" y="3203"/>
                  </a:lnTo>
                  <a:lnTo>
                    <a:pt x="5859" y="2953"/>
                  </a:lnTo>
                  <a:cubicBezTo>
                    <a:pt x="5847" y="2941"/>
                    <a:pt x="5823" y="2905"/>
                    <a:pt x="5799" y="2881"/>
                  </a:cubicBezTo>
                  <a:cubicBezTo>
                    <a:pt x="5740" y="2822"/>
                    <a:pt x="5704" y="2762"/>
                    <a:pt x="5645" y="2703"/>
                  </a:cubicBezTo>
                  <a:cubicBezTo>
                    <a:pt x="5549" y="2596"/>
                    <a:pt x="5442" y="2500"/>
                    <a:pt x="5347" y="2405"/>
                  </a:cubicBezTo>
                  <a:cubicBezTo>
                    <a:pt x="5073" y="2167"/>
                    <a:pt x="4763" y="1929"/>
                    <a:pt x="4406" y="1691"/>
                  </a:cubicBezTo>
                  <a:cubicBezTo>
                    <a:pt x="4299" y="1607"/>
                    <a:pt x="4192" y="1548"/>
                    <a:pt x="4073" y="1477"/>
                  </a:cubicBezTo>
                  <a:cubicBezTo>
                    <a:pt x="3918" y="1369"/>
                    <a:pt x="3751" y="1274"/>
                    <a:pt x="3573" y="1179"/>
                  </a:cubicBezTo>
                  <a:cubicBezTo>
                    <a:pt x="3406" y="1096"/>
                    <a:pt x="3239" y="1012"/>
                    <a:pt x="3097" y="941"/>
                  </a:cubicBezTo>
                  <a:cubicBezTo>
                    <a:pt x="2549" y="679"/>
                    <a:pt x="2025" y="500"/>
                    <a:pt x="1573" y="381"/>
                  </a:cubicBezTo>
                  <a:cubicBezTo>
                    <a:pt x="1430" y="334"/>
                    <a:pt x="1299" y="298"/>
                    <a:pt x="1156" y="286"/>
                  </a:cubicBezTo>
                  <a:cubicBezTo>
                    <a:pt x="1084" y="274"/>
                    <a:pt x="1001" y="262"/>
                    <a:pt x="918" y="262"/>
                  </a:cubicBezTo>
                  <a:lnTo>
                    <a:pt x="823" y="262"/>
                  </a:lnTo>
                  <a:lnTo>
                    <a:pt x="3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D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1219475" y="1544875"/>
              <a:ext cx="157200" cy="92100"/>
            </a:xfrm>
            <a:custGeom>
              <a:avLst/>
              <a:gdLst/>
              <a:ahLst/>
              <a:cxnLst/>
              <a:rect l="l" t="t" r="r" b="b"/>
              <a:pathLst>
                <a:path w="6288" h="3684" extrusionOk="0">
                  <a:moveTo>
                    <a:pt x="735" y="0"/>
                  </a:moveTo>
                  <a:cubicBezTo>
                    <a:pt x="411" y="0"/>
                    <a:pt x="185" y="78"/>
                    <a:pt x="96" y="242"/>
                  </a:cubicBezTo>
                  <a:cubicBezTo>
                    <a:pt x="1" y="397"/>
                    <a:pt x="49" y="599"/>
                    <a:pt x="203" y="837"/>
                  </a:cubicBezTo>
                  <a:lnTo>
                    <a:pt x="203" y="861"/>
                  </a:lnTo>
                  <a:cubicBezTo>
                    <a:pt x="489" y="1338"/>
                    <a:pt x="1156" y="1909"/>
                    <a:pt x="2025" y="2445"/>
                  </a:cubicBezTo>
                  <a:cubicBezTo>
                    <a:pt x="2204" y="2552"/>
                    <a:pt x="2382" y="2659"/>
                    <a:pt x="2585" y="2766"/>
                  </a:cubicBezTo>
                  <a:cubicBezTo>
                    <a:pt x="3418" y="3207"/>
                    <a:pt x="4216" y="3504"/>
                    <a:pt x="4859" y="3623"/>
                  </a:cubicBezTo>
                  <a:cubicBezTo>
                    <a:pt x="5073" y="3671"/>
                    <a:pt x="5263" y="3683"/>
                    <a:pt x="5430" y="3683"/>
                  </a:cubicBezTo>
                  <a:lnTo>
                    <a:pt x="5502" y="3683"/>
                  </a:lnTo>
                  <a:cubicBezTo>
                    <a:pt x="5787" y="3671"/>
                    <a:pt x="5978" y="3600"/>
                    <a:pt x="6073" y="3445"/>
                  </a:cubicBezTo>
                  <a:lnTo>
                    <a:pt x="6073" y="3433"/>
                  </a:lnTo>
                  <a:cubicBezTo>
                    <a:pt x="6287" y="3028"/>
                    <a:pt x="5644" y="2266"/>
                    <a:pt x="4573" y="1528"/>
                  </a:cubicBezTo>
                  <a:cubicBezTo>
                    <a:pt x="4454" y="1457"/>
                    <a:pt x="4347" y="1373"/>
                    <a:pt x="4228" y="1302"/>
                  </a:cubicBezTo>
                  <a:cubicBezTo>
                    <a:pt x="4025" y="1171"/>
                    <a:pt x="3811" y="1040"/>
                    <a:pt x="3573" y="921"/>
                  </a:cubicBezTo>
                  <a:cubicBezTo>
                    <a:pt x="3382" y="814"/>
                    <a:pt x="3192" y="718"/>
                    <a:pt x="3001" y="635"/>
                  </a:cubicBezTo>
                  <a:cubicBezTo>
                    <a:pt x="2104" y="224"/>
                    <a:pt x="1281" y="0"/>
                    <a:pt x="735" y="0"/>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1234975" y="1557250"/>
              <a:ext cx="122650" cy="67550"/>
            </a:xfrm>
            <a:custGeom>
              <a:avLst/>
              <a:gdLst/>
              <a:ahLst/>
              <a:cxnLst/>
              <a:rect l="l" t="t" r="r" b="b"/>
              <a:pathLst>
                <a:path w="4906" h="2702" extrusionOk="0">
                  <a:moveTo>
                    <a:pt x="548" y="0"/>
                  </a:moveTo>
                  <a:cubicBezTo>
                    <a:pt x="360" y="0"/>
                    <a:pt x="229" y="45"/>
                    <a:pt x="179" y="140"/>
                  </a:cubicBezTo>
                  <a:cubicBezTo>
                    <a:pt x="0" y="462"/>
                    <a:pt x="881" y="1271"/>
                    <a:pt x="2143" y="1938"/>
                  </a:cubicBezTo>
                  <a:cubicBezTo>
                    <a:pt x="3044" y="2418"/>
                    <a:pt x="3896" y="2701"/>
                    <a:pt x="4368" y="2701"/>
                  </a:cubicBezTo>
                  <a:cubicBezTo>
                    <a:pt x="4551" y="2701"/>
                    <a:pt x="4677" y="2659"/>
                    <a:pt x="4727" y="2569"/>
                  </a:cubicBezTo>
                  <a:cubicBezTo>
                    <a:pt x="4905" y="2236"/>
                    <a:pt x="4036" y="1438"/>
                    <a:pt x="2762" y="759"/>
                  </a:cubicBezTo>
                  <a:cubicBezTo>
                    <a:pt x="1868" y="282"/>
                    <a:pt x="1023" y="0"/>
                    <a:pt x="548"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1301650" y="1533650"/>
              <a:ext cx="76500" cy="71700"/>
            </a:xfrm>
            <a:custGeom>
              <a:avLst/>
              <a:gdLst/>
              <a:ahLst/>
              <a:cxnLst/>
              <a:rect l="l" t="t" r="r" b="b"/>
              <a:pathLst>
                <a:path w="3060" h="2868" extrusionOk="0">
                  <a:moveTo>
                    <a:pt x="2750" y="1"/>
                  </a:moveTo>
                  <a:lnTo>
                    <a:pt x="24" y="2656"/>
                  </a:lnTo>
                  <a:cubicBezTo>
                    <a:pt x="24" y="2656"/>
                    <a:pt x="0" y="2739"/>
                    <a:pt x="155" y="2822"/>
                  </a:cubicBezTo>
                  <a:cubicBezTo>
                    <a:pt x="215" y="2857"/>
                    <a:pt x="260" y="2868"/>
                    <a:pt x="293" y="2868"/>
                  </a:cubicBezTo>
                  <a:cubicBezTo>
                    <a:pt x="350" y="2868"/>
                    <a:pt x="369" y="2834"/>
                    <a:pt x="369" y="2834"/>
                  </a:cubicBezTo>
                  <a:lnTo>
                    <a:pt x="3060" y="310"/>
                  </a:lnTo>
                  <a:lnTo>
                    <a:pt x="2750" y="1"/>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1337650" y="1578600"/>
              <a:ext cx="158075" cy="194250"/>
            </a:xfrm>
            <a:custGeom>
              <a:avLst/>
              <a:gdLst/>
              <a:ahLst/>
              <a:cxnLst/>
              <a:rect l="l" t="t" r="r" b="b"/>
              <a:pathLst>
                <a:path w="6323" h="7770" extrusionOk="0">
                  <a:moveTo>
                    <a:pt x="4013" y="0"/>
                  </a:moveTo>
                  <a:lnTo>
                    <a:pt x="3846" y="286"/>
                  </a:lnTo>
                  <a:cubicBezTo>
                    <a:pt x="3299" y="358"/>
                    <a:pt x="2346" y="1608"/>
                    <a:pt x="2120" y="2024"/>
                  </a:cubicBezTo>
                  <a:lnTo>
                    <a:pt x="96" y="5715"/>
                  </a:lnTo>
                  <a:cubicBezTo>
                    <a:pt x="1" y="5906"/>
                    <a:pt x="120" y="6180"/>
                    <a:pt x="358" y="6311"/>
                  </a:cubicBezTo>
                  <a:lnTo>
                    <a:pt x="2894" y="7692"/>
                  </a:lnTo>
                  <a:cubicBezTo>
                    <a:pt x="2997" y="7743"/>
                    <a:pt x="3102" y="7769"/>
                    <a:pt x="3197" y="7769"/>
                  </a:cubicBezTo>
                  <a:cubicBezTo>
                    <a:pt x="3345" y="7769"/>
                    <a:pt x="3472" y="7708"/>
                    <a:pt x="3537" y="7585"/>
                  </a:cubicBezTo>
                  <a:lnTo>
                    <a:pt x="5561" y="3894"/>
                  </a:lnTo>
                  <a:cubicBezTo>
                    <a:pt x="5787" y="3477"/>
                    <a:pt x="6323" y="2013"/>
                    <a:pt x="6097" y="1501"/>
                  </a:cubicBezTo>
                  <a:lnTo>
                    <a:pt x="6263" y="1215"/>
                  </a:lnTo>
                  <a:lnTo>
                    <a:pt x="4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1433800" y="1576800"/>
              <a:ext cx="61050" cy="39625"/>
            </a:xfrm>
            <a:custGeom>
              <a:avLst/>
              <a:gdLst/>
              <a:ahLst/>
              <a:cxnLst/>
              <a:rect l="l" t="t" r="r" b="b"/>
              <a:pathLst>
                <a:path w="2442" h="1585" extrusionOk="0">
                  <a:moveTo>
                    <a:pt x="203" y="1"/>
                  </a:moveTo>
                  <a:lnTo>
                    <a:pt x="0" y="358"/>
                  </a:lnTo>
                  <a:lnTo>
                    <a:pt x="2251" y="1584"/>
                  </a:lnTo>
                  <a:lnTo>
                    <a:pt x="2441" y="1227"/>
                  </a:lnTo>
                  <a:lnTo>
                    <a:pt x="2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1433500" y="1550375"/>
              <a:ext cx="79800" cy="60225"/>
            </a:xfrm>
            <a:custGeom>
              <a:avLst/>
              <a:gdLst/>
              <a:ahLst/>
              <a:cxnLst/>
              <a:rect l="l" t="t" r="r" b="b"/>
              <a:pathLst>
                <a:path w="3192" h="2409" extrusionOk="0">
                  <a:moveTo>
                    <a:pt x="596" y="1"/>
                  </a:moveTo>
                  <a:cubicBezTo>
                    <a:pt x="554" y="1"/>
                    <a:pt x="515" y="23"/>
                    <a:pt x="489" y="58"/>
                  </a:cubicBezTo>
                  <a:lnTo>
                    <a:pt x="36" y="891"/>
                  </a:lnTo>
                  <a:cubicBezTo>
                    <a:pt x="1" y="951"/>
                    <a:pt x="36" y="1010"/>
                    <a:pt x="72" y="1034"/>
                  </a:cubicBezTo>
                  <a:lnTo>
                    <a:pt x="2548" y="2391"/>
                  </a:lnTo>
                  <a:cubicBezTo>
                    <a:pt x="2564" y="2403"/>
                    <a:pt x="2581" y="2408"/>
                    <a:pt x="2600" y="2408"/>
                  </a:cubicBezTo>
                  <a:cubicBezTo>
                    <a:pt x="2638" y="2408"/>
                    <a:pt x="2679" y="2384"/>
                    <a:pt x="2703" y="2344"/>
                  </a:cubicBezTo>
                  <a:lnTo>
                    <a:pt x="3156" y="1510"/>
                  </a:lnTo>
                  <a:cubicBezTo>
                    <a:pt x="3191" y="1451"/>
                    <a:pt x="3156" y="1391"/>
                    <a:pt x="3120" y="1368"/>
                  </a:cubicBezTo>
                  <a:lnTo>
                    <a:pt x="643" y="10"/>
                  </a:lnTo>
                  <a:cubicBezTo>
                    <a:pt x="627" y="4"/>
                    <a:pt x="612" y="1"/>
                    <a:pt x="596"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1346000" y="1631275"/>
              <a:ext cx="130100" cy="125950"/>
            </a:xfrm>
            <a:custGeom>
              <a:avLst/>
              <a:gdLst/>
              <a:ahLst/>
              <a:cxnLst/>
              <a:rect l="l" t="t" r="r" b="b"/>
              <a:pathLst>
                <a:path w="5204" h="5038" extrusionOk="0">
                  <a:moveTo>
                    <a:pt x="1715" y="1"/>
                  </a:moveTo>
                  <a:lnTo>
                    <a:pt x="0" y="3132"/>
                  </a:lnTo>
                  <a:lnTo>
                    <a:pt x="3489" y="5037"/>
                  </a:lnTo>
                  <a:lnTo>
                    <a:pt x="5203" y="1906"/>
                  </a:lnTo>
                  <a:lnTo>
                    <a:pt x="1715"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1364150" y="1654200"/>
              <a:ext cx="92000" cy="86650"/>
            </a:xfrm>
            <a:custGeom>
              <a:avLst/>
              <a:gdLst/>
              <a:ahLst/>
              <a:cxnLst/>
              <a:rect l="l" t="t" r="r" b="b"/>
              <a:pathLst>
                <a:path w="3680" h="3466" extrusionOk="0">
                  <a:moveTo>
                    <a:pt x="1143" y="1"/>
                  </a:moveTo>
                  <a:lnTo>
                    <a:pt x="0" y="2084"/>
                  </a:lnTo>
                  <a:lnTo>
                    <a:pt x="2536" y="3465"/>
                  </a:lnTo>
                  <a:lnTo>
                    <a:pt x="3679" y="1394"/>
                  </a:lnTo>
                  <a:lnTo>
                    <a:pt x="1143" y="1"/>
                  </a:ln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1385988" y="1600025"/>
              <a:ext cx="109850" cy="172825"/>
            </a:xfrm>
            <a:custGeom>
              <a:avLst/>
              <a:gdLst/>
              <a:ahLst/>
              <a:cxnLst/>
              <a:rect l="l" t="t" r="r" b="b"/>
              <a:pathLst>
                <a:path w="4394" h="6913" extrusionOk="0">
                  <a:moveTo>
                    <a:pt x="3691" y="1"/>
                  </a:moveTo>
                  <a:lnTo>
                    <a:pt x="3537" y="286"/>
                  </a:lnTo>
                  <a:cubicBezTo>
                    <a:pt x="3751" y="798"/>
                    <a:pt x="2894" y="2084"/>
                    <a:pt x="2668" y="2501"/>
                  </a:cubicBezTo>
                  <a:lnTo>
                    <a:pt x="643" y="6192"/>
                  </a:lnTo>
                  <a:cubicBezTo>
                    <a:pt x="578" y="6315"/>
                    <a:pt x="447" y="6376"/>
                    <a:pt x="299" y="6376"/>
                  </a:cubicBezTo>
                  <a:cubicBezTo>
                    <a:pt x="202" y="6376"/>
                    <a:pt x="99" y="6351"/>
                    <a:pt x="1" y="6299"/>
                  </a:cubicBezTo>
                  <a:lnTo>
                    <a:pt x="1" y="6299"/>
                  </a:lnTo>
                  <a:lnTo>
                    <a:pt x="965" y="6835"/>
                  </a:lnTo>
                  <a:cubicBezTo>
                    <a:pt x="1068" y="6886"/>
                    <a:pt x="1173" y="6912"/>
                    <a:pt x="1268" y="6912"/>
                  </a:cubicBezTo>
                  <a:cubicBezTo>
                    <a:pt x="1416" y="6912"/>
                    <a:pt x="1543" y="6851"/>
                    <a:pt x="1608" y="6728"/>
                  </a:cubicBezTo>
                  <a:lnTo>
                    <a:pt x="3632" y="3037"/>
                  </a:lnTo>
                  <a:cubicBezTo>
                    <a:pt x="3858" y="2620"/>
                    <a:pt x="4394" y="1156"/>
                    <a:pt x="4168" y="644"/>
                  </a:cubicBezTo>
                  <a:lnTo>
                    <a:pt x="4334" y="358"/>
                  </a:lnTo>
                  <a:lnTo>
                    <a:pt x="3691"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978375" y="1544375"/>
              <a:ext cx="213150" cy="423225"/>
            </a:xfrm>
            <a:custGeom>
              <a:avLst/>
              <a:gdLst/>
              <a:ahLst/>
              <a:cxnLst/>
              <a:rect l="l" t="t" r="r" b="b"/>
              <a:pathLst>
                <a:path w="8526" h="16929" extrusionOk="0">
                  <a:moveTo>
                    <a:pt x="5621" y="0"/>
                  </a:moveTo>
                  <a:cubicBezTo>
                    <a:pt x="3466" y="2405"/>
                    <a:pt x="2001" y="5370"/>
                    <a:pt x="1358" y="8537"/>
                  </a:cubicBezTo>
                  <a:lnTo>
                    <a:pt x="132" y="14764"/>
                  </a:lnTo>
                  <a:cubicBezTo>
                    <a:pt x="1" y="15335"/>
                    <a:pt x="394" y="15907"/>
                    <a:pt x="977" y="16026"/>
                  </a:cubicBezTo>
                  <a:lnTo>
                    <a:pt x="5406" y="16907"/>
                  </a:lnTo>
                  <a:cubicBezTo>
                    <a:pt x="5477" y="16921"/>
                    <a:pt x="5547" y="16928"/>
                    <a:pt x="5616" y="16928"/>
                  </a:cubicBezTo>
                  <a:cubicBezTo>
                    <a:pt x="6119" y="16928"/>
                    <a:pt x="6565" y="16563"/>
                    <a:pt x="6680" y="16050"/>
                  </a:cubicBezTo>
                  <a:lnTo>
                    <a:pt x="7907" y="9835"/>
                  </a:lnTo>
                  <a:cubicBezTo>
                    <a:pt x="8526" y="6680"/>
                    <a:pt x="8300" y="3393"/>
                    <a:pt x="7228" y="322"/>
                  </a:cubicBezTo>
                  <a:lnTo>
                    <a:pt x="6537" y="191"/>
                  </a:lnTo>
                  <a:lnTo>
                    <a:pt x="5906" y="60"/>
                  </a:lnTo>
                  <a:lnTo>
                    <a:pt x="5621"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2"/>
            <p:cNvSpPr/>
            <p:nvPr/>
          </p:nvSpPr>
          <p:spPr>
            <a:xfrm>
              <a:off x="984625" y="1760475"/>
              <a:ext cx="190525" cy="170275"/>
            </a:xfrm>
            <a:custGeom>
              <a:avLst/>
              <a:gdLst/>
              <a:ahLst/>
              <a:cxnLst/>
              <a:rect l="l" t="t" r="r" b="b"/>
              <a:pathLst>
                <a:path w="7621" h="6811" extrusionOk="0">
                  <a:moveTo>
                    <a:pt x="1096" y="0"/>
                  </a:moveTo>
                  <a:lnTo>
                    <a:pt x="1" y="5513"/>
                  </a:lnTo>
                  <a:lnTo>
                    <a:pt x="6526" y="6810"/>
                  </a:lnTo>
                  <a:lnTo>
                    <a:pt x="7621" y="1298"/>
                  </a:lnTo>
                  <a:lnTo>
                    <a:pt x="1096"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1083150" y="1549425"/>
              <a:ext cx="108375" cy="418175"/>
            </a:xfrm>
            <a:custGeom>
              <a:avLst/>
              <a:gdLst/>
              <a:ahLst/>
              <a:cxnLst/>
              <a:rect l="l" t="t" r="r" b="b"/>
              <a:pathLst>
                <a:path w="4335" h="16727" extrusionOk="0">
                  <a:moveTo>
                    <a:pt x="1" y="16467"/>
                  </a:moveTo>
                  <a:cubicBezTo>
                    <a:pt x="6" y="16468"/>
                    <a:pt x="11" y="16469"/>
                    <a:pt x="16" y="16470"/>
                  </a:cubicBezTo>
                  <a:lnTo>
                    <a:pt x="16" y="16470"/>
                  </a:lnTo>
                  <a:lnTo>
                    <a:pt x="1" y="16467"/>
                  </a:lnTo>
                  <a:close/>
                  <a:moveTo>
                    <a:pt x="2430" y="1"/>
                  </a:moveTo>
                  <a:cubicBezTo>
                    <a:pt x="3120" y="2894"/>
                    <a:pt x="2787" y="5835"/>
                    <a:pt x="2204" y="8799"/>
                  </a:cubicBezTo>
                  <a:lnTo>
                    <a:pt x="882" y="15467"/>
                  </a:lnTo>
                  <a:cubicBezTo>
                    <a:pt x="775" y="16024"/>
                    <a:pt x="619" y="16485"/>
                    <a:pt x="164" y="16485"/>
                  </a:cubicBezTo>
                  <a:cubicBezTo>
                    <a:pt x="118" y="16485"/>
                    <a:pt x="69" y="16480"/>
                    <a:pt x="16" y="16470"/>
                  </a:cubicBezTo>
                  <a:lnTo>
                    <a:pt x="16" y="16470"/>
                  </a:lnTo>
                  <a:lnTo>
                    <a:pt x="1215" y="16705"/>
                  </a:lnTo>
                  <a:cubicBezTo>
                    <a:pt x="1286" y="16719"/>
                    <a:pt x="1356" y="16726"/>
                    <a:pt x="1425" y="16726"/>
                  </a:cubicBezTo>
                  <a:cubicBezTo>
                    <a:pt x="1928" y="16726"/>
                    <a:pt x="2374" y="16361"/>
                    <a:pt x="2489" y="15848"/>
                  </a:cubicBezTo>
                  <a:lnTo>
                    <a:pt x="3716" y="9633"/>
                  </a:lnTo>
                  <a:cubicBezTo>
                    <a:pt x="4335" y="6478"/>
                    <a:pt x="4109" y="3191"/>
                    <a:pt x="3037" y="120"/>
                  </a:cubicBezTo>
                  <a:lnTo>
                    <a:pt x="2430" y="1"/>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1114425" y="1505225"/>
              <a:ext cx="57150" cy="47850"/>
            </a:xfrm>
            <a:custGeom>
              <a:avLst/>
              <a:gdLst/>
              <a:ahLst/>
              <a:cxnLst/>
              <a:rect l="l" t="t" r="r" b="b"/>
              <a:pathLst>
                <a:path w="2286" h="1914" extrusionOk="0">
                  <a:moveTo>
                    <a:pt x="399" y="0"/>
                  </a:moveTo>
                  <a:cubicBezTo>
                    <a:pt x="334" y="0"/>
                    <a:pt x="282" y="47"/>
                    <a:pt x="262" y="126"/>
                  </a:cubicBezTo>
                  <a:lnTo>
                    <a:pt x="12" y="1388"/>
                  </a:lnTo>
                  <a:cubicBezTo>
                    <a:pt x="0" y="1471"/>
                    <a:pt x="48" y="1554"/>
                    <a:pt x="131" y="1566"/>
                  </a:cubicBezTo>
                  <a:lnTo>
                    <a:pt x="1834" y="1911"/>
                  </a:lnTo>
                  <a:cubicBezTo>
                    <a:pt x="1842" y="1913"/>
                    <a:pt x="1850" y="1913"/>
                    <a:pt x="1859" y="1913"/>
                  </a:cubicBezTo>
                  <a:cubicBezTo>
                    <a:pt x="1931" y="1913"/>
                    <a:pt x="1991" y="1867"/>
                    <a:pt x="2012" y="1792"/>
                  </a:cubicBezTo>
                  <a:lnTo>
                    <a:pt x="2262" y="518"/>
                  </a:lnTo>
                  <a:cubicBezTo>
                    <a:pt x="2286" y="435"/>
                    <a:pt x="2226" y="364"/>
                    <a:pt x="2143" y="340"/>
                  </a:cubicBezTo>
                  <a:lnTo>
                    <a:pt x="441" y="6"/>
                  </a:lnTo>
                  <a:cubicBezTo>
                    <a:pt x="426" y="2"/>
                    <a:pt x="412"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1144175" y="1510425"/>
              <a:ext cx="27400" cy="42650"/>
            </a:xfrm>
            <a:custGeom>
              <a:avLst/>
              <a:gdLst/>
              <a:ahLst/>
              <a:cxnLst/>
              <a:rect l="l" t="t" r="r" b="b"/>
              <a:pathLst>
                <a:path w="1096" h="1706" extrusionOk="0">
                  <a:moveTo>
                    <a:pt x="310" y="1"/>
                  </a:moveTo>
                  <a:lnTo>
                    <a:pt x="335" y="6"/>
                  </a:lnTo>
                  <a:lnTo>
                    <a:pt x="335" y="6"/>
                  </a:lnTo>
                  <a:cubicBezTo>
                    <a:pt x="327" y="4"/>
                    <a:pt x="319" y="2"/>
                    <a:pt x="310" y="1"/>
                  </a:cubicBezTo>
                  <a:close/>
                  <a:moveTo>
                    <a:pt x="1" y="1561"/>
                  </a:moveTo>
                  <a:cubicBezTo>
                    <a:pt x="7" y="1562"/>
                    <a:pt x="13" y="1564"/>
                    <a:pt x="19" y="1565"/>
                  </a:cubicBezTo>
                  <a:lnTo>
                    <a:pt x="19" y="1565"/>
                  </a:lnTo>
                  <a:lnTo>
                    <a:pt x="1" y="1561"/>
                  </a:lnTo>
                  <a:close/>
                  <a:moveTo>
                    <a:pt x="335" y="6"/>
                  </a:moveTo>
                  <a:cubicBezTo>
                    <a:pt x="412" y="28"/>
                    <a:pt x="440" y="104"/>
                    <a:pt x="429" y="179"/>
                  </a:cubicBezTo>
                  <a:lnTo>
                    <a:pt x="179" y="1442"/>
                  </a:lnTo>
                  <a:cubicBezTo>
                    <a:pt x="169" y="1520"/>
                    <a:pt x="110" y="1567"/>
                    <a:pt x="43" y="1567"/>
                  </a:cubicBezTo>
                  <a:cubicBezTo>
                    <a:pt x="35" y="1567"/>
                    <a:pt x="27" y="1566"/>
                    <a:pt x="19" y="1565"/>
                  </a:cubicBezTo>
                  <a:lnTo>
                    <a:pt x="19" y="1565"/>
                  </a:lnTo>
                  <a:lnTo>
                    <a:pt x="644" y="1703"/>
                  </a:lnTo>
                  <a:cubicBezTo>
                    <a:pt x="652" y="1705"/>
                    <a:pt x="660" y="1705"/>
                    <a:pt x="669" y="1705"/>
                  </a:cubicBezTo>
                  <a:cubicBezTo>
                    <a:pt x="741" y="1705"/>
                    <a:pt x="801" y="1659"/>
                    <a:pt x="822" y="1584"/>
                  </a:cubicBezTo>
                  <a:lnTo>
                    <a:pt x="1072" y="310"/>
                  </a:lnTo>
                  <a:cubicBezTo>
                    <a:pt x="1096" y="227"/>
                    <a:pt x="1036" y="156"/>
                    <a:pt x="953" y="132"/>
                  </a:cubicBezTo>
                  <a:lnTo>
                    <a:pt x="335" y="6"/>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1333500" y="1422625"/>
              <a:ext cx="45550" cy="38425"/>
            </a:xfrm>
            <a:custGeom>
              <a:avLst/>
              <a:gdLst/>
              <a:ahLst/>
              <a:cxnLst/>
              <a:rect l="l" t="t" r="r" b="b"/>
              <a:pathLst>
                <a:path w="1822" h="1537" extrusionOk="0">
                  <a:moveTo>
                    <a:pt x="1619" y="1"/>
                  </a:moveTo>
                  <a:lnTo>
                    <a:pt x="0" y="251"/>
                  </a:lnTo>
                  <a:lnTo>
                    <a:pt x="202" y="1536"/>
                  </a:lnTo>
                  <a:lnTo>
                    <a:pt x="1822" y="1286"/>
                  </a:lnTo>
                  <a:lnTo>
                    <a:pt x="1619" y="1"/>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2"/>
            <p:cNvSpPr/>
            <p:nvPr/>
          </p:nvSpPr>
          <p:spPr>
            <a:xfrm>
              <a:off x="1324250" y="1394600"/>
              <a:ext cx="56600" cy="47150"/>
            </a:xfrm>
            <a:custGeom>
              <a:avLst/>
              <a:gdLst/>
              <a:ahLst/>
              <a:cxnLst/>
              <a:rect l="l" t="t" r="r" b="b"/>
              <a:pathLst>
                <a:path w="2264" h="1886" extrusionOk="0">
                  <a:moveTo>
                    <a:pt x="1894" y="1"/>
                  </a:moveTo>
                  <a:cubicBezTo>
                    <a:pt x="1886" y="1"/>
                    <a:pt x="1878" y="1"/>
                    <a:pt x="1870" y="2"/>
                  </a:cubicBezTo>
                  <a:lnTo>
                    <a:pt x="132" y="276"/>
                  </a:lnTo>
                  <a:cubicBezTo>
                    <a:pt x="60" y="276"/>
                    <a:pt x="1" y="360"/>
                    <a:pt x="1" y="455"/>
                  </a:cubicBezTo>
                  <a:lnTo>
                    <a:pt x="191" y="1741"/>
                  </a:lnTo>
                  <a:cubicBezTo>
                    <a:pt x="202" y="1828"/>
                    <a:pt x="273" y="1885"/>
                    <a:pt x="349" y="1885"/>
                  </a:cubicBezTo>
                  <a:cubicBezTo>
                    <a:pt x="356" y="1885"/>
                    <a:pt x="363" y="1885"/>
                    <a:pt x="370" y="1884"/>
                  </a:cubicBezTo>
                  <a:lnTo>
                    <a:pt x="2108" y="1610"/>
                  </a:lnTo>
                  <a:cubicBezTo>
                    <a:pt x="2204" y="1598"/>
                    <a:pt x="2263" y="1526"/>
                    <a:pt x="2251" y="1431"/>
                  </a:cubicBezTo>
                  <a:lnTo>
                    <a:pt x="2049" y="133"/>
                  </a:lnTo>
                  <a:cubicBezTo>
                    <a:pt x="2038" y="57"/>
                    <a:pt x="1977" y="1"/>
                    <a:pt x="18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2"/>
            <p:cNvSpPr/>
            <p:nvPr/>
          </p:nvSpPr>
          <p:spPr>
            <a:xfrm>
              <a:off x="1324250" y="1398825"/>
              <a:ext cx="22950" cy="42400"/>
            </a:xfrm>
            <a:custGeom>
              <a:avLst/>
              <a:gdLst/>
              <a:ahLst/>
              <a:cxnLst/>
              <a:rect l="l" t="t" r="r" b="b"/>
              <a:pathLst>
                <a:path w="918" h="1696" extrusionOk="0">
                  <a:moveTo>
                    <a:pt x="680" y="0"/>
                  </a:moveTo>
                  <a:cubicBezTo>
                    <a:pt x="676" y="1"/>
                    <a:pt x="673" y="1"/>
                    <a:pt x="670" y="2"/>
                  </a:cubicBezTo>
                  <a:lnTo>
                    <a:pt x="670" y="2"/>
                  </a:lnTo>
                  <a:lnTo>
                    <a:pt x="680" y="0"/>
                  </a:lnTo>
                  <a:close/>
                  <a:moveTo>
                    <a:pt x="670" y="2"/>
                  </a:moveTo>
                  <a:lnTo>
                    <a:pt x="144" y="95"/>
                  </a:lnTo>
                  <a:cubicBezTo>
                    <a:pt x="60" y="107"/>
                    <a:pt x="1" y="179"/>
                    <a:pt x="13" y="262"/>
                  </a:cubicBezTo>
                  <a:lnTo>
                    <a:pt x="203" y="1560"/>
                  </a:lnTo>
                  <a:cubicBezTo>
                    <a:pt x="213" y="1641"/>
                    <a:pt x="275" y="1696"/>
                    <a:pt x="345" y="1696"/>
                  </a:cubicBezTo>
                  <a:cubicBezTo>
                    <a:pt x="357" y="1696"/>
                    <a:pt x="369" y="1694"/>
                    <a:pt x="382" y="1691"/>
                  </a:cubicBezTo>
                  <a:lnTo>
                    <a:pt x="918" y="1607"/>
                  </a:lnTo>
                  <a:lnTo>
                    <a:pt x="918" y="1607"/>
                  </a:lnTo>
                  <a:cubicBezTo>
                    <a:pt x="911" y="1608"/>
                    <a:pt x="903" y="1609"/>
                    <a:pt x="897" y="1609"/>
                  </a:cubicBezTo>
                  <a:cubicBezTo>
                    <a:pt x="822" y="1609"/>
                    <a:pt x="761" y="1553"/>
                    <a:pt x="739" y="1476"/>
                  </a:cubicBezTo>
                  <a:lnTo>
                    <a:pt x="549" y="179"/>
                  </a:lnTo>
                  <a:cubicBezTo>
                    <a:pt x="537" y="99"/>
                    <a:pt x="592" y="18"/>
                    <a:pt x="670" y="2"/>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1296575" y="1445375"/>
              <a:ext cx="181300" cy="375125"/>
            </a:xfrm>
            <a:custGeom>
              <a:avLst/>
              <a:gdLst/>
              <a:ahLst/>
              <a:cxnLst/>
              <a:rect l="l" t="t" r="r" b="b"/>
              <a:pathLst>
                <a:path w="7252" h="15005" extrusionOk="0">
                  <a:moveTo>
                    <a:pt x="2824" y="1"/>
                  </a:moveTo>
                  <a:cubicBezTo>
                    <a:pt x="2690" y="1"/>
                    <a:pt x="2554" y="11"/>
                    <a:pt x="2418" y="31"/>
                  </a:cubicBezTo>
                  <a:cubicBezTo>
                    <a:pt x="989" y="257"/>
                    <a:pt x="1" y="1591"/>
                    <a:pt x="215" y="3020"/>
                  </a:cubicBezTo>
                  <a:lnTo>
                    <a:pt x="2013" y="14628"/>
                  </a:lnTo>
                  <a:cubicBezTo>
                    <a:pt x="2055" y="14840"/>
                    <a:pt x="2239" y="15005"/>
                    <a:pt x="2455" y="15005"/>
                  </a:cubicBezTo>
                  <a:cubicBezTo>
                    <a:pt x="2482" y="15005"/>
                    <a:pt x="2509" y="15002"/>
                    <a:pt x="2537" y="14997"/>
                  </a:cubicBezTo>
                  <a:lnTo>
                    <a:pt x="6835" y="14331"/>
                  </a:lnTo>
                  <a:cubicBezTo>
                    <a:pt x="7073" y="14283"/>
                    <a:pt x="7252" y="14057"/>
                    <a:pt x="7204" y="13830"/>
                  </a:cubicBezTo>
                  <a:lnTo>
                    <a:pt x="5406" y="2222"/>
                  </a:lnTo>
                  <a:cubicBezTo>
                    <a:pt x="5299" y="1496"/>
                    <a:pt x="4894" y="888"/>
                    <a:pt x="4358" y="507"/>
                  </a:cubicBezTo>
                  <a:cubicBezTo>
                    <a:pt x="3925" y="180"/>
                    <a:pt x="3391" y="1"/>
                    <a:pt x="2824"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1317125" y="1596450"/>
              <a:ext cx="146475" cy="133375"/>
            </a:xfrm>
            <a:custGeom>
              <a:avLst/>
              <a:gdLst/>
              <a:ahLst/>
              <a:cxnLst/>
              <a:rect l="l" t="t" r="r" b="b"/>
              <a:pathLst>
                <a:path w="5859" h="5335" extrusionOk="0">
                  <a:moveTo>
                    <a:pt x="5156" y="1"/>
                  </a:moveTo>
                  <a:lnTo>
                    <a:pt x="0" y="798"/>
                  </a:lnTo>
                  <a:lnTo>
                    <a:pt x="703" y="5335"/>
                  </a:lnTo>
                  <a:lnTo>
                    <a:pt x="5858" y="4525"/>
                  </a:lnTo>
                  <a:lnTo>
                    <a:pt x="5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2"/>
            <p:cNvSpPr/>
            <p:nvPr/>
          </p:nvSpPr>
          <p:spPr>
            <a:xfrm>
              <a:off x="1296575" y="1445250"/>
              <a:ext cx="170875" cy="375250"/>
            </a:xfrm>
            <a:custGeom>
              <a:avLst/>
              <a:gdLst/>
              <a:ahLst/>
              <a:cxnLst/>
              <a:rect l="l" t="t" r="r" b="b"/>
              <a:pathLst>
                <a:path w="6835" h="15010" extrusionOk="0">
                  <a:moveTo>
                    <a:pt x="2953" y="0"/>
                  </a:moveTo>
                  <a:cubicBezTo>
                    <a:pt x="2775" y="0"/>
                    <a:pt x="2596" y="0"/>
                    <a:pt x="2418" y="36"/>
                  </a:cubicBezTo>
                  <a:cubicBezTo>
                    <a:pt x="989" y="262"/>
                    <a:pt x="1" y="1596"/>
                    <a:pt x="215" y="3025"/>
                  </a:cubicBezTo>
                  <a:lnTo>
                    <a:pt x="2013" y="14633"/>
                  </a:lnTo>
                  <a:cubicBezTo>
                    <a:pt x="2055" y="14845"/>
                    <a:pt x="2239" y="15010"/>
                    <a:pt x="2455" y="15010"/>
                  </a:cubicBezTo>
                  <a:cubicBezTo>
                    <a:pt x="2482" y="15010"/>
                    <a:pt x="2509" y="15007"/>
                    <a:pt x="2537" y="15002"/>
                  </a:cubicBezTo>
                  <a:lnTo>
                    <a:pt x="3508" y="14852"/>
                  </a:lnTo>
                  <a:lnTo>
                    <a:pt x="3508" y="14852"/>
                  </a:lnTo>
                  <a:cubicBezTo>
                    <a:pt x="3515" y="14852"/>
                    <a:pt x="3523" y="14852"/>
                    <a:pt x="3530" y="14852"/>
                  </a:cubicBezTo>
                  <a:cubicBezTo>
                    <a:pt x="3552" y="14852"/>
                    <a:pt x="3574" y="14851"/>
                    <a:pt x="3596" y="14847"/>
                  </a:cubicBezTo>
                  <a:lnTo>
                    <a:pt x="6835" y="14336"/>
                  </a:lnTo>
                  <a:lnTo>
                    <a:pt x="3508" y="14852"/>
                  </a:lnTo>
                  <a:lnTo>
                    <a:pt x="3508" y="14852"/>
                  </a:lnTo>
                  <a:cubicBezTo>
                    <a:pt x="3287" y="14841"/>
                    <a:pt x="3115" y="14677"/>
                    <a:pt x="3072" y="14466"/>
                  </a:cubicBezTo>
                  <a:lnTo>
                    <a:pt x="1275" y="2858"/>
                  </a:lnTo>
                  <a:cubicBezTo>
                    <a:pt x="1072" y="1608"/>
                    <a:pt x="1810" y="441"/>
                    <a:pt x="2953"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2"/>
            <p:cNvSpPr/>
            <p:nvPr/>
          </p:nvSpPr>
          <p:spPr>
            <a:xfrm>
              <a:off x="1134350" y="1655100"/>
              <a:ext cx="178625" cy="238450"/>
            </a:xfrm>
            <a:custGeom>
              <a:avLst/>
              <a:gdLst/>
              <a:ahLst/>
              <a:cxnLst/>
              <a:rect l="l" t="t" r="r" b="b"/>
              <a:pathLst>
                <a:path w="7145" h="9538" extrusionOk="0">
                  <a:moveTo>
                    <a:pt x="4406" y="0"/>
                  </a:moveTo>
                  <a:lnTo>
                    <a:pt x="1" y="2012"/>
                  </a:lnTo>
                  <a:lnTo>
                    <a:pt x="1727" y="4679"/>
                  </a:lnTo>
                  <a:lnTo>
                    <a:pt x="3275" y="7370"/>
                  </a:lnTo>
                  <a:lnTo>
                    <a:pt x="4513" y="9537"/>
                  </a:lnTo>
                  <a:lnTo>
                    <a:pt x="7144" y="8335"/>
                  </a:lnTo>
                  <a:lnTo>
                    <a:pt x="6311" y="5989"/>
                  </a:lnTo>
                  <a:lnTo>
                    <a:pt x="5287" y="3060"/>
                  </a:lnTo>
                  <a:lnTo>
                    <a:pt x="4406"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a:off x="1175425" y="1655100"/>
              <a:ext cx="137550" cy="230100"/>
            </a:xfrm>
            <a:custGeom>
              <a:avLst/>
              <a:gdLst/>
              <a:ahLst/>
              <a:cxnLst/>
              <a:rect l="l" t="t" r="r" b="b"/>
              <a:pathLst>
                <a:path w="5502" h="9204" extrusionOk="0">
                  <a:moveTo>
                    <a:pt x="2763" y="0"/>
                  </a:moveTo>
                  <a:lnTo>
                    <a:pt x="1" y="1274"/>
                  </a:lnTo>
                  <a:lnTo>
                    <a:pt x="3596" y="9204"/>
                  </a:lnTo>
                  <a:lnTo>
                    <a:pt x="5501" y="8335"/>
                  </a:lnTo>
                  <a:lnTo>
                    <a:pt x="4668" y="5989"/>
                  </a:lnTo>
                  <a:lnTo>
                    <a:pt x="3644" y="3060"/>
                  </a:lnTo>
                  <a:lnTo>
                    <a:pt x="2763" y="0"/>
                  </a:ln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1246575" y="1862550"/>
              <a:ext cx="83075" cy="67300"/>
            </a:xfrm>
            <a:custGeom>
              <a:avLst/>
              <a:gdLst/>
              <a:ahLst/>
              <a:cxnLst/>
              <a:rect l="l" t="t" r="r" b="b"/>
              <a:pathLst>
                <a:path w="3323" h="2692" extrusionOk="0">
                  <a:moveTo>
                    <a:pt x="2644" y="1"/>
                  </a:moveTo>
                  <a:lnTo>
                    <a:pt x="0" y="1203"/>
                  </a:lnTo>
                  <a:lnTo>
                    <a:pt x="691" y="2692"/>
                  </a:lnTo>
                  <a:lnTo>
                    <a:pt x="3322" y="1489"/>
                  </a:lnTo>
                  <a:lnTo>
                    <a:pt x="2644" y="1"/>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a:off x="1262050" y="1896200"/>
              <a:ext cx="72050" cy="44000"/>
            </a:xfrm>
            <a:custGeom>
              <a:avLst/>
              <a:gdLst/>
              <a:ahLst/>
              <a:cxnLst/>
              <a:rect l="l" t="t" r="r" b="b"/>
              <a:pathLst>
                <a:path w="2882" h="1760" extrusionOk="0">
                  <a:moveTo>
                    <a:pt x="2632" y="0"/>
                  </a:moveTo>
                  <a:lnTo>
                    <a:pt x="1" y="1191"/>
                  </a:lnTo>
                  <a:lnTo>
                    <a:pt x="227" y="1691"/>
                  </a:lnTo>
                  <a:cubicBezTo>
                    <a:pt x="244" y="1735"/>
                    <a:pt x="282" y="1760"/>
                    <a:pt x="324" y="1760"/>
                  </a:cubicBezTo>
                  <a:cubicBezTo>
                    <a:pt x="339" y="1760"/>
                    <a:pt x="354" y="1757"/>
                    <a:pt x="370" y="1751"/>
                  </a:cubicBezTo>
                  <a:lnTo>
                    <a:pt x="2798" y="643"/>
                  </a:lnTo>
                  <a:cubicBezTo>
                    <a:pt x="2858" y="619"/>
                    <a:pt x="2882" y="560"/>
                    <a:pt x="2858" y="500"/>
                  </a:cubicBezTo>
                  <a:lnTo>
                    <a:pt x="2632"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1177525" y="1731600"/>
              <a:ext cx="114625" cy="107775"/>
            </a:xfrm>
            <a:custGeom>
              <a:avLst/>
              <a:gdLst/>
              <a:ahLst/>
              <a:cxnLst/>
              <a:rect l="l" t="t" r="r" b="b"/>
              <a:pathLst>
                <a:path w="4585" h="4311" extrusionOk="0">
                  <a:moveTo>
                    <a:pt x="3560" y="0"/>
                  </a:moveTo>
                  <a:lnTo>
                    <a:pt x="0" y="1619"/>
                  </a:lnTo>
                  <a:lnTo>
                    <a:pt x="286" y="2096"/>
                  </a:lnTo>
                  <a:lnTo>
                    <a:pt x="1072" y="3477"/>
                  </a:lnTo>
                  <a:lnTo>
                    <a:pt x="1548" y="4310"/>
                  </a:lnTo>
                  <a:lnTo>
                    <a:pt x="4584" y="2929"/>
                  </a:lnTo>
                  <a:lnTo>
                    <a:pt x="4263" y="2024"/>
                  </a:lnTo>
                  <a:lnTo>
                    <a:pt x="3739" y="512"/>
                  </a:lnTo>
                  <a:lnTo>
                    <a:pt x="3560"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a:off x="1129600" y="1643775"/>
              <a:ext cx="114925" cy="61650"/>
            </a:xfrm>
            <a:custGeom>
              <a:avLst/>
              <a:gdLst/>
              <a:ahLst/>
              <a:cxnLst/>
              <a:rect l="l" t="t" r="r" b="b"/>
              <a:pathLst>
                <a:path w="4597" h="2466" extrusionOk="0">
                  <a:moveTo>
                    <a:pt x="4358" y="1"/>
                  </a:moveTo>
                  <a:lnTo>
                    <a:pt x="0" y="1989"/>
                  </a:lnTo>
                  <a:lnTo>
                    <a:pt x="191" y="2465"/>
                  </a:lnTo>
                  <a:lnTo>
                    <a:pt x="4596" y="453"/>
                  </a:lnTo>
                  <a:lnTo>
                    <a:pt x="4358" y="1"/>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a:off x="1129900" y="1683975"/>
              <a:ext cx="170875" cy="256950"/>
            </a:xfrm>
            <a:custGeom>
              <a:avLst/>
              <a:gdLst/>
              <a:ahLst/>
              <a:cxnLst/>
              <a:rect l="l" t="t" r="r" b="b"/>
              <a:pathLst>
                <a:path w="6835" h="10278" extrusionOk="0">
                  <a:moveTo>
                    <a:pt x="810" y="0"/>
                  </a:moveTo>
                  <a:lnTo>
                    <a:pt x="0" y="393"/>
                  </a:lnTo>
                  <a:lnTo>
                    <a:pt x="203" y="869"/>
                  </a:lnTo>
                  <a:lnTo>
                    <a:pt x="1929" y="3536"/>
                  </a:lnTo>
                  <a:lnTo>
                    <a:pt x="2203" y="4025"/>
                  </a:lnTo>
                  <a:lnTo>
                    <a:pt x="3001" y="5394"/>
                  </a:lnTo>
                  <a:lnTo>
                    <a:pt x="3477" y="6251"/>
                  </a:lnTo>
                  <a:lnTo>
                    <a:pt x="4691" y="8394"/>
                  </a:lnTo>
                  <a:lnTo>
                    <a:pt x="5298" y="9716"/>
                  </a:lnTo>
                  <a:lnTo>
                    <a:pt x="5525" y="10204"/>
                  </a:lnTo>
                  <a:cubicBezTo>
                    <a:pt x="5551" y="10247"/>
                    <a:pt x="5589" y="10278"/>
                    <a:pt x="5631" y="10278"/>
                  </a:cubicBezTo>
                  <a:cubicBezTo>
                    <a:pt x="5647" y="10278"/>
                    <a:pt x="5663" y="10273"/>
                    <a:pt x="5679" y="10263"/>
                  </a:cubicBezTo>
                  <a:lnTo>
                    <a:pt x="6834" y="9728"/>
                  </a:lnTo>
                  <a:cubicBezTo>
                    <a:pt x="6727" y="9561"/>
                    <a:pt x="6632" y="9382"/>
                    <a:pt x="6525" y="9228"/>
                  </a:cubicBezTo>
                  <a:cubicBezTo>
                    <a:pt x="6394" y="8989"/>
                    <a:pt x="6239" y="8727"/>
                    <a:pt x="6096" y="8489"/>
                  </a:cubicBezTo>
                  <a:cubicBezTo>
                    <a:pt x="5989" y="8299"/>
                    <a:pt x="5870" y="8120"/>
                    <a:pt x="5751" y="7930"/>
                  </a:cubicBezTo>
                  <a:cubicBezTo>
                    <a:pt x="5751" y="7918"/>
                    <a:pt x="5739" y="7918"/>
                    <a:pt x="5739" y="7894"/>
                  </a:cubicBezTo>
                  <a:cubicBezTo>
                    <a:pt x="5715" y="7894"/>
                    <a:pt x="5715" y="7882"/>
                    <a:pt x="5715" y="7882"/>
                  </a:cubicBezTo>
                  <a:cubicBezTo>
                    <a:pt x="5584" y="7656"/>
                    <a:pt x="5441" y="7442"/>
                    <a:pt x="5298" y="7215"/>
                  </a:cubicBezTo>
                  <a:cubicBezTo>
                    <a:pt x="5275" y="7168"/>
                    <a:pt x="5239" y="7108"/>
                    <a:pt x="5215" y="7061"/>
                  </a:cubicBezTo>
                  <a:cubicBezTo>
                    <a:pt x="4941" y="6668"/>
                    <a:pt x="4691" y="6251"/>
                    <a:pt x="4417" y="5846"/>
                  </a:cubicBezTo>
                  <a:cubicBezTo>
                    <a:pt x="4405" y="5834"/>
                    <a:pt x="4405" y="5810"/>
                    <a:pt x="4394" y="5799"/>
                  </a:cubicBezTo>
                  <a:cubicBezTo>
                    <a:pt x="4155" y="5429"/>
                    <a:pt x="3917" y="5072"/>
                    <a:pt x="3679" y="4703"/>
                  </a:cubicBezTo>
                  <a:cubicBezTo>
                    <a:pt x="3560" y="4489"/>
                    <a:pt x="3429" y="4298"/>
                    <a:pt x="3286" y="4084"/>
                  </a:cubicBezTo>
                  <a:cubicBezTo>
                    <a:pt x="3251" y="4025"/>
                    <a:pt x="3203" y="3953"/>
                    <a:pt x="3155" y="3894"/>
                  </a:cubicBezTo>
                  <a:cubicBezTo>
                    <a:pt x="3120" y="3834"/>
                    <a:pt x="3072" y="3763"/>
                    <a:pt x="3024" y="3691"/>
                  </a:cubicBezTo>
                  <a:lnTo>
                    <a:pt x="2715" y="3191"/>
                  </a:lnTo>
                  <a:cubicBezTo>
                    <a:pt x="2417" y="2703"/>
                    <a:pt x="2108" y="2215"/>
                    <a:pt x="1810" y="1727"/>
                  </a:cubicBezTo>
                  <a:cubicBezTo>
                    <a:pt x="1548" y="1310"/>
                    <a:pt x="1298" y="893"/>
                    <a:pt x="1060" y="453"/>
                  </a:cubicBezTo>
                  <a:cubicBezTo>
                    <a:pt x="976" y="298"/>
                    <a:pt x="893" y="143"/>
                    <a:pt x="810"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a:off x="1055175" y="1601225"/>
              <a:ext cx="114325" cy="198900"/>
            </a:xfrm>
            <a:custGeom>
              <a:avLst/>
              <a:gdLst/>
              <a:ahLst/>
              <a:cxnLst/>
              <a:rect l="l" t="t" r="r" b="b"/>
              <a:pathLst>
                <a:path w="4573" h="7956" extrusionOk="0">
                  <a:moveTo>
                    <a:pt x="3251" y="0"/>
                  </a:moveTo>
                  <a:lnTo>
                    <a:pt x="536" y="226"/>
                  </a:lnTo>
                  <a:lnTo>
                    <a:pt x="572" y="572"/>
                  </a:lnTo>
                  <a:cubicBezTo>
                    <a:pt x="132" y="953"/>
                    <a:pt x="1" y="2620"/>
                    <a:pt x="48" y="3132"/>
                  </a:cubicBezTo>
                  <a:lnTo>
                    <a:pt x="405" y="7573"/>
                  </a:lnTo>
                  <a:cubicBezTo>
                    <a:pt x="417" y="7796"/>
                    <a:pt x="657" y="7956"/>
                    <a:pt x="932" y="7956"/>
                  </a:cubicBezTo>
                  <a:cubicBezTo>
                    <a:pt x="951" y="7956"/>
                    <a:pt x="970" y="7955"/>
                    <a:pt x="989" y="7954"/>
                  </a:cubicBezTo>
                  <a:lnTo>
                    <a:pt x="4049" y="7692"/>
                  </a:lnTo>
                  <a:cubicBezTo>
                    <a:pt x="4346" y="7668"/>
                    <a:pt x="4573" y="7454"/>
                    <a:pt x="4561" y="7239"/>
                  </a:cubicBezTo>
                  <a:lnTo>
                    <a:pt x="4204" y="2786"/>
                  </a:lnTo>
                  <a:cubicBezTo>
                    <a:pt x="4156" y="2274"/>
                    <a:pt x="3763" y="655"/>
                    <a:pt x="3275" y="346"/>
                  </a:cubicBezTo>
                  <a:lnTo>
                    <a:pt x="3251"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1068275" y="1599125"/>
              <a:ext cx="68475" cy="16400"/>
            </a:xfrm>
            <a:custGeom>
              <a:avLst/>
              <a:gdLst/>
              <a:ahLst/>
              <a:cxnLst/>
              <a:rect l="l" t="t" r="r" b="b"/>
              <a:pathLst>
                <a:path w="2739" h="656" extrusionOk="0">
                  <a:moveTo>
                    <a:pt x="2703" y="1"/>
                  </a:moveTo>
                  <a:lnTo>
                    <a:pt x="1" y="227"/>
                  </a:lnTo>
                  <a:lnTo>
                    <a:pt x="36" y="656"/>
                  </a:lnTo>
                  <a:lnTo>
                    <a:pt x="2739" y="430"/>
                  </a:lnTo>
                  <a:lnTo>
                    <a:pt x="27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1059650" y="1569375"/>
              <a:ext cx="82775" cy="36625"/>
            </a:xfrm>
            <a:custGeom>
              <a:avLst/>
              <a:gdLst/>
              <a:ahLst/>
              <a:cxnLst/>
              <a:rect l="l" t="t" r="r" b="b"/>
              <a:pathLst>
                <a:path w="3311" h="1465" extrusionOk="0">
                  <a:moveTo>
                    <a:pt x="3096" y="0"/>
                  </a:moveTo>
                  <a:lnTo>
                    <a:pt x="107" y="238"/>
                  </a:lnTo>
                  <a:cubicBezTo>
                    <a:pt x="48" y="238"/>
                    <a:pt x="0" y="298"/>
                    <a:pt x="0" y="358"/>
                  </a:cubicBezTo>
                  <a:lnTo>
                    <a:pt x="96" y="1370"/>
                  </a:lnTo>
                  <a:cubicBezTo>
                    <a:pt x="96" y="1429"/>
                    <a:pt x="155" y="1465"/>
                    <a:pt x="215" y="1465"/>
                  </a:cubicBezTo>
                  <a:lnTo>
                    <a:pt x="3203" y="1227"/>
                  </a:lnTo>
                  <a:cubicBezTo>
                    <a:pt x="3263" y="1227"/>
                    <a:pt x="3310" y="1167"/>
                    <a:pt x="3310" y="1108"/>
                  </a:cubicBezTo>
                  <a:lnTo>
                    <a:pt x="3215" y="96"/>
                  </a:lnTo>
                  <a:cubicBezTo>
                    <a:pt x="3215" y="36"/>
                    <a:pt x="3155"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a:off x="1060825" y="1588125"/>
              <a:ext cx="81600" cy="17875"/>
            </a:xfrm>
            <a:custGeom>
              <a:avLst/>
              <a:gdLst/>
              <a:ahLst/>
              <a:cxnLst/>
              <a:rect l="l" t="t" r="r" b="b"/>
              <a:pathLst>
                <a:path w="3264" h="715" extrusionOk="0">
                  <a:moveTo>
                    <a:pt x="1" y="0"/>
                  </a:moveTo>
                  <a:lnTo>
                    <a:pt x="49" y="620"/>
                  </a:lnTo>
                  <a:cubicBezTo>
                    <a:pt x="49" y="679"/>
                    <a:pt x="108" y="715"/>
                    <a:pt x="168" y="715"/>
                  </a:cubicBezTo>
                  <a:lnTo>
                    <a:pt x="3156" y="477"/>
                  </a:lnTo>
                  <a:cubicBezTo>
                    <a:pt x="3216" y="477"/>
                    <a:pt x="3263" y="417"/>
                    <a:pt x="3263" y="358"/>
                  </a:cubicBezTo>
                  <a:lnTo>
                    <a:pt x="3227" y="24"/>
                  </a:lnTo>
                  <a:cubicBezTo>
                    <a:pt x="2686" y="12"/>
                    <a:pt x="2147" y="12"/>
                    <a:pt x="1610" y="12"/>
                  </a:cubicBezTo>
                  <a:cubicBezTo>
                    <a:pt x="1072" y="12"/>
                    <a:pt x="537" y="12"/>
                    <a:pt x="1" y="0"/>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a:off x="1056075" y="1673850"/>
              <a:ext cx="112525" cy="103000"/>
            </a:xfrm>
            <a:custGeom>
              <a:avLst/>
              <a:gdLst/>
              <a:ahLst/>
              <a:cxnLst/>
              <a:rect l="l" t="t" r="r" b="b"/>
              <a:pathLst>
                <a:path w="4501" h="4120" extrusionOk="0">
                  <a:moveTo>
                    <a:pt x="4191" y="0"/>
                  </a:moveTo>
                  <a:lnTo>
                    <a:pt x="0" y="334"/>
                  </a:lnTo>
                  <a:lnTo>
                    <a:pt x="298" y="4120"/>
                  </a:lnTo>
                  <a:lnTo>
                    <a:pt x="4501" y="3775"/>
                  </a:lnTo>
                  <a:lnTo>
                    <a:pt x="4191" y="0"/>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1072450" y="1694100"/>
              <a:ext cx="81575" cy="69375"/>
            </a:xfrm>
            <a:custGeom>
              <a:avLst/>
              <a:gdLst/>
              <a:ahLst/>
              <a:cxnLst/>
              <a:rect l="l" t="t" r="r" b="b"/>
              <a:pathLst>
                <a:path w="3263" h="2775" extrusionOk="0">
                  <a:moveTo>
                    <a:pt x="3060" y="0"/>
                  </a:moveTo>
                  <a:lnTo>
                    <a:pt x="0" y="250"/>
                  </a:lnTo>
                  <a:lnTo>
                    <a:pt x="203" y="2774"/>
                  </a:lnTo>
                  <a:lnTo>
                    <a:pt x="3263" y="2524"/>
                  </a:lnTo>
                  <a:lnTo>
                    <a:pt x="3060"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1117100" y="1601225"/>
              <a:ext cx="52400" cy="194675"/>
            </a:xfrm>
            <a:custGeom>
              <a:avLst/>
              <a:gdLst/>
              <a:ahLst/>
              <a:cxnLst/>
              <a:rect l="l" t="t" r="r" b="b"/>
              <a:pathLst>
                <a:path w="2096" h="7787" extrusionOk="0">
                  <a:moveTo>
                    <a:pt x="774" y="0"/>
                  </a:moveTo>
                  <a:lnTo>
                    <a:pt x="0" y="60"/>
                  </a:lnTo>
                  <a:lnTo>
                    <a:pt x="24" y="405"/>
                  </a:lnTo>
                  <a:cubicBezTo>
                    <a:pt x="512" y="715"/>
                    <a:pt x="512" y="2370"/>
                    <a:pt x="548" y="2870"/>
                  </a:cubicBezTo>
                  <a:lnTo>
                    <a:pt x="905" y="7323"/>
                  </a:lnTo>
                  <a:cubicBezTo>
                    <a:pt x="916" y="7547"/>
                    <a:pt x="717" y="7750"/>
                    <a:pt x="445" y="7783"/>
                  </a:cubicBezTo>
                  <a:lnTo>
                    <a:pt x="445" y="7783"/>
                  </a:lnTo>
                  <a:lnTo>
                    <a:pt x="1572" y="7692"/>
                  </a:lnTo>
                  <a:cubicBezTo>
                    <a:pt x="1869" y="7668"/>
                    <a:pt x="2096" y="7454"/>
                    <a:pt x="2084" y="7239"/>
                  </a:cubicBezTo>
                  <a:lnTo>
                    <a:pt x="1727" y="2786"/>
                  </a:lnTo>
                  <a:cubicBezTo>
                    <a:pt x="1679" y="2274"/>
                    <a:pt x="1286" y="655"/>
                    <a:pt x="798" y="346"/>
                  </a:cubicBezTo>
                  <a:lnTo>
                    <a:pt x="774" y="0"/>
                  </a:lnTo>
                  <a:close/>
                  <a:moveTo>
                    <a:pt x="445" y="7783"/>
                  </a:moveTo>
                  <a:lnTo>
                    <a:pt x="393" y="7787"/>
                  </a:lnTo>
                  <a:cubicBezTo>
                    <a:pt x="411" y="7786"/>
                    <a:pt x="428" y="7785"/>
                    <a:pt x="445" y="7783"/>
                  </a:cubicBezTo>
                  <a:close/>
                </a:path>
              </a:pathLst>
            </a:custGeom>
            <a:solidFill>
              <a:srgbClr val="235233">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974800" y="1709575"/>
              <a:ext cx="420925" cy="431925"/>
            </a:xfrm>
            <a:custGeom>
              <a:avLst/>
              <a:gdLst/>
              <a:ahLst/>
              <a:cxnLst/>
              <a:rect l="l" t="t" r="r" b="b"/>
              <a:pathLst>
                <a:path w="16837" h="17277" extrusionOk="0">
                  <a:moveTo>
                    <a:pt x="1" y="0"/>
                  </a:moveTo>
                  <a:lnTo>
                    <a:pt x="430" y="16181"/>
                  </a:lnTo>
                  <a:lnTo>
                    <a:pt x="16836" y="17276"/>
                  </a:lnTo>
                  <a:lnTo>
                    <a:pt x="16372" y="1084"/>
                  </a:lnTo>
                  <a:lnTo>
                    <a:pt x="1" y="0"/>
                  </a:lnTo>
                  <a:close/>
                </a:path>
              </a:pathLst>
            </a:custGeom>
            <a:solidFill>
              <a:srgbClr val="409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a:off x="1098625" y="1806300"/>
              <a:ext cx="131900" cy="85450"/>
            </a:xfrm>
            <a:custGeom>
              <a:avLst/>
              <a:gdLst/>
              <a:ahLst/>
              <a:cxnLst/>
              <a:rect l="l" t="t" r="r" b="b"/>
              <a:pathLst>
                <a:path w="5276" h="3418" extrusionOk="0">
                  <a:moveTo>
                    <a:pt x="2311" y="1"/>
                  </a:moveTo>
                  <a:cubicBezTo>
                    <a:pt x="2239" y="13"/>
                    <a:pt x="2180" y="13"/>
                    <a:pt x="2108" y="24"/>
                  </a:cubicBezTo>
                  <a:cubicBezTo>
                    <a:pt x="1763" y="120"/>
                    <a:pt x="1489" y="310"/>
                    <a:pt x="1311" y="620"/>
                  </a:cubicBezTo>
                  <a:cubicBezTo>
                    <a:pt x="1120" y="941"/>
                    <a:pt x="942" y="1263"/>
                    <a:pt x="751" y="1572"/>
                  </a:cubicBezTo>
                  <a:cubicBezTo>
                    <a:pt x="751" y="1572"/>
                    <a:pt x="751" y="1584"/>
                    <a:pt x="739" y="1584"/>
                  </a:cubicBezTo>
                  <a:cubicBezTo>
                    <a:pt x="501" y="1453"/>
                    <a:pt x="263" y="1310"/>
                    <a:pt x="1" y="1167"/>
                  </a:cubicBezTo>
                  <a:lnTo>
                    <a:pt x="1" y="1167"/>
                  </a:lnTo>
                  <a:cubicBezTo>
                    <a:pt x="13" y="1191"/>
                    <a:pt x="13" y="1203"/>
                    <a:pt x="13" y="1215"/>
                  </a:cubicBezTo>
                  <a:cubicBezTo>
                    <a:pt x="406" y="1918"/>
                    <a:pt x="775" y="2620"/>
                    <a:pt x="1168" y="3299"/>
                  </a:cubicBezTo>
                  <a:cubicBezTo>
                    <a:pt x="1180" y="3334"/>
                    <a:pt x="1192" y="3334"/>
                    <a:pt x="1227" y="3334"/>
                  </a:cubicBezTo>
                  <a:cubicBezTo>
                    <a:pt x="1823" y="3346"/>
                    <a:pt x="2418" y="3370"/>
                    <a:pt x="3013" y="3394"/>
                  </a:cubicBezTo>
                  <a:cubicBezTo>
                    <a:pt x="3204" y="3394"/>
                    <a:pt x="3382" y="3406"/>
                    <a:pt x="3573" y="3418"/>
                  </a:cubicBezTo>
                  <a:lnTo>
                    <a:pt x="3573" y="3406"/>
                  </a:lnTo>
                  <a:cubicBezTo>
                    <a:pt x="3370" y="3251"/>
                    <a:pt x="3156" y="3108"/>
                    <a:pt x="2930" y="2953"/>
                  </a:cubicBezTo>
                  <a:cubicBezTo>
                    <a:pt x="2989" y="2870"/>
                    <a:pt x="3037" y="2775"/>
                    <a:pt x="3097" y="2680"/>
                  </a:cubicBezTo>
                  <a:cubicBezTo>
                    <a:pt x="3382" y="2203"/>
                    <a:pt x="3668" y="1727"/>
                    <a:pt x="3966" y="1251"/>
                  </a:cubicBezTo>
                  <a:cubicBezTo>
                    <a:pt x="4132" y="977"/>
                    <a:pt x="4311" y="739"/>
                    <a:pt x="4537" y="548"/>
                  </a:cubicBezTo>
                  <a:cubicBezTo>
                    <a:pt x="4752" y="370"/>
                    <a:pt x="4978" y="239"/>
                    <a:pt x="5240" y="155"/>
                  </a:cubicBezTo>
                  <a:lnTo>
                    <a:pt x="5252" y="155"/>
                  </a:lnTo>
                  <a:lnTo>
                    <a:pt x="5275" y="144"/>
                  </a:lnTo>
                  <a:cubicBezTo>
                    <a:pt x="5061" y="132"/>
                    <a:pt x="4859" y="132"/>
                    <a:pt x="4656" y="120"/>
                  </a:cubicBezTo>
                  <a:cubicBezTo>
                    <a:pt x="4013" y="84"/>
                    <a:pt x="3370" y="60"/>
                    <a:pt x="2716" y="24"/>
                  </a:cubicBezTo>
                  <a:cubicBezTo>
                    <a:pt x="2692" y="24"/>
                    <a:pt x="2668" y="24"/>
                    <a:pt x="2656" y="13"/>
                  </a:cubicBezTo>
                  <a:cubicBezTo>
                    <a:pt x="2549" y="13"/>
                    <a:pt x="2430" y="1"/>
                    <a:pt x="2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a:off x="1231975" y="1897250"/>
              <a:ext cx="94400" cy="86475"/>
            </a:xfrm>
            <a:custGeom>
              <a:avLst/>
              <a:gdLst/>
              <a:ahLst/>
              <a:cxnLst/>
              <a:rect l="l" t="t" r="r" b="b"/>
              <a:pathLst>
                <a:path w="3776" h="3459" extrusionOk="0">
                  <a:moveTo>
                    <a:pt x="1345" y="1"/>
                  </a:moveTo>
                  <a:cubicBezTo>
                    <a:pt x="1331" y="1"/>
                    <a:pt x="1319" y="2"/>
                    <a:pt x="1311" y="6"/>
                  </a:cubicBezTo>
                  <a:cubicBezTo>
                    <a:pt x="1275" y="18"/>
                    <a:pt x="1251" y="77"/>
                    <a:pt x="1227" y="125"/>
                  </a:cubicBezTo>
                  <a:cubicBezTo>
                    <a:pt x="834" y="816"/>
                    <a:pt x="418" y="1494"/>
                    <a:pt x="13" y="2185"/>
                  </a:cubicBezTo>
                  <a:cubicBezTo>
                    <a:pt x="13" y="2185"/>
                    <a:pt x="1" y="2197"/>
                    <a:pt x="1" y="2209"/>
                  </a:cubicBezTo>
                  <a:cubicBezTo>
                    <a:pt x="239" y="2090"/>
                    <a:pt x="477" y="1971"/>
                    <a:pt x="715" y="1863"/>
                  </a:cubicBezTo>
                  <a:cubicBezTo>
                    <a:pt x="727" y="1887"/>
                    <a:pt x="727" y="1899"/>
                    <a:pt x="739" y="1911"/>
                  </a:cubicBezTo>
                  <a:cubicBezTo>
                    <a:pt x="1013" y="2399"/>
                    <a:pt x="1287" y="2911"/>
                    <a:pt x="1561" y="3399"/>
                  </a:cubicBezTo>
                  <a:cubicBezTo>
                    <a:pt x="1573" y="3423"/>
                    <a:pt x="1585" y="3447"/>
                    <a:pt x="1632" y="3447"/>
                  </a:cubicBezTo>
                  <a:cubicBezTo>
                    <a:pt x="1811" y="3447"/>
                    <a:pt x="1977" y="3459"/>
                    <a:pt x="2156" y="3459"/>
                  </a:cubicBezTo>
                  <a:cubicBezTo>
                    <a:pt x="2418" y="3459"/>
                    <a:pt x="2692" y="3447"/>
                    <a:pt x="2930" y="3340"/>
                  </a:cubicBezTo>
                  <a:cubicBezTo>
                    <a:pt x="3287" y="3197"/>
                    <a:pt x="3573" y="2935"/>
                    <a:pt x="3716" y="2566"/>
                  </a:cubicBezTo>
                  <a:cubicBezTo>
                    <a:pt x="3751" y="2506"/>
                    <a:pt x="3751" y="2447"/>
                    <a:pt x="3763" y="2387"/>
                  </a:cubicBezTo>
                  <a:cubicBezTo>
                    <a:pt x="3716" y="2340"/>
                    <a:pt x="3740" y="2316"/>
                    <a:pt x="3740" y="2268"/>
                  </a:cubicBezTo>
                  <a:cubicBezTo>
                    <a:pt x="3716" y="2209"/>
                    <a:pt x="3716" y="2149"/>
                    <a:pt x="3704" y="2101"/>
                  </a:cubicBezTo>
                  <a:cubicBezTo>
                    <a:pt x="3656" y="1971"/>
                    <a:pt x="3597" y="1851"/>
                    <a:pt x="3537" y="1720"/>
                  </a:cubicBezTo>
                  <a:cubicBezTo>
                    <a:pt x="3370" y="1375"/>
                    <a:pt x="3216" y="1030"/>
                    <a:pt x="3061" y="697"/>
                  </a:cubicBezTo>
                  <a:cubicBezTo>
                    <a:pt x="3061" y="673"/>
                    <a:pt x="3049" y="661"/>
                    <a:pt x="3049" y="649"/>
                  </a:cubicBezTo>
                  <a:cubicBezTo>
                    <a:pt x="3287" y="482"/>
                    <a:pt x="3525" y="304"/>
                    <a:pt x="3775" y="125"/>
                  </a:cubicBezTo>
                  <a:lnTo>
                    <a:pt x="3716" y="125"/>
                  </a:lnTo>
                  <a:cubicBezTo>
                    <a:pt x="2954" y="77"/>
                    <a:pt x="2204" y="54"/>
                    <a:pt x="1442" y="6"/>
                  </a:cubicBezTo>
                  <a:cubicBezTo>
                    <a:pt x="1410" y="6"/>
                    <a:pt x="1373"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a:off x="1061125" y="1889350"/>
              <a:ext cx="83375" cy="86650"/>
            </a:xfrm>
            <a:custGeom>
              <a:avLst/>
              <a:gdLst/>
              <a:ahLst/>
              <a:cxnLst/>
              <a:rect l="l" t="t" r="r" b="b"/>
              <a:pathLst>
                <a:path w="3335" h="3466" extrusionOk="0">
                  <a:moveTo>
                    <a:pt x="1132" y="1"/>
                  </a:moveTo>
                  <a:lnTo>
                    <a:pt x="1084" y="84"/>
                  </a:lnTo>
                  <a:cubicBezTo>
                    <a:pt x="739" y="679"/>
                    <a:pt x="418" y="1286"/>
                    <a:pt x="72" y="1882"/>
                  </a:cubicBezTo>
                  <a:cubicBezTo>
                    <a:pt x="48" y="1941"/>
                    <a:pt x="25" y="2025"/>
                    <a:pt x="13" y="2084"/>
                  </a:cubicBezTo>
                  <a:cubicBezTo>
                    <a:pt x="13" y="2096"/>
                    <a:pt x="13" y="2108"/>
                    <a:pt x="1" y="2120"/>
                  </a:cubicBezTo>
                  <a:lnTo>
                    <a:pt x="1" y="2251"/>
                  </a:lnTo>
                  <a:cubicBezTo>
                    <a:pt x="13" y="2310"/>
                    <a:pt x="13" y="2382"/>
                    <a:pt x="25" y="2429"/>
                  </a:cubicBezTo>
                  <a:cubicBezTo>
                    <a:pt x="72" y="2656"/>
                    <a:pt x="203" y="2834"/>
                    <a:pt x="394" y="2989"/>
                  </a:cubicBezTo>
                  <a:cubicBezTo>
                    <a:pt x="608" y="3168"/>
                    <a:pt x="858" y="3263"/>
                    <a:pt x="1144" y="3346"/>
                  </a:cubicBezTo>
                  <a:cubicBezTo>
                    <a:pt x="1453" y="3430"/>
                    <a:pt x="1787" y="3465"/>
                    <a:pt x="2108" y="3465"/>
                  </a:cubicBezTo>
                  <a:cubicBezTo>
                    <a:pt x="2144" y="3465"/>
                    <a:pt x="2156" y="3465"/>
                    <a:pt x="2180" y="3430"/>
                  </a:cubicBezTo>
                  <a:cubicBezTo>
                    <a:pt x="2561" y="2787"/>
                    <a:pt x="2942" y="2132"/>
                    <a:pt x="3323" y="1501"/>
                  </a:cubicBezTo>
                  <a:cubicBezTo>
                    <a:pt x="3323" y="1501"/>
                    <a:pt x="3323" y="1477"/>
                    <a:pt x="3335" y="1465"/>
                  </a:cubicBezTo>
                  <a:cubicBezTo>
                    <a:pt x="2608" y="977"/>
                    <a:pt x="1870" y="489"/>
                    <a:pt x="1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1065900" y="1962875"/>
              <a:ext cx="117300" cy="107475"/>
            </a:xfrm>
            <a:custGeom>
              <a:avLst/>
              <a:gdLst/>
              <a:ahLst/>
              <a:cxnLst/>
              <a:rect l="l" t="t" r="r" b="b"/>
              <a:pathLst>
                <a:path w="4692" h="4299" extrusionOk="0">
                  <a:moveTo>
                    <a:pt x="3608" y="0"/>
                  </a:moveTo>
                  <a:cubicBezTo>
                    <a:pt x="3596" y="203"/>
                    <a:pt x="3560" y="417"/>
                    <a:pt x="3548" y="631"/>
                  </a:cubicBezTo>
                  <a:cubicBezTo>
                    <a:pt x="3548" y="667"/>
                    <a:pt x="3536" y="727"/>
                    <a:pt x="3536" y="774"/>
                  </a:cubicBezTo>
                  <a:cubicBezTo>
                    <a:pt x="3536" y="786"/>
                    <a:pt x="3513" y="798"/>
                    <a:pt x="3501" y="798"/>
                  </a:cubicBezTo>
                  <a:lnTo>
                    <a:pt x="3477" y="798"/>
                  </a:lnTo>
                  <a:cubicBezTo>
                    <a:pt x="2894" y="774"/>
                    <a:pt x="2310" y="762"/>
                    <a:pt x="1727" y="727"/>
                  </a:cubicBezTo>
                  <a:cubicBezTo>
                    <a:pt x="1477" y="715"/>
                    <a:pt x="1227" y="703"/>
                    <a:pt x="989" y="643"/>
                  </a:cubicBezTo>
                  <a:cubicBezTo>
                    <a:pt x="619" y="548"/>
                    <a:pt x="298" y="381"/>
                    <a:pt x="36" y="119"/>
                  </a:cubicBezTo>
                  <a:cubicBezTo>
                    <a:pt x="36" y="119"/>
                    <a:pt x="24" y="108"/>
                    <a:pt x="0" y="108"/>
                  </a:cubicBezTo>
                  <a:cubicBezTo>
                    <a:pt x="60" y="227"/>
                    <a:pt x="107" y="346"/>
                    <a:pt x="167" y="441"/>
                  </a:cubicBezTo>
                  <a:cubicBezTo>
                    <a:pt x="536" y="1203"/>
                    <a:pt x="893" y="1965"/>
                    <a:pt x="1274" y="2727"/>
                  </a:cubicBezTo>
                  <a:cubicBezTo>
                    <a:pt x="1453" y="3084"/>
                    <a:pt x="1751" y="3286"/>
                    <a:pt x="2132" y="3382"/>
                  </a:cubicBezTo>
                  <a:cubicBezTo>
                    <a:pt x="2203" y="3394"/>
                    <a:pt x="2298" y="3394"/>
                    <a:pt x="2370" y="3394"/>
                  </a:cubicBezTo>
                  <a:lnTo>
                    <a:pt x="3394" y="3441"/>
                  </a:lnTo>
                  <a:cubicBezTo>
                    <a:pt x="3441" y="3441"/>
                    <a:pt x="3441" y="3453"/>
                    <a:pt x="3441" y="3477"/>
                  </a:cubicBezTo>
                  <a:cubicBezTo>
                    <a:pt x="3441" y="3691"/>
                    <a:pt x="3441" y="3906"/>
                    <a:pt x="3429" y="4108"/>
                  </a:cubicBezTo>
                  <a:lnTo>
                    <a:pt x="3429" y="4298"/>
                  </a:lnTo>
                  <a:cubicBezTo>
                    <a:pt x="3477" y="4227"/>
                    <a:pt x="3513" y="4168"/>
                    <a:pt x="3548" y="4096"/>
                  </a:cubicBezTo>
                  <a:cubicBezTo>
                    <a:pt x="3917" y="3465"/>
                    <a:pt x="4310" y="2846"/>
                    <a:pt x="4679" y="2215"/>
                  </a:cubicBezTo>
                  <a:cubicBezTo>
                    <a:pt x="4679" y="2203"/>
                    <a:pt x="4691" y="2191"/>
                    <a:pt x="4679" y="2167"/>
                  </a:cubicBezTo>
                  <a:lnTo>
                    <a:pt x="3608" y="36"/>
                  </a:lnTo>
                  <a:cubicBezTo>
                    <a:pt x="3620" y="12"/>
                    <a:pt x="3620" y="12"/>
                    <a:pt x="3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1202525" y="1975375"/>
              <a:ext cx="117000" cy="77125"/>
            </a:xfrm>
            <a:custGeom>
              <a:avLst/>
              <a:gdLst/>
              <a:ahLst/>
              <a:cxnLst/>
              <a:rect l="l" t="t" r="r" b="b"/>
              <a:pathLst>
                <a:path w="4680" h="3085" extrusionOk="0">
                  <a:moveTo>
                    <a:pt x="4679" y="0"/>
                  </a:moveTo>
                  <a:lnTo>
                    <a:pt x="4679" y="0"/>
                  </a:lnTo>
                  <a:cubicBezTo>
                    <a:pt x="4572" y="84"/>
                    <a:pt x="4465" y="167"/>
                    <a:pt x="4358" y="227"/>
                  </a:cubicBezTo>
                  <a:cubicBezTo>
                    <a:pt x="4156" y="358"/>
                    <a:pt x="3917" y="441"/>
                    <a:pt x="3667" y="465"/>
                  </a:cubicBezTo>
                  <a:cubicBezTo>
                    <a:pt x="3560" y="486"/>
                    <a:pt x="3453" y="490"/>
                    <a:pt x="3346" y="490"/>
                  </a:cubicBezTo>
                  <a:cubicBezTo>
                    <a:pt x="3274" y="490"/>
                    <a:pt x="3203" y="489"/>
                    <a:pt x="3132" y="489"/>
                  </a:cubicBezTo>
                  <a:cubicBezTo>
                    <a:pt x="2798" y="465"/>
                    <a:pt x="2477" y="453"/>
                    <a:pt x="2155" y="441"/>
                  </a:cubicBezTo>
                  <a:lnTo>
                    <a:pt x="1000" y="393"/>
                  </a:lnTo>
                  <a:cubicBezTo>
                    <a:pt x="715" y="381"/>
                    <a:pt x="429" y="381"/>
                    <a:pt x="155" y="370"/>
                  </a:cubicBezTo>
                  <a:lnTo>
                    <a:pt x="119" y="370"/>
                  </a:lnTo>
                  <a:cubicBezTo>
                    <a:pt x="72" y="1239"/>
                    <a:pt x="48" y="2120"/>
                    <a:pt x="0" y="3013"/>
                  </a:cubicBezTo>
                  <a:lnTo>
                    <a:pt x="60" y="3013"/>
                  </a:lnTo>
                  <a:cubicBezTo>
                    <a:pt x="548" y="3025"/>
                    <a:pt x="1048" y="3060"/>
                    <a:pt x="1536" y="3072"/>
                  </a:cubicBezTo>
                  <a:cubicBezTo>
                    <a:pt x="1691" y="3072"/>
                    <a:pt x="1870" y="3084"/>
                    <a:pt x="2036" y="3084"/>
                  </a:cubicBezTo>
                  <a:cubicBezTo>
                    <a:pt x="2322" y="3072"/>
                    <a:pt x="2608" y="3025"/>
                    <a:pt x="2858" y="2882"/>
                  </a:cubicBezTo>
                  <a:cubicBezTo>
                    <a:pt x="2977" y="2810"/>
                    <a:pt x="3060" y="2715"/>
                    <a:pt x="3144" y="2596"/>
                  </a:cubicBezTo>
                  <a:cubicBezTo>
                    <a:pt x="3644" y="1739"/>
                    <a:pt x="4167" y="881"/>
                    <a:pt x="4668" y="24"/>
                  </a:cubicBezTo>
                  <a:lnTo>
                    <a:pt x="4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a:off x="1196875" y="1812050"/>
              <a:ext cx="86925" cy="86850"/>
            </a:xfrm>
            <a:custGeom>
              <a:avLst/>
              <a:gdLst/>
              <a:ahLst/>
              <a:cxnLst/>
              <a:rect l="l" t="t" r="r" b="b"/>
              <a:pathLst>
                <a:path w="3477" h="3474" extrusionOk="0">
                  <a:moveTo>
                    <a:pt x="1690" y="0"/>
                  </a:moveTo>
                  <a:cubicBezTo>
                    <a:pt x="1556" y="0"/>
                    <a:pt x="1421" y="33"/>
                    <a:pt x="1286" y="92"/>
                  </a:cubicBezTo>
                  <a:cubicBezTo>
                    <a:pt x="1048" y="199"/>
                    <a:pt x="857" y="354"/>
                    <a:pt x="679" y="533"/>
                  </a:cubicBezTo>
                  <a:cubicBezTo>
                    <a:pt x="405" y="795"/>
                    <a:pt x="202" y="1092"/>
                    <a:pt x="24" y="1426"/>
                  </a:cubicBezTo>
                  <a:cubicBezTo>
                    <a:pt x="0" y="1449"/>
                    <a:pt x="0" y="1461"/>
                    <a:pt x="24" y="1485"/>
                  </a:cubicBezTo>
                  <a:cubicBezTo>
                    <a:pt x="393" y="2140"/>
                    <a:pt x="750" y="2795"/>
                    <a:pt x="1119" y="3450"/>
                  </a:cubicBezTo>
                  <a:cubicBezTo>
                    <a:pt x="1131" y="3462"/>
                    <a:pt x="1131" y="3474"/>
                    <a:pt x="1131" y="3474"/>
                  </a:cubicBezTo>
                  <a:cubicBezTo>
                    <a:pt x="1905" y="3057"/>
                    <a:pt x="2679" y="2640"/>
                    <a:pt x="3477" y="2223"/>
                  </a:cubicBezTo>
                  <a:cubicBezTo>
                    <a:pt x="3417" y="2140"/>
                    <a:pt x="3370" y="2033"/>
                    <a:pt x="3310" y="1938"/>
                  </a:cubicBezTo>
                  <a:cubicBezTo>
                    <a:pt x="2989" y="1402"/>
                    <a:pt x="2679" y="866"/>
                    <a:pt x="2357" y="330"/>
                  </a:cubicBezTo>
                  <a:cubicBezTo>
                    <a:pt x="2310" y="259"/>
                    <a:pt x="2238" y="199"/>
                    <a:pt x="2167" y="152"/>
                  </a:cubicBezTo>
                  <a:cubicBezTo>
                    <a:pt x="2011" y="48"/>
                    <a:pt x="1851" y="0"/>
                    <a:pt x="1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a:off x="1384100" y="1643775"/>
              <a:ext cx="135150" cy="497725"/>
            </a:xfrm>
            <a:custGeom>
              <a:avLst/>
              <a:gdLst/>
              <a:ahLst/>
              <a:cxnLst/>
              <a:rect l="l" t="t" r="r" b="b"/>
              <a:pathLst>
                <a:path w="5406" h="19909" extrusionOk="0">
                  <a:moveTo>
                    <a:pt x="4977" y="1"/>
                  </a:moveTo>
                  <a:lnTo>
                    <a:pt x="0" y="3716"/>
                  </a:lnTo>
                  <a:lnTo>
                    <a:pt x="464" y="19908"/>
                  </a:lnTo>
                  <a:lnTo>
                    <a:pt x="5406" y="14753"/>
                  </a:lnTo>
                  <a:lnTo>
                    <a:pt x="4977" y="1"/>
                  </a:lnTo>
                  <a:close/>
                </a:path>
              </a:pathLst>
            </a:custGeom>
            <a:solidFill>
              <a:srgbClr val="5EB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a:off x="1224850" y="1888125"/>
              <a:ext cx="186050" cy="94225"/>
            </a:xfrm>
            <a:custGeom>
              <a:avLst/>
              <a:gdLst/>
              <a:ahLst/>
              <a:cxnLst/>
              <a:rect l="l" t="t" r="r" b="b"/>
              <a:pathLst>
                <a:path w="7442" h="3769" extrusionOk="0">
                  <a:moveTo>
                    <a:pt x="4745" y="1"/>
                  </a:moveTo>
                  <a:cubicBezTo>
                    <a:pt x="4553" y="1"/>
                    <a:pt x="4266" y="143"/>
                    <a:pt x="4036" y="240"/>
                  </a:cubicBezTo>
                  <a:cubicBezTo>
                    <a:pt x="3715" y="371"/>
                    <a:pt x="3120" y="859"/>
                    <a:pt x="2941" y="1038"/>
                  </a:cubicBezTo>
                  <a:cubicBezTo>
                    <a:pt x="2703" y="1276"/>
                    <a:pt x="2215" y="1276"/>
                    <a:pt x="1989" y="1383"/>
                  </a:cubicBezTo>
                  <a:cubicBezTo>
                    <a:pt x="1597" y="1549"/>
                    <a:pt x="907" y="1732"/>
                    <a:pt x="430" y="1732"/>
                  </a:cubicBezTo>
                  <a:cubicBezTo>
                    <a:pt x="327" y="1732"/>
                    <a:pt x="233" y="1724"/>
                    <a:pt x="155" y="1704"/>
                  </a:cubicBezTo>
                  <a:cubicBezTo>
                    <a:pt x="155" y="1704"/>
                    <a:pt x="0" y="2264"/>
                    <a:pt x="72" y="2871"/>
                  </a:cubicBezTo>
                  <a:cubicBezTo>
                    <a:pt x="84" y="3502"/>
                    <a:pt x="250" y="3514"/>
                    <a:pt x="250" y="3514"/>
                  </a:cubicBezTo>
                  <a:cubicBezTo>
                    <a:pt x="374" y="3502"/>
                    <a:pt x="515" y="3496"/>
                    <a:pt x="668" y="3496"/>
                  </a:cubicBezTo>
                  <a:cubicBezTo>
                    <a:pt x="1744" y="3496"/>
                    <a:pt x="3431" y="3768"/>
                    <a:pt x="3899" y="3768"/>
                  </a:cubicBezTo>
                  <a:cubicBezTo>
                    <a:pt x="3931" y="3768"/>
                    <a:pt x="3957" y="3767"/>
                    <a:pt x="3977" y="3764"/>
                  </a:cubicBezTo>
                  <a:cubicBezTo>
                    <a:pt x="4346" y="3705"/>
                    <a:pt x="6275" y="3228"/>
                    <a:pt x="6561" y="3121"/>
                  </a:cubicBezTo>
                  <a:cubicBezTo>
                    <a:pt x="6846" y="3026"/>
                    <a:pt x="6953" y="2800"/>
                    <a:pt x="6977" y="2586"/>
                  </a:cubicBezTo>
                  <a:cubicBezTo>
                    <a:pt x="7001" y="2383"/>
                    <a:pt x="7215" y="2324"/>
                    <a:pt x="7299" y="2145"/>
                  </a:cubicBezTo>
                  <a:cubicBezTo>
                    <a:pt x="7370" y="1966"/>
                    <a:pt x="7394" y="1728"/>
                    <a:pt x="7430" y="1514"/>
                  </a:cubicBezTo>
                  <a:cubicBezTo>
                    <a:pt x="7442" y="1312"/>
                    <a:pt x="7192" y="1062"/>
                    <a:pt x="7192" y="1062"/>
                  </a:cubicBezTo>
                  <a:cubicBezTo>
                    <a:pt x="7192" y="1062"/>
                    <a:pt x="7161" y="661"/>
                    <a:pt x="6909" y="661"/>
                  </a:cubicBezTo>
                  <a:cubicBezTo>
                    <a:pt x="6889" y="661"/>
                    <a:pt x="6868" y="664"/>
                    <a:pt x="6846" y="669"/>
                  </a:cubicBezTo>
                  <a:cubicBezTo>
                    <a:pt x="6537" y="740"/>
                    <a:pt x="5882" y="1181"/>
                    <a:pt x="5346" y="1312"/>
                  </a:cubicBezTo>
                  <a:cubicBezTo>
                    <a:pt x="5093" y="1368"/>
                    <a:pt x="4805" y="1392"/>
                    <a:pt x="4576" y="1392"/>
                  </a:cubicBezTo>
                  <a:cubicBezTo>
                    <a:pt x="4320" y="1392"/>
                    <a:pt x="4137" y="1362"/>
                    <a:pt x="4156" y="1312"/>
                  </a:cubicBezTo>
                  <a:cubicBezTo>
                    <a:pt x="4167" y="1204"/>
                    <a:pt x="4548" y="621"/>
                    <a:pt x="4763" y="490"/>
                  </a:cubicBezTo>
                  <a:cubicBezTo>
                    <a:pt x="4953" y="371"/>
                    <a:pt x="5060" y="204"/>
                    <a:pt x="4906" y="61"/>
                  </a:cubicBezTo>
                  <a:cubicBezTo>
                    <a:pt x="4868" y="18"/>
                    <a:pt x="4813" y="1"/>
                    <a:pt x="4745"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739950" y="1611175"/>
              <a:ext cx="522725" cy="401725"/>
            </a:xfrm>
            <a:custGeom>
              <a:avLst/>
              <a:gdLst/>
              <a:ahLst/>
              <a:cxnLst/>
              <a:rect l="l" t="t" r="r" b="b"/>
              <a:pathLst>
                <a:path w="20909" h="16069" extrusionOk="0">
                  <a:moveTo>
                    <a:pt x="1992" y="0"/>
                  </a:moveTo>
                  <a:cubicBezTo>
                    <a:pt x="1172" y="0"/>
                    <a:pt x="403" y="726"/>
                    <a:pt x="239" y="2376"/>
                  </a:cubicBezTo>
                  <a:cubicBezTo>
                    <a:pt x="1" y="4770"/>
                    <a:pt x="4561" y="12390"/>
                    <a:pt x="7359" y="15211"/>
                  </a:cubicBezTo>
                  <a:cubicBezTo>
                    <a:pt x="7621" y="15485"/>
                    <a:pt x="7788" y="15640"/>
                    <a:pt x="8657" y="15807"/>
                  </a:cubicBezTo>
                  <a:cubicBezTo>
                    <a:pt x="9623" y="15994"/>
                    <a:pt x="10860" y="16068"/>
                    <a:pt x="12207" y="16068"/>
                  </a:cubicBezTo>
                  <a:cubicBezTo>
                    <a:pt x="15142" y="16068"/>
                    <a:pt x="18599" y="15716"/>
                    <a:pt x="20908" y="15414"/>
                  </a:cubicBezTo>
                  <a:cubicBezTo>
                    <a:pt x="20908" y="15414"/>
                    <a:pt x="20218" y="14187"/>
                    <a:pt x="20396" y="12735"/>
                  </a:cubicBezTo>
                  <a:lnTo>
                    <a:pt x="20396" y="12735"/>
                  </a:lnTo>
                  <a:cubicBezTo>
                    <a:pt x="20396" y="12735"/>
                    <a:pt x="20355" y="12735"/>
                    <a:pt x="20278" y="12735"/>
                  </a:cubicBezTo>
                  <a:cubicBezTo>
                    <a:pt x="19179" y="12735"/>
                    <a:pt x="10770" y="12714"/>
                    <a:pt x="9836" y="12080"/>
                  </a:cubicBezTo>
                  <a:cubicBezTo>
                    <a:pt x="9836" y="12080"/>
                    <a:pt x="8228" y="9818"/>
                    <a:pt x="6859" y="6091"/>
                  </a:cubicBezTo>
                  <a:cubicBezTo>
                    <a:pt x="5740" y="2996"/>
                    <a:pt x="4263" y="1388"/>
                    <a:pt x="3097" y="436"/>
                  </a:cubicBezTo>
                  <a:cubicBezTo>
                    <a:pt x="2753" y="152"/>
                    <a:pt x="2367" y="0"/>
                    <a:pt x="1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32"/>
          <p:cNvSpPr/>
          <p:nvPr/>
        </p:nvSpPr>
        <p:spPr>
          <a:xfrm>
            <a:off x="3246025" y="1038225"/>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txBox="1">
            <a:spLocks noGrp="1"/>
          </p:cNvSpPr>
          <p:nvPr>
            <p:ph type="title" idx="2"/>
          </p:nvPr>
        </p:nvSpPr>
        <p:spPr>
          <a:xfrm>
            <a:off x="3246025" y="1220625"/>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08</a:t>
            </a:r>
          </a:p>
        </p:txBody>
      </p:sp>
      <p:grpSp>
        <p:nvGrpSpPr>
          <p:cNvPr id="1316" name="Google Shape;1316;p32"/>
          <p:cNvGrpSpPr/>
          <p:nvPr/>
        </p:nvGrpSpPr>
        <p:grpSpPr>
          <a:xfrm rot="-898866" flipH="1">
            <a:off x="2107616" y="2549115"/>
            <a:ext cx="1083550" cy="1428571"/>
            <a:chOff x="4326425" y="5583250"/>
            <a:chExt cx="744150" cy="981100"/>
          </a:xfrm>
        </p:grpSpPr>
        <p:sp>
          <p:nvSpPr>
            <p:cNvPr id="1317" name="Google Shape;1317;p3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32"/>
          <p:cNvGrpSpPr/>
          <p:nvPr/>
        </p:nvGrpSpPr>
        <p:grpSpPr>
          <a:xfrm rot="872858" flipH="1">
            <a:off x="2822954" y="2971417"/>
            <a:ext cx="1247406" cy="2528100"/>
            <a:chOff x="1803775" y="5029925"/>
            <a:chExt cx="655775" cy="1329050"/>
          </a:xfrm>
        </p:grpSpPr>
        <p:sp>
          <p:nvSpPr>
            <p:cNvPr id="1343" name="Google Shape;1343;p3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32"/>
          <p:cNvSpPr/>
          <p:nvPr/>
        </p:nvSpPr>
        <p:spPr>
          <a:xfrm rot="-1801446" flipH="1">
            <a:off x="2153218" y="248343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32"/>
          <p:cNvGrpSpPr/>
          <p:nvPr/>
        </p:nvGrpSpPr>
        <p:grpSpPr>
          <a:xfrm rot="884614">
            <a:off x="6675237" y="2899382"/>
            <a:ext cx="1594895" cy="4630969"/>
            <a:chOff x="6512944" y="2975654"/>
            <a:chExt cx="1594853" cy="4630848"/>
          </a:xfrm>
        </p:grpSpPr>
        <p:grpSp>
          <p:nvGrpSpPr>
            <p:cNvPr id="1358" name="Google Shape;1358;p32"/>
            <p:cNvGrpSpPr/>
            <p:nvPr/>
          </p:nvGrpSpPr>
          <p:grpSpPr>
            <a:xfrm>
              <a:off x="6512944" y="2975654"/>
              <a:ext cx="1594853" cy="4630848"/>
              <a:chOff x="1460575" y="5630575"/>
              <a:chExt cx="645350" cy="1873775"/>
            </a:xfrm>
          </p:grpSpPr>
          <p:sp>
            <p:nvSpPr>
              <p:cNvPr id="1359" name="Google Shape;1359;p3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32"/>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2196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26A15AC-3569-DD14-DCEA-384716E2EC44}"/>
              </a:ext>
            </a:extLst>
          </p:cNvPr>
          <p:cNvSpPr txBox="1">
            <a:spLocks/>
          </p:cNvSpPr>
          <p:nvPr/>
        </p:nvSpPr>
        <p:spPr>
          <a:xfrm>
            <a:off x="217182" y="-2884"/>
            <a:ext cx="77175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5200"/>
              <a:buFont typeface="Londrina Solid"/>
              <a:buNone/>
              <a:defRPr sz="50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9pPr>
          </a:lstStyle>
          <a:p>
            <a:br>
              <a:rPr lang="en-US"/>
            </a:br>
            <a:r>
              <a:rPr lang="en-US" sz="3200"/>
              <a:t>New Recycling Model</a:t>
            </a:r>
            <a:endParaRPr lang="en-US" sz="1400"/>
          </a:p>
        </p:txBody>
      </p:sp>
      <p:sp>
        <p:nvSpPr>
          <p:cNvPr id="5" name="Rectangle 1">
            <a:extLst>
              <a:ext uri="{FF2B5EF4-FFF2-40B4-BE49-F238E27FC236}">
                <a16:creationId xmlns:a16="http://schemas.microsoft.com/office/drawing/2014/main" id="{342D1972-46AB-28CE-4620-FFC783E35F2C}"/>
              </a:ext>
            </a:extLst>
          </p:cNvPr>
          <p:cNvSpPr/>
          <p:nvPr/>
        </p:nvSpPr>
        <p:spPr>
          <a:xfrm>
            <a:off x="141517" y="1658720"/>
            <a:ext cx="1339752" cy="446730"/>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Recycling </a:t>
            </a:r>
          </a:p>
        </p:txBody>
      </p:sp>
      <p:sp>
        <p:nvSpPr>
          <p:cNvPr id="6" name="Rectangle 1">
            <a:extLst>
              <a:ext uri="{FF2B5EF4-FFF2-40B4-BE49-F238E27FC236}">
                <a16:creationId xmlns:a16="http://schemas.microsoft.com/office/drawing/2014/main" id="{B249DB9D-45A8-844D-3015-0E50B742E1D2}"/>
              </a:ext>
            </a:extLst>
          </p:cNvPr>
          <p:cNvSpPr/>
          <p:nvPr/>
        </p:nvSpPr>
        <p:spPr>
          <a:xfrm>
            <a:off x="1808391" y="753844"/>
            <a:ext cx="1339752" cy="446730"/>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Mechanical</a:t>
            </a:r>
          </a:p>
        </p:txBody>
      </p:sp>
      <p:sp>
        <p:nvSpPr>
          <p:cNvPr id="8" name="Rectangle 1">
            <a:extLst>
              <a:ext uri="{FF2B5EF4-FFF2-40B4-BE49-F238E27FC236}">
                <a16:creationId xmlns:a16="http://schemas.microsoft.com/office/drawing/2014/main" id="{4638820D-B9CB-F6C7-1DCC-F46CDC9CBD9E}"/>
              </a:ext>
            </a:extLst>
          </p:cNvPr>
          <p:cNvSpPr/>
          <p:nvPr/>
        </p:nvSpPr>
        <p:spPr>
          <a:xfrm>
            <a:off x="1808390" y="1626969"/>
            <a:ext cx="1339752" cy="44673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Chemical</a:t>
            </a:r>
          </a:p>
        </p:txBody>
      </p:sp>
      <p:sp>
        <p:nvSpPr>
          <p:cNvPr id="10" name="Rectangle 1">
            <a:extLst>
              <a:ext uri="{FF2B5EF4-FFF2-40B4-BE49-F238E27FC236}">
                <a16:creationId xmlns:a16="http://schemas.microsoft.com/office/drawing/2014/main" id="{4E8B96A8-BC76-A7EF-FC25-B1921C38D85B}"/>
              </a:ext>
            </a:extLst>
          </p:cNvPr>
          <p:cNvSpPr/>
          <p:nvPr/>
        </p:nvSpPr>
        <p:spPr>
          <a:xfrm>
            <a:off x="1808388" y="2214343"/>
            <a:ext cx="1339752" cy="446730"/>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Dissolution</a:t>
            </a:r>
          </a:p>
        </p:txBody>
      </p:sp>
      <p:sp>
        <p:nvSpPr>
          <p:cNvPr id="12" name="Rectangle 1">
            <a:extLst>
              <a:ext uri="{FF2B5EF4-FFF2-40B4-BE49-F238E27FC236}">
                <a16:creationId xmlns:a16="http://schemas.microsoft.com/office/drawing/2014/main" id="{2DFB2BB7-E882-31A2-6D41-598C03DEAB24}"/>
              </a:ext>
            </a:extLst>
          </p:cNvPr>
          <p:cNvSpPr/>
          <p:nvPr/>
        </p:nvSpPr>
        <p:spPr>
          <a:xfrm>
            <a:off x="3405335" y="2010397"/>
            <a:ext cx="1339752" cy="44673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Thermal</a:t>
            </a:r>
          </a:p>
        </p:txBody>
      </p:sp>
      <p:sp>
        <p:nvSpPr>
          <p:cNvPr id="13" name="Rectangle 1">
            <a:extLst>
              <a:ext uri="{FF2B5EF4-FFF2-40B4-BE49-F238E27FC236}">
                <a16:creationId xmlns:a16="http://schemas.microsoft.com/office/drawing/2014/main" id="{AFC3AA35-2232-59E3-D3F5-A389B786F456}"/>
              </a:ext>
            </a:extLst>
          </p:cNvPr>
          <p:cNvSpPr/>
          <p:nvPr/>
        </p:nvSpPr>
        <p:spPr>
          <a:xfrm>
            <a:off x="3406774" y="684560"/>
            <a:ext cx="1339752" cy="44673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Solvolysis</a:t>
            </a:r>
          </a:p>
        </p:txBody>
      </p:sp>
      <p:sp>
        <p:nvSpPr>
          <p:cNvPr id="14" name="Rectangle 1">
            <a:extLst>
              <a:ext uri="{FF2B5EF4-FFF2-40B4-BE49-F238E27FC236}">
                <a16:creationId xmlns:a16="http://schemas.microsoft.com/office/drawing/2014/main" id="{C794E5F2-3A56-9C84-51BC-6340434748ED}"/>
              </a:ext>
            </a:extLst>
          </p:cNvPr>
          <p:cNvSpPr/>
          <p:nvPr/>
        </p:nvSpPr>
        <p:spPr>
          <a:xfrm>
            <a:off x="6939187" y="572981"/>
            <a:ext cx="1339752" cy="44673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Hydrolysis</a:t>
            </a:r>
          </a:p>
        </p:txBody>
      </p:sp>
      <p:sp>
        <p:nvSpPr>
          <p:cNvPr id="15" name="Rectangle 1">
            <a:extLst>
              <a:ext uri="{FF2B5EF4-FFF2-40B4-BE49-F238E27FC236}">
                <a16:creationId xmlns:a16="http://schemas.microsoft.com/office/drawing/2014/main" id="{1F84394B-2574-BC92-9A6E-E1AB79395AD4}"/>
              </a:ext>
            </a:extLst>
          </p:cNvPr>
          <p:cNvSpPr/>
          <p:nvPr/>
        </p:nvSpPr>
        <p:spPr>
          <a:xfrm>
            <a:off x="5396136" y="726063"/>
            <a:ext cx="1339752" cy="44673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Glycolysis</a:t>
            </a:r>
          </a:p>
        </p:txBody>
      </p:sp>
      <p:sp>
        <p:nvSpPr>
          <p:cNvPr id="16" name="Rectangle 1">
            <a:extLst>
              <a:ext uri="{FF2B5EF4-FFF2-40B4-BE49-F238E27FC236}">
                <a16:creationId xmlns:a16="http://schemas.microsoft.com/office/drawing/2014/main" id="{100C75D4-BF26-A12E-366C-E139B52DFDDC}"/>
              </a:ext>
            </a:extLst>
          </p:cNvPr>
          <p:cNvSpPr/>
          <p:nvPr/>
        </p:nvSpPr>
        <p:spPr>
          <a:xfrm>
            <a:off x="5085893" y="1221134"/>
            <a:ext cx="1339752" cy="44673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err="1">
                <a:solidFill>
                  <a:srgbClr val="000000"/>
                </a:solidFill>
                <a:latin typeface="Arial"/>
                <a:cs typeface="Arial"/>
              </a:rPr>
              <a:t>Methanolysis</a:t>
            </a:r>
          </a:p>
        </p:txBody>
      </p:sp>
      <p:sp>
        <p:nvSpPr>
          <p:cNvPr id="17" name="Rectangle 1">
            <a:extLst>
              <a:ext uri="{FF2B5EF4-FFF2-40B4-BE49-F238E27FC236}">
                <a16:creationId xmlns:a16="http://schemas.microsoft.com/office/drawing/2014/main" id="{D5262750-73FE-744D-58DA-12DF8C1A9C17}"/>
              </a:ext>
            </a:extLst>
          </p:cNvPr>
          <p:cNvSpPr/>
          <p:nvPr/>
        </p:nvSpPr>
        <p:spPr>
          <a:xfrm>
            <a:off x="7115805" y="1164510"/>
            <a:ext cx="1339752" cy="44673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Pyrolysis</a:t>
            </a:r>
          </a:p>
        </p:txBody>
      </p:sp>
      <p:sp>
        <p:nvSpPr>
          <p:cNvPr id="18" name="Rectangle 1">
            <a:extLst>
              <a:ext uri="{FF2B5EF4-FFF2-40B4-BE49-F238E27FC236}">
                <a16:creationId xmlns:a16="http://schemas.microsoft.com/office/drawing/2014/main" id="{7DACDE70-5AAC-61DA-54A1-1EE482DC1537}"/>
              </a:ext>
            </a:extLst>
          </p:cNvPr>
          <p:cNvSpPr/>
          <p:nvPr/>
        </p:nvSpPr>
        <p:spPr>
          <a:xfrm>
            <a:off x="7605661" y="1658448"/>
            <a:ext cx="1339752" cy="44673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Gasification</a:t>
            </a:r>
          </a:p>
        </p:txBody>
      </p:sp>
      <p:sp>
        <p:nvSpPr>
          <p:cNvPr id="19" name="Rectangle 1">
            <a:extLst>
              <a:ext uri="{FF2B5EF4-FFF2-40B4-BE49-F238E27FC236}">
                <a16:creationId xmlns:a16="http://schemas.microsoft.com/office/drawing/2014/main" id="{64F01378-6951-ED49-46B6-EC2A36A54731}"/>
              </a:ext>
            </a:extLst>
          </p:cNvPr>
          <p:cNvSpPr/>
          <p:nvPr/>
        </p:nvSpPr>
        <p:spPr>
          <a:xfrm>
            <a:off x="7654646" y="2209990"/>
            <a:ext cx="1339752" cy="44673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err="1">
                <a:solidFill>
                  <a:srgbClr val="000000"/>
                </a:solidFill>
                <a:latin typeface="Arial"/>
                <a:cs typeface="Arial"/>
              </a:rPr>
              <a:t>HydroThermal</a:t>
            </a:r>
            <a:r>
              <a:rPr lang="en-US" sz="1400" kern="0">
                <a:solidFill>
                  <a:srgbClr val="000000"/>
                </a:solidFill>
                <a:latin typeface="Arial"/>
                <a:cs typeface="Arial"/>
              </a:rPr>
              <a:t> Treatment</a:t>
            </a:r>
          </a:p>
        </p:txBody>
      </p:sp>
      <p:cxnSp>
        <p:nvCxnSpPr>
          <p:cNvPr id="20" name="Соединитель: уступ 19">
            <a:extLst>
              <a:ext uri="{FF2B5EF4-FFF2-40B4-BE49-F238E27FC236}">
                <a16:creationId xmlns:a16="http://schemas.microsoft.com/office/drawing/2014/main" id="{A8C19B12-081E-A291-C217-040F20EF7EA0}"/>
              </a:ext>
            </a:extLst>
          </p:cNvPr>
          <p:cNvCxnSpPr/>
          <p:nvPr/>
        </p:nvCxnSpPr>
        <p:spPr>
          <a:xfrm flipV="1">
            <a:off x="1485445" y="1017834"/>
            <a:ext cx="337344" cy="84534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Соединитель: уступ 21">
            <a:extLst>
              <a:ext uri="{FF2B5EF4-FFF2-40B4-BE49-F238E27FC236}">
                <a16:creationId xmlns:a16="http://schemas.microsoft.com/office/drawing/2014/main" id="{1AD378D8-01DE-B7DF-8BBD-47F1585C38C9}"/>
              </a:ext>
            </a:extLst>
          </p:cNvPr>
          <p:cNvCxnSpPr>
            <a:cxnSpLocks/>
          </p:cNvCxnSpPr>
          <p:nvPr/>
        </p:nvCxnSpPr>
        <p:spPr>
          <a:xfrm>
            <a:off x="1489641" y="1863632"/>
            <a:ext cx="345509" cy="565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Соединитель: уступ 28">
            <a:extLst>
              <a:ext uri="{FF2B5EF4-FFF2-40B4-BE49-F238E27FC236}">
                <a16:creationId xmlns:a16="http://schemas.microsoft.com/office/drawing/2014/main" id="{185FAE1E-441E-DEC4-6D21-01FBCB4E8172}"/>
              </a:ext>
            </a:extLst>
          </p:cNvPr>
          <p:cNvCxnSpPr/>
          <p:nvPr/>
        </p:nvCxnSpPr>
        <p:spPr>
          <a:xfrm>
            <a:off x="3153588" y="1884855"/>
            <a:ext cx="258615" cy="30393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Соединитель: уступ 29">
            <a:extLst>
              <a:ext uri="{FF2B5EF4-FFF2-40B4-BE49-F238E27FC236}">
                <a16:creationId xmlns:a16="http://schemas.microsoft.com/office/drawing/2014/main" id="{65326943-C0A1-D3E9-7B82-BC466DF31525}"/>
              </a:ext>
            </a:extLst>
          </p:cNvPr>
          <p:cNvCxnSpPr/>
          <p:nvPr/>
        </p:nvCxnSpPr>
        <p:spPr>
          <a:xfrm flipV="1">
            <a:off x="3146258" y="931957"/>
            <a:ext cx="261143" cy="96179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Соединитель: уступ 32">
            <a:extLst>
              <a:ext uri="{FF2B5EF4-FFF2-40B4-BE49-F238E27FC236}">
                <a16:creationId xmlns:a16="http://schemas.microsoft.com/office/drawing/2014/main" id="{C29CD448-F23B-A75B-1408-208543AEEDCF}"/>
              </a:ext>
            </a:extLst>
          </p:cNvPr>
          <p:cNvCxnSpPr/>
          <p:nvPr/>
        </p:nvCxnSpPr>
        <p:spPr>
          <a:xfrm>
            <a:off x="4747319" y="930236"/>
            <a:ext cx="333488" cy="4589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2717852C-82C8-B997-65EC-71378FE675AA}"/>
              </a:ext>
            </a:extLst>
          </p:cNvPr>
          <p:cNvCxnSpPr/>
          <p:nvPr/>
        </p:nvCxnSpPr>
        <p:spPr>
          <a:xfrm>
            <a:off x="4758592" y="916616"/>
            <a:ext cx="636246" cy="8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E1F71294-5787-2F35-1DE6-C4FB360FE73D}"/>
              </a:ext>
            </a:extLst>
          </p:cNvPr>
          <p:cNvCxnSpPr/>
          <p:nvPr/>
        </p:nvCxnSpPr>
        <p:spPr>
          <a:xfrm flipV="1">
            <a:off x="1491083" y="1852471"/>
            <a:ext cx="345279" cy="15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Рисунок 41" descr="Изображение выглядит как текст, Шрифт, Графика, графический дизайн&#10;&#10;Автоматически созданное описание">
            <a:extLst>
              <a:ext uri="{FF2B5EF4-FFF2-40B4-BE49-F238E27FC236}">
                <a16:creationId xmlns:a16="http://schemas.microsoft.com/office/drawing/2014/main" id="{1A37FD8B-83F2-1AF0-30E2-7E38DD42B36A}"/>
              </a:ext>
            </a:extLst>
          </p:cNvPr>
          <p:cNvPicPr>
            <a:picLocks noChangeAspect="1"/>
          </p:cNvPicPr>
          <p:nvPr/>
        </p:nvPicPr>
        <p:blipFill>
          <a:blip r:embed="rId3"/>
          <a:stretch>
            <a:fillRect/>
          </a:stretch>
        </p:blipFill>
        <p:spPr>
          <a:xfrm>
            <a:off x="1590115" y="4318591"/>
            <a:ext cx="1597976" cy="821471"/>
          </a:xfrm>
          <a:prstGeom prst="rect">
            <a:avLst/>
          </a:prstGeom>
        </p:spPr>
      </p:pic>
      <p:cxnSp>
        <p:nvCxnSpPr>
          <p:cNvPr id="45" name="Соединитель: уступ 44">
            <a:extLst>
              <a:ext uri="{FF2B5EF4-FFF2-40B4-BE49-F238E27FC236}">
                <a16:creationId xmlns:a16="http://schemas.microsoft.com/office/drawing/2014/main" id="{4CEE73D7-4289-AF9F-68C8-751472F27571}"/>
              </a:ext>
            </a:extLst>
          </p:cNvPr>
          <p:cNvCxnSpPr/>
          <p:nvPr/>
        </p:nvCxnSpPr>
        <p:spPr>
          <a:xfrm>
            <a:off x="4757377" y="2213481"/>
            <a:ext cx="2852698" cy="22667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Соединитель: уступ 45">
            <a:extLst>
              <a:ext uri="{FF2B5EF4-FFF2-40B4-BE49-F238E27FC236}">
                <a16:creationId xmlns:a16="http://schemas.microsoft.com/office/drawing/2014/main" id="{41A9832C-80B2-10CF-DA59-EEF2B50D2BAE}"/>
              </a:ext>
            </a:extLst>
          </p:cNvPr>
          <p:cNvCxnSpPr/>
          <p:nvPr/>
        </p:nvCxnSpPr>
        <p:spPr>
          <a:xfrm flipV="1">
            <a:off x="4703109" y="1922449"/>
            <a:ext cx="2906965" cy="28959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Соединитель: уступ 46">
            <a:extLst>
              <a:ext uri="{FF2B5EF4-FFF2-40B4-BE49-F238E27FC236}">
                <a16:creationId xmlns:a16="http://schemas.microsoft.com/office/drawing/2014/main" id="{EDC30B14-4A49-3B42-2824-A42BBD8BFC58}"/>
              </a:ext>
            </a:extLst>
          </p:cNvPr>
          <p:cNvCxnSpPr/>
          <p:nvPr/>
        </p:nvCxnSpPr>
        <p:spPr>
          <a:xfrm flipV="1">
            <a:off x="6420970" y="1393690"/>
            <a:ext cx="688201" cy="5287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e chart with numbers and symbols&#10;&#10;Description automatically generated">
            <a:extLst>
              <a:ext uri="{FF2B5EF4-FFF2-40B4-BE49-F238E27FC236}">
                <a16:creationId xmlns:a16="http://schemas.microsoft.com/office/drawing/2014/main" id="{3B40A324-AC6D-3226-C6B3-359538457FDE}"/>
              </a:ext>
            </a:extLst>
          </p:cNvPr>
          <p:cNvPicPr>
            <a:picLocks noChangeAspect="1"/>
          </p:cNvPicPr>
          <p:nvPr/>
        </p:nvPicPr>
        <p:blipFill>
          <a:blip r:embed="rId4"/>
          <a:stretch>
            <a:fillRect/>
          </a:stretch>
        </p:blipFill>
        <p:spPr>
          <a:xfrm>
            <a:off x="2597589" y="3165927"/>
            <a:ext cx="2950201" cy="1975760"/>
          </a:xfrm>
          <a:prstGeom prst="rect">
            <a:avLst/>
          </a:prstGeom>
        </p:spPr>
      </p:pic>
      <p:sp>
        <p:nvSpPr>
          <p:cNvPr id="7" name="TextBox 6">
            <a:extLst>
              <a:ext uri="{FF2B5EF4-FFF2-40B4-BE49-F238E27FC236}">
                <a16:creationId xmlns:a16="http://schemas.microsoft.com/office/drawing/2014/main" id="{77815AD9-53E7-274E-B770-9D5CE8CDF197}"/>
              </a:ext>
            </a:extLst>
          </p:cNvPr>
          <p:cNvSpPr txBox="1"/>
          <p:nvPr/>
        </p:nvSpPr>
        <p:spPr>
          <a:xfrm>
            <a:off x="4766737" y="2836900"/>
            <a:ext cx="437726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We are adding new branches of possible recycling routes for plastics in the UK and EU to the existing model recycling routes for plastics in the UK and EU. </a:t>
            </a:r>
            <a:endParaRPr lang="ru-RU" sz="1000"/>
          </a:p>
          <a:p>
            <a:endParaRPr lang="en-US" sz="1000"/>
          </a:p>
          <a:p>
            <a:r>
              <a:rPr lang="en-US" sz="1000"/>
              <a:t>The weighting for each route was calculated using general statistics found in research papers and consulting companies' reports. </a:t>
            </a:r>
            <a:endParaRPr lang="ru-RU" sz="1000"/>
          </a:p>
          <a:p>
            <a:endParaRPr lang="en-US" sz="1000"/>
          </a:p>
          <a:p>
            <a:r>
              <a:rPr lang="en-US" sz="1000"/>
              <a:t>The possible limitations for the extended model are due to the quality and quantity of published open-source results from recycling plants around the UK and EU.</a:t>
            </a:r>
            <a:endParaRPr lang="ru-RU" sz="1000"/>
          </a:p>
          <a:p>
            <a:endParaRPr lang="en-US" sz="1000"/>
          </a:p>
          <a:p>
            <a:endParaRPr lang="en-US" sz="1000"/>
          </a:p>
        </p:txBody>
      </p:sp>
      <p:cxnSp>
        <p:nvCxnSpPr>
          <p:cNvPr id="11" name="Соединитель: уступ 21">
            <a:extLst>
              <a:ext uri="{FF2B5EF4-FFF2-40B4-BE49-F238E27FC236}">
                <a16:creationId xmlns:a16="http://schemas.microsoft.com/office/drawing/2014/main" id="{57530C15-7175-9F1D-10AF-E3FDAAD42B3B}"/>
              </a:ext>
            </a:extLst>
          </p:cNvPr>
          <p:cNvCxnSpPr>
            <a:cxnSpLocks/>
          </p:cNvCxnSpPr>
          <p:nvPr/>
        </p:nvCxnSpPr>
        <p:spPr>
          <a:xfrm>
            <a:off x="1481476" y="1879960"/>
            <a:ext cx="345509" cy="12190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1">
            <a:extLst>
              <a:ext uri="{FF2B5EF4-FFF2-40B4-BE49-F238E27FC236}">
                <a16:creationId xmlns:a16="http://schemas.microsoft.com/office/drawing/2014/main" id="{1376BF5C-A97F-FD47-2B1C-966BBF798F39}"/>
              </a:ext>
            </a:extLst>
          </p:cNvPr>
          <p:cNvCxnSpPr>
            <a:cxnSpLocks/>
          </p:cNvCxnSpPr>
          <p:nvPr/>
        </p:nvCxnSpPr>
        <p:spPr>
          <a:xfrm>
            <a:off x="1489641" y="1863632"/>
            <a:ext cx="345509" cy="188855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1">
            <a:extLst>
              <a:ext uri="{FF2B5EF4-FFF2-40B4-BE49-F238E27FC236}">
                <a16:creationId xmlns:a16="http://schemas.microsoft.com/office/drawing/2014/main" id="{7E03B853-4ED5-F19C-30B2-BAC3DCF84782}"/>
              </a:ext>
            </a:extLst>
          </p:cNvPr>
          <p:cNvSpPr/>
          <p:nvPr/>
        </p:nvSpPr>
        <p:spPr>
          <a:xfrm>
            <a:off x="1832881" y="2875650"/>
            <a:ext cx="1339752" cy="446730"/>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Incineration</a:t>
            </a:r>
          </a:p>
        </p:txBody>
      </p:sp>
      <p:sp>
        <p:nvSpPr>
          <p:cNvPr id="24" name="Rectangle 1">
            <a:extLst>
              <a:ext uri="{FF2B5EF4-FFF2-40B4-BE49-F238E27FC236}">
                <a16:creationId xmlns:a16="http://schemas.microsoft.com/office/drawing/2014/main" id="{3563639C-EFE8-7917-2396-CB17A1CFD0F5}"/>
              </a:ext>
            </a:extLst>
          </p:cNvPr>
          <p:cNvSpPr/>
          <p:nvPr/>
        </p:nvSpPr>
        <p:spPr>
          <a:xfrm>
            <a:off x="1832881" y="3536957"/>
            <a:ext cx="1339752" cy="446730"/>
          </a:xfrm>
          <a:prstGeom prst="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r>
              <a:rPr lang="en-US" sz="1400" kern="0">
                <a:solidFill>
                  <a:srgbClr val="000000"/>
                </a:solidFill>
                <a:latin typeface="Arial"/>
                <a:cs typeface="Arial"/>
              </a:rPr>
              <a:t>Landfill</a:t>
            </a:r>
          </a:p>
        </p:txBody>
      </p:sp>
      <p:cxnSp>
        <p:nvCxnSpPr>
          <p:cNvPr id="27" name="Connector: Elbow 26">
            <a:extLst>
              <a:ext uri="{FF2B5EF4-FFF2-40B4-BE49-F238E27FC236}">
                <a16:creationId xmlns:a16="http://schemas.microsoft.com/office/drawing/2014/main" id="{56E3DDE6-E728-D06A-4BCA-A0C34D057970}"/>
              </a:ext>
            </a:extLst>
          </p:cNvPr>
          <p:cNvCxnSpPr/>
          <p:nvPr/>
        </p:nvCxnSpPr>
        <p:spPr>
          <a:xfrm flipV="1">
            <a:off x="4751616" y="669470"/>
            <a:ext cx="1004205" cy="25309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93EEBB7-DCCE-A582-FC68-1B54811846E0}"/>
              </a:ext>
            </a:extLst>
          </p:cNvPr>
          <p:cNvCxnSpPr/>
          <p:nvPr/>
        </p:nvCxnSpPr>
        <p:spPr>
          <a:xfrm flipV="1">
            <a:off x="5755821" y="661305"/>
            <a:ext cx="1183821"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876576B-6B6F-C05C-CAA4-7FD87F5A1DC2}"/>
              </a:ext>
            </a:extLst>
          </p:cNvPr>
          <p:cNvSpPr/>
          <p:nvPr/>
        </p:nvSpPr>
        <p:spPr>
          <a:xfrm>
            <a:off x="1589069" y="502477"/>
            <a:ext cx="7490359" cy="2312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A764574-1DB8-961C-157A-2757624A00FF}"/>
              </a:ext>
            </a:extLst>
          </p:cNvPr>
          <p:cNvSpPr txBox="1"/>
          <p:nvPr/>
        </p:nvSpPr>
        <p:spPr>
          <a:xfrm>
            <a:off x="7460534" y="248561"/>
            <a:ext cx="199004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FF0000"/>
                </a:solidFill>
              </a:rPr>
              <a:t>* Model Expansion [23,24]</a:t>
            </a:r>
            <a:endParaRPr lang="en-US"/>
          </a:p>
        </p:txBody>
      </p:sp>
      <p:pic>
        <p:nvPicPr>
          <p:cNvPr id="3" name="Рисунок 19" descr="Изображение выглядит как текст, Шрифт, логотип, Графика&#10;&#10;Автоматически созданное описание">
            <a:extLst>
              <a:ext uri="{FF2B5EF4-FFF2-40B4-BE49-F238E27FC236}">
                <a16:creationId xmlns:a16="http://schemas.microsoft.com/office/drawing/2014/main" id="{298FF13E-E172-2F7C-7EE0-FB524B946934}"/>
              </a:ext>
            </a:extLst>
          </p:cNvPr>
          <p:cNvPicPr>
            <a:picLocks noChangeAspect="1"/>
          </p:cNvPicPr>
          <p:nvPr/>
        </p:nvPicPr>
        <p:blipFill>
          <a:blip r:embed="rId5"/>
          <a:stretch>
            <a:fillRect/>
          </a:stretch>
        </p:blipFill>
        <p:spPr>
          <a:xfrm>
            <a:off x="-77281" y="4444624"/>
            <a:ext cx="1667831" cy="752384"/>
          </a:xfrm>
          <a:prstGeom prst="rect">
            <a:avLst/>
          </a:prstGeom>
        </p:spPr>
      </p:pic>
      <p:sp>
        <p:nvSpPr>
          <p:cNvPr id="26" name="TextBox 78">
            <a:extLst>
              <a:ext uri="{FF2B5EF4-FFF2-40B4-BE49-F238E27FC236}">
                <a16:creationId xmlns:a16="http://schemas.microsoft.com/office/drawing/2014/main" id="{BA5C0CF0-552C-2213-D70F-6BFD8F8BDB03}"/>
              </a:ext>
            </a:extLst>
          </p:cNvPr>
          <p:cNvSpPr txBox="1"/>
          <p:nvPr/>
        </p:nvSpPr>
        <p:spPr>
          <a:xfrm>
            <a:off x="5252788" y="4526862"/>
            <a:ext cx="392906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800" i="1"/>
              <a:t>[23] [24] [25] </a:t>
            </a:r>
          </a:p>
        </p:txBody>
      </p:sp>
      <p:sp>
        <p:nvSpPr>
          <p:cNvPr id="2" name="TextBox 1">
            <a:extLst>
              <a:ext uri="{FF2B5EF4-FFF2-40B4-BE49-F238E27FC236}">
                <a16:creationId xmlns:a16="http://schemas.microsoft.com/office/drawing/2014/main" id="{6C833200-B651-7071-6F4A-97A933DB7B2F}"/>
              </a:ext>
            </a:extLst>
          </p:cNvPr>
          <p:cNvSpPr txBox="1"/>
          <p:nvPr/>
        </p:nvSpPr>
        <p:spPr>
          <a:xfrm>
            <a:off x="4510868" y="4750327"/>
            <a:ext cx="384201"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a:t>[25]</a:t>
            </a:r>
            <a:endParaRPr lang="ru-RU" sz="900"/>
          </a:p>
        </p:txBody>
      </p:sp>
    </p:spTree>
    <p:extLst>
      <p:ext uri="{BB962C8B-B14F-4D97-AF65-F5344CB8AC3E}">
        <p14:creationId xmlns:p14="http://schemas.microsoft.com/office/powerpoint/2010/main" val="1490404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Google Shape;1314;p32">
            <a:extLst>
              <a:ext uri="{FF2B5EF4-FFF2-40B4-BE49-F238E27FC236}">
                <a16:creationId xmlns:a16="http://schemas.microsoft.com/office/drawing/2014/main" id="{D1D3F7FA-5041-6930-CA89-1BB2EC211199}"/>
              </a:ext>
            </a:extLst>
          </p:cNvPr>
          <p:cNvSpPr/>
          <p:nvPr/>
        </p:nvSpPr>
        <p:spPr>
          <a:xfrm>
            <a:off x="7943990" y="811897"/>
            <a:ext cx="1194622" cy="1064606"/>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itle 1">
            <a:extLst>
              <a:ext uri="{FF2B5EF4-FFF2-40B4-BE49-F238E27FC236}">
                <a16:creationId xmlns:a16="http://schemas.microsoft.com/office/drawing/2014/main" id="{E26A15AC-3569-DD14-DCEA-384716E2EC44}"/>
              </a:ext>
            </a:extLst>
          </p:cNvPr>
          <p:cNvSpPr txBox="1">
            <a:spLocks/>
          </p:cNvSpPr>
          <p:nvPr/>
        </p:nvSpPr>
        <p:spPr>
          <a:xfrm>
            <a:off x="220130" y="-2656"/>
            <a:ext cx="77175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5200"/>
              <a:buFont typeface="Londrina Solid"/>
              <a:buNone/>
              <a:defRPr sz="50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9pPr>
          </a:lstStyle>
          <a:p>
            <a:br>
              <a:rPr lang="en-US"/>
            </a:br>
            <a:r>
              <a:rPr lang="en-US" sz="3200"/>
              <a:t>New Waste Management Transport Model</a:t>
            </a:r>
            <a:endParaRPr lang="en-US" sz="1400"/>
          </a:p>
        </p:txBody>
      </p:sp>
      <p:pic>
        <p:nvPicPr>
          <p:cNvPr id="20" name="Рисунок 19" descr="Изображение выглядит как текст, Шрифт, логотип, Графика&#10;&#10;Автоматически созданное описание">
            <a:extLst>
              <a:ext uri="{FF2B5EF4-FFF2-40B4-BE49-F238E27FC236}">
                <a16:creationId xmlns:a16="http://schemas.microsoft.com/office/drawing/2014/main" id="{CF43171D-F1DD-F007-3417-5ECF057A3227}"/>
              </a:ext>
            </a:extLst>
          </p:cNvPr>
          <p:cNvPicPr>
            <a:picLocks noChangeAspect="1"/>
          </p:cNvPicPr>
          <p:nvPr/>
        </p:nvPicPr>
        <p:blipFill>
          <a:blip r:embed="rId3"/>
          <a:stretch>
            <a:fillRect/>
          </a:stretch>
        </p:blipFill>
        <p:spPr>
          <a:xfrm>
            <a:off x="961" y="4373186"/>
            <a:ext cx="1982836" cy="766672"/>
          </a:xfrm>
          <a:prstGeom prst="rect">
            <a:avLst/>
          </a:prstGeom>
        </p:spPr>
      </p:pic>
      <p:pic>
        <p:nvPicPr>
          <p:cNvPr id="5" name="Picture 4" descr="A blue and orange pie chart&#10;&#10;Description automatically generated">
            <a:extLst>
              <a:ext uri="{FF2B5EF4-FFF2-40B4-BE49-F238E27FC236}">
                <a16:creationId xmlns:a16="http://schemas.microsoft.com/office/drawing/2014/main" id="{00D9C26E-2D05-ABE1-5D4A-D08A0F0B17A6}"/>
              </a:ext>
            </a:extLst>
          </p:cNvPr>
          <p:cNvPicPr>
            <a:picLocks noChangeAspect="1"/>
          </p:cNvPicPr>
          <p:nvPr/>
        </p:nvPicPr>
        <p:blipFill>
          <a:blip r:embed="rId4"/>
          <a:stretch>
            <a:fillRect/>
          </a:stretch>
        </p:blipFill>
        <p:spPr>
          <a:xfrm>
            <a:off x="-53417" y="392906"/>
            <a:ext cx="2964334" cy="1976438"/>
          </a:xfrm>
          <a:prstGeom prst="rect">
            <a:avLst/>
          </a:prstGeom>
        </p:spPr>
      </p:pic>
      <p:pic>
        <p:nvPicPr>
          <p:cNvPr id="6" name="Picture 5" descr="A pie chart with different colored circles&#10;&#10;Description automatically generated">
            <a:extLst>
              <a:ext uri="{FF2B5EF4-FFF2-40B4-BE49-F238E27FC236}">
                <a16:creationId xmlns:a16="http://schemas.microsoft.com/office/drawing/2014/main" id="{9F9B46A0-FFA8-D048-33F1-D09318D1B15A}"/>
              </a:ext>
            </a:extLst>
          </p:cNvPr>
          <p:cNvPicPr>
            <a:picLocks noChangeAspect="1"/>
          </p:cNvPicPr>
          <p:nvPr/>
        </p:nvPicPr>
        <p:blipFill>
          <a:blip r:embed="rId5"/>
          <a:stretch>
            <a:fillRect/>
          </a:stretch>
        </p:blipFill>
        <p:spPr>
          <a:xfrm>
            <a:off x="-53415" y="2480470"/>
            <a:ext cx="2964334" cy="1976437"/>
          </a:xfrm>
          <a:prstGeom prst="rect">
            <a:avLst/>
          </a:prstGeom>
        </p:spPr>
      </p:pic>
      <p:pic>
        <p:nvPicPr>
          <p:cNvPr id="22" name="Рисунок 21" descr="Изображение выглядит как Шрифт, логотип, Графика, текст&#10;&#10;Автоматически созданное описание">
            <a:extLst>
              <a:ext uri="{FF2B5EF4-FFF2-40B4-BE49-F238E27FC236}">
                <a16:creationId xmlns:a16="http://schemas.microsoft.com/office/drawing/2014/main" id="{53C48486-72D0-62FA-0C8F-F10EFE42649B}"/>
              </a:ext>
            </a:extLst>
          </p:cNvPr>
          <p:cNvPicPr>
            <a:picLocks noChangeAspect="1"/>
          </p:cNvPicPr>
          <p:nvPr/>
        </p:nvPicPr>
        <p:blipFill>
          <a:blip r:embed="rId6"/>
          <a:stretch>
            <a:fillRect/>
          </a:stretch>
        </p:blipFill>
        <p:spPr>
          <a:xfrm>
            <a:off x="2850356" y="4454525"/>
            <a:ext cx="1708945" cy="679450"/>
          </a:xfrm>
          <a:prstGeom prst="rect">
            <a:avLst/>
          </a:prstGeom>
        </p:spPr>
      </p:pic>
      <p:pic>
        <p:nvPicPr>
          <p:cNvPr id="23" name="Рисунок 22" descr="Изображение выглядит как текст, карта, диаграмма, снимок экрана&#10;&#10;Автоматически созданное описание">
            <a:extLst>
              <a:ext uri="{FF2B5EF4-FFF2-40B4-BE49-F238E27FC236}">
                <a16:creationId xmlns:a16="http://schemas.microsoft.com/office/drawing/2014/main" id="{A782C98D-B1B7-496A-01C2-8549D47AB97D}"/>
              </a:ext>
            </a:extLst>
          </p:cNvPr>
          <p:cNvPicPr>
            <a:picLocks noChangeAspect="1"/>
          </p:cNvPicPr>
          <p:nvPr/>
        </p:nvPicPr>
        <p:blipFill>
          <a:blip r:embed="rId7"/>
          <a:stretch>
            <a:fillRect/>
          </a:stretch>
        </p:blipFill>
        <p:spPr>
          <a:xfrm>
            <a:off x="5226290" y="396778"/>
            <a:ext cx="2732564" cy="1675180"/>
          </a:xfrm>
          <a:prstGeom prst="rect">
            <a:avLst/>
          </a:prstGeom>
        </p:spPr>
      </p:pic>
      <p:pic>
        <p:nvPicPr>
          <p:cNvPr id="24" name="Рисунок 23" descr="Google Maps Logo and symbol, meaning, history, PNG, brand">
            <a:extLst>
              <a:ext uri="{FF2B5EF4-FFF2-40B4-BE49-F238E27FC236}">
                <a16:creationId xmlns:a16="http://schemas.microsoft.com/office/drawing/2014/main" id="{68455D81-9257-E08B-A17D-2079796B3B4C}"/>
              </a:ext>
            </a:extLst>
          </p:cNvPr>
          <p:cNvPicPr>
            <a:picLocks noChangeAspect="1"/>
          </p:cNvPicPr>
          <p:nvPr/>
        </p:nvPicPr>
        <p:blipFill>
          <a:blip r:embed="rId8"/>
          <a:stretch>
            <a:fillRect/>
          </a:stretch>
        </p:blipFill>
        <p:spPr>
          <a:xfrm>
            <a:off x="1854994" y="4463571"/>
            <a:ext cx="1135857" cy="669290"/>
          </a:xfrm>
          <a:prstGeom prst="rect">
            <a:avLst/>
          </a:prstGeom>
        </p:spPr>
      </p:pic>
      <p:pic>
        <p:nvPicPr>
          <p:cNvPr id="25" name="Рисунок 24" descr="Изображение выглядит как текст, карта, атлас, диаграмма&#10;&#10;Автоматически созданное описание">
            <a:extLst>
              <a:ext uri="{FF2B5EF4-FFF2-40B4-BE49-F238E27FC236}">
                <a16:creationId xmlns:a16="http://schemas.microsoft.com/office/drawing/2014/main" id="{348AD4AF-47E3-9681-7DF7-45D1C0556D1F}"/>
              </a:ext>
            </a:extLst>
          </p:cNvPr>
          <p:cNvPicPr>
            <a:picLocks noChangeAspect="1"/>
          </p:cNvPicPr>
          <p:nvPr/>
        </p:nvPicPr>
        <p:blipFill>
          <a:blip r:embed="rId9"/>
          <a:stretch>
            <a:fillRect/>
          </a:stretch>
        </p:blipFill>
        <p:spPr>
          <a:xfrm>
            <a:off x="2286001" y="392512"/>
            <a:ext cx="2837658" cy="1239040"/>
          </a:xfrm>
          <a:prstGeom prst="rect">
            <a:avLst/>
          </a:prstGeom>
        </p:spPr>
      </p:pic>
      <p:pic>
        <p:nvPicPr>
          <p:cNvPr id="26" name="Рисунок 25" descr="Изображение выглядит как текст, снимок экрана, диаграмма, карта&#10;&#10;Автоматически созданное описание">
            <a:extLst>
              <a:ext uri="{FF2B5EF4-FFF2-40B4-BE49-F238E27FC236}">
                <a16:creationId xmlns:a16="http://schemas.microsoft.com/office/drawing/2014/main" id="{0ED0F861-78CC-ECAB-F5D7-EA3ED335B289}"/>
              </a:ext>
            </a:extLst>
          </p:cNvPr>
          <p:cNvPicPr>
            <a:picLocks noChangeAspect="1"/>
          </p:cNvPicPr>
          <p:nvPr/>
        </p:nvPicPr>
        <p:blipFill>
          <a:blip r:embed="rId10"/>
          <a:stretch>
            <a:fillRect/>
          </a:stretch>
        </p:blipFill>
        <p:spPr>
          <a:xfrm>
            <a:off x="4885057" y="2481727"/>
            <a:ext cx="3035650" cy="1970318"/>
          </a:xfrm>
          <a:prstGeom prst="rect">
            <a:avLst/>
          </a:prstGeom>
        </p:spPr>
      </p:pic>
      <p:pic>
        <p:nvPicPr>
          <p:cNvPr id="27" name="Рисунок 26" descr="Изображение выглядит как текст, диаграмма, снимок экрана, карта&#10;&#10;Автоматически созданное описание">
            <a:extLst>
              <a:ext uri="{FF2B5EF4-FFF2-40B4-BE49-F238E27FC236}">
                <a16:creationId xmlns:a16="http://schemas.microsoft.com/office/drawing/2014/main" id="{7AA0FE96-9C97-3D98-A318-92774A8C3E32}"/>
              </a:ext>
            </a:extLst>
          </p:cNvPr>
          <p:cNvPicPr>
            <a:picLocks noChangeAspect="1"/>
          </p:cNvPicPr>
          <p:nvPr/>
        </p:nvPicPr>
        <p:blipFill>
          <a:blip r:embed="rId11"/>
          <a:stretch>
            <a:fillRect/>
          </a:stretch>
        </p:blipFill>
        <p:spPr>
          <a:xfrm>
            <a:off x="2225383" y="2120137"/>
            <a:ext cx="2550191" cy="2087515"/>
          </a:xfrm>
          <a:prstGeom prst="rect">
            <a:avLst/>
          </a:prstGeom>
        </p:spPr>
      </p:pic>
      <p:cxnSp>
        <p:nvCxnSpPr>
          <p:cNvPr id="2" name="Straight Arrow Connector 1">
            <a:extLst>
              <a:ext uri="{FF2B5EF4-FFF2-40B4-BE49-F238E27FC236}">
                <a16:creationId xmlns:a16="http://schemas.microsoft.com/office/drawing/2014/main" id="{A11C7DE9-9867-E747-AEB9-BDCF83F500A3}"/>
              </a:ext>
            </a:extLst>
          </p:cNvPr>
          <p:cNvCxnSpPr/>
          <p:nvPr/>
        </p:nvCxnSpPr>
        <p:spPr>
          <a:xfrm flipV="1">
            <a:off x="4214812" y="1025851"/>
            <a:ext cx="1339238" cy="10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12B8F54-E215-BD14-B33B-10EA8B105B17}"/>
              </a:ext>
            </a:extLst>
          </p:cNvPr>
          <p:cNvCxnSpPr/>
          <p:nvPr/>
        </p:nvCxnSpPr>
        <p:spPr>
          <a:xfrm>
            <a:off x="4460875" y="1289030"/>
            <a:ext cx="765824" cy="1308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C77CC90-2578-86D0-73DF-338232964616}"/>
              </a:ext>
            </a:extLst>
          </p:cNvPr>
          <p:cNvCxnSpPr/>
          <p:nvPr/>
        </p:nvCxnSpPr>
        <p:spPr>
          <a:xfrm flipH="1">
            <a:off x="3492978" y="1272677"/>
            <a:ext cx="422313" cy="1613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Google Shape;1315;p32">
            <a:extLst>
              <a:ext uri="{FF2B5EF4-FFF2-40B4-BE49-F238E27FC236}">
                <a16:creationId xmlns:a16="http://schemas.microsoft.com/office/drawing/2014/main" id="{6094060C-8903-5731-ED3A-BBDEACB8DA4A}"/>
              </a:ext>
            </a:extLst>
          </p:cNvPr>
          <p:cNvSpPr txBox="1">
            <a:spLocks/>
          </p:cNvSpPr>
          <p:nvPr/>
        </p:nvSpPr>
        <p:spPr>
          <a:xfrm>
            <a:off x="7903019" y="970230"/>
            <a:ext cx="1235592" cy="2992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GHG </a:t>
            </a:r>
            <a:r>
              <a:rPr lang="en" sz="1600" dirty="0"/>
              <a:t>↑850</a:t>
            </a:r>
            <a:r>
              <a:rPr lang="en" sz="1200" dirty="0"/>
              <a:t>%</a:t>
            </a:r>
          </a:p>
        </p:txBody>
      </p:sp>
      <p:sp>
        <p:nvSpPr>
          <p:cNvPr id="65" name="Google Shape;1315;p32">
            <a:extLst>
              <a:ext uri="{FF2B5EF4-FFF2-40B4-BE49-F238E27FC236}">
                <a16:creationId xmlns:a16="http://schemas.microsoft.com/office/drawing/2014/main" id="{4960AD70-1BF6-958B-47DE-1DB8C90223F2}"/>
              </a:ext>
            </a:extLst>
          </p:cNvPr>
          <p:cNvSpPr txBox="1">
            <a:spLocks/>
          </p:cNvSpPr>
          <p:nvPr/>
        </p:nvSpPr>
        <p:spPr>
          <a:xfrm>
            <a:off x="7833090" y="1272307"/>
            <a:ext cx="1321849" cy="313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Energy </a:t>
            </a:r>
            <a:r>
              <a:rPr lang="en" sz="1600" dirty="0"/>
              <a:t>↑660</a:t>
            </a:r>
            <a:r>
              <a:rPr lang="en" sz="1200" dirty="0"/>
              <a:t>%</a:t>
            </a:r>
          </a:p>
        </p:txBody>
      </p:sp>
      <p:sp>
        <p:nvSpPr>
          <p:cNvPr id="73" name="TextBox 72">
            <a:extLst>
              <a:ext uri="{FF2B5EF4-FFF2-40B4-BE49-F238E27FC236}">
                <a16:creationId xmlns:a16="http://schemas.microsoft.com/office/drawing/2014/main" id="{0190EC80-1E9B-E8C9-82EB-9195B7F7C87E}"/>
              </a:ext>
            </a:extLst>
          </p:cNvPr>
          <p:cNvSpPr txBox="1"/>
          <p:nvPr/>
        </p:nvSpPr>
        <p:spPr>
          <a:xfrm>
            <a:off x="8211177" y="536097"/>
            <a:ext cx="710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Londrina Solid"/>
              </a:rPr>
              <a:t>​</a:t>
            </a:r>
            <a:r>
              <a:rPr lang="en-US" sz="1200" b="1" dirty="0">
                <a:solidFill>
                  <a:srgbClr val="235233"/>
                </a:solidFill>
                <a:latin typeface="Londrina Solid"/>
              </a:rPr>
              <a:t>PET  </a:t>
            </a:r>
            <a:r>
              <a:rPr lang="en-US" sz="1200" dirty="0">
                <a:latin typeface="Londrina Solid"/>
              </a:rPr>
              <a:t>​</a:t>
            </a:r>
            <a:endParaRPr lang="en-US" sz="1200" dirty="0"/>
          </a:p>
        </p:txBody>
      </p:sp>
      <p:sp>
        <p:nvSpPr>
          <p:cNvPr id="81" name="TextBox 78">
            <a:extLst>
              <a:ext uri="{FF2B5EF4-FFF2-40B4-BE49-F238E27FC236}">
                <a16:creationId xmlns:a16="http://schemas.microsoft.com/office/drawing/2014/main" id="{0A3BBF48-C36A-4FA3-A1E0-E955CE7C95CC}"/>
              </a:ext>
            </a:extLst>
          </p:cNvPr>
          <p:cNvSpPr txBox="1"/>
          <p:nvPr/>
        </p:nvSpPr>
        <p:spPr>
          <a:xfrm>
            <a:off x="6512842" y="4672031"/>
            <a:ext cx="3929062" cy="61555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t>[26</a:t>
            </a:r>
            <a:r>
              <a:rPr lang="en-US" sz="800" i="1" dirty="0"/>
              <a:t>] </a:t>
            </a:r>
            <a:r>
              <a:rPr lang="en-US" sz="800" i="1" dirty="0">
                <a:hlinkClick r:id="rId12"/>
              </a:rPr>
              <a:t>https://www.enfplastic.com/directory/plant</a:t>
            </a:r>
            <a:r>
              <a:rPr lang="en-US" sz="800" i="1" dirty="0"/>
              <a:t> </a:t>
            </a:r>
            <a:endParaRPr lang="ru-RU" sz="800" i="1" dirty="0"/>
          </a:p>
          <a:p>
            <a:r>
              <a:rPr lang="en-US" sz="800" i="1" dirty="0"/>
              <a:t>[27] </a:t>
            </a:r>
            <a:r>
              <a:rPr lang="en-US" sz="800" i="1" dirty="0">
                <a:hlinkClick r:id="rId13"/>
              </a:rPr>
              <a:t>https://www.searates.com/services/distances-time</a:t>
            </a:r>
            <a:endParaRPr lang="en-US" sz="800" i="1" dirty="0"/>
          </a:p>
          <a:p>
            <a:r>
              <a:rPr lang="en-US" sz="800" i="1" dirty="0"/>
              <a:t>[28] </a:t>
            </a:r>
            <a:r>
              <a:rPr lang="en-US" sz="800" i="1" dirty="0">
                <a:hlinkClick r:id="rId14"/>
              </a:rPr>
              <a:t>https://www.bpf.co.uk/roadmap</a:t>
            </a:r>
            <a:r>
              <a:rPr lang="en-US" sz="800" i="1" dirty="0"/>
              <a:t> </a:t>
            </a:r>
          </a:p>
          <a:p>
            <a:endParaRPr lang="en-US" sz="900" dirty="0"/>
          </a:p>
        </p:txBody>
      </p:sp>
      <p:sp>
        <p:nvSpPr>
          <p:cNvPr id="4" name="TextBox 3">
            <a:extLst>
              <a:ext uri="{FF2B5EF4-FFF2-40B4-BE49-F238E27FC236}">
                <a16:creationId xmlns:a16="http://schemas.microsoft.com/office/drawing/2014/main" id="{7034E85D-5507-2A66-0E65-C78058D92E8D}"/>
              </a:ext>
            </a:extLst>
          </p:cNvPr>
          <p:cNvSpPr txBox="1"/>
          <p:nvPr/>
        </p:nvSpPr>
        <p:spPr>
          <a:xfrm>
            <a:off x="4864086" y="341045"/>
            <a:ext cx="384201"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a:t>[12]</a:t>
            </a:r>
            <a:endParaRPr lang="ru-RU" sz="900"/>
          </a:p>
        </p:txBody>
      </p:sp>
      <p:sp>
        <p:nvSpPr>
          <p:cNvPr id="10" name="TextBox 9">
            <a:extLst>
              <a:ext uri="{FF2B5EF4-FFF2-40B4-BE49-F238E27FC236}">
                <a16:creationId xmlns:a16="http://schemas.microsoft.com/office/drawing/2014/main" id="{EF1B42E0-5F08-2B84-45AF-6F0E47FE3631}"/>
              </a:ext>
            </a:extLst>
          </p:cNvPr>
          <p:cNvSpPr txBox="1"/>
          <p:nvPr/>
        </p:nvSpPr>
        <p:spPr>
          <a:xfrm>
            <a:off x="4562460" y="2119045"/>
            <a:ext cx="384201"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a:t>[13]</a:t>
            </a:r>
            <a:endParaRPr lang="ru-RU" sz="900"/>
          </a:p>
        </p:txBody>
      </p:sp>
      <p:sp>
        <p:nvSpPr>
          <p:cNvPr id="11" name="TextBox 10">
            <a:extLst>
              <a:ext uri="{FF2B5EF4-FFF2-40B4-BE49-F238E27FC236}">
                <a16:creationId xmlns:a16="http://schemas.microsoft.com/office/drawing/2014/main" id="{93D67921-1C1E-1F19-443D-DA58D3DF96E4}"/>
              </a:ext>
            </a:extLst>
          </p:cNvPr>
          <p:cNvSpPr txBox="1"/>
          <p:nvPr/>
        </p:nvSpPr>
        <p:spPr>
          <a:xfrm>
            <a:off x="1236647" y="2341295"/>
            <a:ext cx="384201"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a:t>[14]</a:t>
            </a:r>
            <a:endParaRPr lang="ru-RU" sz="900"/>
          </a:p>
        </p:txBody>
      </p:sp>
      <p:pic>
        <p:nvPicPr>
          <p:cNvPr id="12" name="Рисунок 11" descr="Изображение выглядит как Графика, млекопитающее, Шрифт, логотип&#10;&#10;Автоматически созданное описание">
            <a:extLst>
              <a:ext uri="{FF2B5EF4-FFF2-40B4-BE49-F238E27FC236}">
                <a16:creationId xmlns:a16="http://schemas.microsoft.com/office/drawing/2014/main" id="{B2D4FD86-CC78-B826-295F-47E883140DB4}"/>
              </a:ext>
            </a:extLst>
          </p:cNvPr>
          <p:cNvPicPr>
            <a:picLocks noChangeAspect="1"/>
          </p:cNvPicPr>
          <p:nvPr/>
        </p:nvPicPr>
        <p:blipFill>
          <a:blip r:embed="rId15"/>
          <a:stretch>
            <a:fillRect/>
          </a:stretch>
        </p:blipFill>
        <p:spPr>
          <a:xfrm>
            <a:off x="4572001" y="4594225"/>
            <a:ext cx="1448594" cy="550862"/>
          </a:xfrm>
          <a:prstGeom prst="rect">
            <a:avLst/>
          </a:prstGeom>
        </p:spPr>
      </p:pic>
      <p:sp>
        <p:nvSpPr>
          <p:cNvPr id="3" name="Google Shape;1314;p32">
            <a:extLst>
              <a:ext uri="{FF2B5EF4-FFF2-40B4-BE49-F238E27FC236}">
                <a16:creationId xmlns:a16="http://schemas.microsoft.com/office/drawing/2014/main" id="{63F7A461-61D9-C9BD-EFC5-13C5A8A87E15}"/>
              </a:ext>
            </a:extLst>
          </p:cNvPr>
          <p:cNvSpPr/>
          <p:nvPr/>
        </p:nvSpPr>
        <p:spPr>
          <a:xfrm>
            <a:off x="7903020" y="2117187"/>
            <a:ext cx="1260234" cy="1046189"/>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5;p32">
            <a:extLst>
              <a:ext uri="{FF2B5EF4-FFF2-40B4-BE49-F238E27FC236}">
                <a16:creationId xmlns:a16="http://schemas.microsoft.com/office/drawing/2014/main" id="{5BBC15DB-4A31-3996-71CB-51E629ED0249}"/>
              </a:ext>
            </a:extLst>
          </p:cNvPr>
          <p:cNvSpPr txBox="1">
            <a:spLocks/>
          </p:cNvSpPr>
          <p:nvPr/>
        </p:nvSpPr>
        <p:spPr>
          <a:xfrm>
            <a:off x="7927661" y="2264516"/>
            <a:ext cx="1235592" cy="2992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a:t>GHG </a:t>
            </a:r>
            <a:r>
              <a:rPr lang="en" sz="1600"/>
              <a:t>↑17</a:t>
            </a:r>
            <a:r>
              <a:rPr lang="en" sz="1200"/>
              <a:t>%</a:t>
            </a:r>
          </a:p>
        </p:txBody>
      </p:sp>
      <p:sp>
        <p:nvSpPr>
          <p:cNvPr id="14" name="Google Shape;1315;p32">
            <a:extLst>
              <a:ext uri="{FF2B5EF4-FFF2-40B4-BE49-F238E27FC236}">
                <a16:creationId xmlns:a16="http://schemas.microsoft.com/office/drawing/2014/main" id="{486A83B2-8525-8A57-CCB1-FC54F186E19D}"/>
              </a:ext>
            </a:extLst>
          </p:cNvPr>
          <p:cNvSpPr txBox="1">
            <a:spLocks/>
          </p:cNvSpPr>
          <p:nvPr/>
        </p:nvSpPr>
        <p:spPr>
          <a:xfrm>
            <a:off x="7943989" y="2566594"/>
            <a:ext cx="1235592" cy="2992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a:t>Energy </a:t>
            </a:r>
            <a:r>
              <a:rPr lang="en" sz="1600"/>
              <a:t>↑10</a:t>
            </a:r>
            <a:r>
              <a:rPr lang="en" sz="1200"/>
              <a:t>%</a:t>
            </a:r>
          </a:p>
        </p:txBody>
      </p:sp>
      <p:sp>
        <p:nvSpPr>
          <p:cNvPr id="15" name="TextBox 14">
            <a:extLst>
              <a:ext uri="{FF2B5EF4-FFF2-40B4-BE49-F238E27FC236}">
                <a16:creationId xmlns:a16="http://schemas.microsoft.com/office/drawing/2014/main" id="{97D49A7C-2E46-5509-0728-FAAF0C0B6582}"/>
              </a:ext>
            </a:extLst>
          </p:cNvPr>
          <p:cNvSpPr txBox="1"/>
          <p:nvPr/>
        </p:nvSpPr>
        <p:spPr>
          <a:xfrm>
            <a:off x="8235819" y="1877558"/>
            <a:ext cx="710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Londrina Solid"/>
              </a:rPr>
              <a:t>​</a:t>
            </a:r>
            <a:r>
              <a:rPr lang="en-US" sz="1200" b="1" dirty="0">
                <a:solidFill>
                  <a:srgbClr val="235233"/>
                </a:solidFill>
                <a:latin typeface="Londrina Solid"/>
              </a:rPr>
              <a:t>HDPE  </a:t>
            </a:r>
            <a:r>
              <a:rPr lang="en-US" sz="1200" dirty="0">
                <a:latin typeface="Londrina Solid"/>
              </a:rPr>
              <a:t>​</a:t>
            </a:r>
            <a:endParaRPr lang="en-US" sz="1200" dirty="0"/>
          </a:p>
        </p:txBody>
      </p:sp>
      <p:sp>
        <p:nvSpPr>
          <p:cNvPr id="16" name="Google Shape;1314;p32">
            <a:extLst>
              <a:ext uri="{FF2B5EF4-FFF2-40B4-BE49-F238E27FC236}">
                <a16:creationId xmlns:a16="http://schemas.microsoft.com/office/drawing/2014/main" id="{DA0E52F2-ACBE-2879-B76E-354DD9461BAA}"/>
              </a:ext>
            </a:extLst>
          </p:cNvPr>
          <p:cNvSpPr/>
          <p:nvPr/>
        </p:nvSpPr>
        <p:spPr>
          <a:xfrm>
            <a:off x="7920707" y="3467620"/>
            <a:ext cx="1181805" cy="1091862"/>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15;p32">
            <a:extLst>
              <a:ext uri="{FF2B5EF4-FFF2-40B4-BE49-F238E27FC236}">
                <a16:creationId xmlns:a16="http://schemas.microsoft.com/office/drawing/2014/main" id="{444A635B-B832-88FC-3D0A-5BB0FAB676B0}"/>
              </a:ext>
            </a:extLst>
          </p:cNvPr>
          <p:cNvSpPr txBox="1">
            <a:spLocks/>
          </p:cNvSpPr>
          <p:nvPr/>
        </p:nvSpPr>
        <p:spPr>
          <a:xfrm>
            <a:off x="7927661" y="3600294"/>
            <a:ext cx="1235592" cy="2992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GHG </a:t>
            </a:r>
            <a:r>
              <a:rPr lang="en" sz="1600" dirty="0"/>
              <a:t>↑420</a:t>
            </a:r>
            <a:r>
              <a:rPr lang="en" sz="1200" dirty="0"/>
              <a:t>%</a:t>
            </a:r>
          </a:p>
        </p:txBody>
      </p:sp>
      <p:sp>
        <p:nvSpPr>
          <p:cNvPr id="18" name="Google Shape;1315;p32">
            <a:extLst>
              <a:ext uri="{FF2B5EF4-FFF2-40B4-BE49-F238E27FC236}">
                <a16:creationId xmlns:a16="http://schemas.microsoft.com/office/drawing/2014/main" id="{C5F89E75-A9BF-1369-FB0D-C08C91C2AA21}"/>
              </a:ext>
            </a:extLst>
          </p:cNvPr>
          <p:cNvSpPr txBox="1">
            <a:spLocks/>
          </p:cNvSpPr>
          <p:nvPr/>
        </p:nvSpPr>
        <p:spPr>
          <a:xfrm>
            <a:off x="7903019" y="3902372"/>
            <a:ext cx="1276562" cy="2992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Energy </a:t>
            </a:r>
            <a:r>
              <a:rPr lang="en" sz="1600" dirty="0"/>
              <a:t>↑390</a:t>
            </a:r>
            <a:r>
              <a:rPr lang="en" sz="1200" dirty="0"/>
              <a:t>%</a:t>
            </a:r>
          </a:p>
        </p:txBody>
      </p:sp>
      <p:sp>
        <p:nvSpPr>
          <p:cNvPr id="19" name="TextBox 18">
            <a:extLst>
              <a:ext uri="{FF2B5EF4-FFF2-40B4-BE49-F238E27FC236}">
                <a16:creationId xmlns:a16="http://schemas.microsoft.com/office/drawing/2014/main" id="{4B265C48-BDE3-8948-748E-330F38328B5D}"/>
              </a:ext>
            </a:extLst>
          </p:cNvPr>
          <p:cNvSpPr txBox="1"/>
          <p:nvPr/>
        </p:nvSpPr>
        <p:spPr>
          <a:xfrm>
            <a:off x="8246463" y="3206198"/>
            <a:ext cx="710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Londrina Solid"/>
              </a:rPr>
              <a:t>​</a:t>
            </a:r>
            <a:r>
              <a:rPr lang="en-US" sz="1200" b="1" dirty="0">
                <a:solidFill>
                  <a:srgbClr val="235233"/>
                </a:solidFill>
                <a:latin typeface="Londrina Solid"/>
              </a:rPr>
              <a:t>LDPE  </a:t>
            </a:r>
            <a:r>
              <a:rPr lang="en-US" sz="1200" dirty="0">
                <a:latin typeface="Londrina Solid"/>
              </a:rPr>
              <a:t>​</a:t>
            </a:r>
            <a:endParaRPr lang="en-US" sz="1200" dirty="0"/>
          </a:p>
        </p:txBody>
      </p:sp>
    </p:spTree>
    <p:extLst>
      <p:ext uri="{BB962C8B-B14F-4D97-AF65-F5344CB8AC3E}">
        <p14:creationId xmlns:p14="http://schemas.microsoft.com/office/powerpoint/2010/main" val="1723532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1314;p32">
            <a:extLst>
              <a:ext uri="{FF2B5EF4-FFF2-40B4-BE49-F238E27FC236}">
                <a16:creationId xmlns:a16="http://schemas.microsoft.com/office/drawing/2014/main" id="{F1AE23F1-B9C8-EF35-A879-C0C9BEEC7F8A}"/>
              </a:ext>
            </a:extLst>
          </p:cNvPr>
          <p:cNvSpPr/>
          <p:nvPr/>
        </p:nvSpPr>
        <p:spPr>
          <a:xfrm>
            <a:off x="5259231" y="2307509"/>
            <a:ext cx="1110444" cy="1009958"/>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9" name="TextBox 8">
            <a:extLst>
              <a:ext uri="{FF2B5EF4-FFF2-40B4-BE49-F238E27FC236}">
                <a16:creationId xmlns:a16="http://schemas.microsoft.com/office/drawing/2014/main" id="{BCB75BC3-9E90-C14F-C386-6A27C496FA9B}"/>
              </a:ext>
            </a:extLst>
          </p:cNvPr>
          <p:cNvSpPr txBox="1"/>
          <p:nvPr/>
        </p:nvSpPr>
        <p:spPr>
          <a:xfrm>
            <a:off x="5425996" y="2048636"/>
            <a:ext cx="9751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Londrina Solid"/>
              </a:rPr>
              <a:t>​</a:t>
            </a:r>
            <a:r>
              <a:rPr lang="en-US" sz="1200" b="1" dirty="0">
                <a:solidFill>
                  <a:srgbClr val="235233"/>
                </a:solidFill>
              </a:rPr>
              <a:t> Overall</a:t>
            </a:r>
          </a:p>
        </p:txBody>
      </p:sp>
      <p:sp>
        <p:nvSpPr>
          <p:cNvPr id="13" name="Google Shape;1315;p32">
            <a:extLst>
              <a:ext uri="{FF2B5EF4-FFF2-40B4-BE49-F238E27FC236}">
                <a16:creationId xmlns:a16="http://schemas.microsoft.com/office/drawing/2014/main" id="{B3913B70-634F-6D63-40D7-DBF5F52C4435}"/>
              </a:ext>
            </a:extLst>
          </p:cNvPr>
          <p:cNvSpPr txBox="1">
            <a:spLocks/>
          </p:cNvSpPr>
          <p:nvPr/>
        </p:nvSpPr>
        <p:spPr>
          <a:xfrm>
            <a:off x="5307425" y="2462764"/>
            <a:ext cx="1074314" cy="2434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GHG ↑330%</a:t>
            </a:r>
          </a:p>
        </p:txBody>
      </p:sp>
      <p:sp>
        <p:nvSpPr>
          <p:cNvPr id="11" name="Google Shape;1315;p32">
            <a:extLst>
              <a:ext uri="{FF2B5EF4-FFF2-40B4-BE49-F238E27FC236}">
                <a16:creationId xmlns:a16="http://schemas.microsoft.com/office/drawing/2014/main" id="{1243EF4C-3EA6-2FC5-45A1-D86D0F216CE8}"/>
              </a:ext>
            </a:extLst>
          </p:cNvPr>
          <p:cNvSpPr txBox="1">
            <a:spLocks/>
          </p:cNvSpPr>
          <p:nvPr/>
        </p:nvSpPr>
        <p:spPr>
          <a:xfrm>
            <a:off x="5214797" y="2790694"/>
            <a:ext cx="1259509" cy="151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Energy ↑2,700%</a:t>
            </a:r>
          </a:p>
        </p:txBody>
      </p:sp>
      <p:sp>
        <p:nvSpPr>
          <p:cNvPr id="8" name="Title 1">
            <a:extLst>
              <a:ext uri="{FF2B5EF4-FFF2-40B4-BE49-F238E27FC236}">
                <a16:creationId xmlns:a16="http://schemas.microsoft.com/office/drawing/2014/main" id="{81AB1D99-C025-FD3F-3363-D9F5796AD9CC}"/>
              </a:ext>
            </a:extLst>
          </p:cNvPr>
          <p:cNvSpPr txBox="1">
            <a:spLocks/>
          </p:cNvSpPr>
          <p:nvPr/>
        </p:nvSpPr>
        <p:spPr>
          <a:xfrm>
            <a:off x="232861" y="576787"/>
            <a:ext cx="8501959" cy="4620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5200"/>
              <a:buFont typeface="Londrina Solid"/>
              <a:buNone/>
              <a:defRPr sz="50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9pPr>
          </a:lstStyle>
          <a:p>
            <a:br>
              <a:rPr lang="en-US" dirty="0"/>
            </a:br>
            <a:r>
              <a:rPr lang="en-US" sz="3200" dirty="0"/>
              <a:t>Models Predictions on Coca-Cola Recycling Case Study  </a:t>
            </a:r>
          </a:p>
        </p:txBody>
      </p:sp>
      <p:pic>
        <p:nvPicPr>
          <p:cNvPr id="2" name="Picture 1" descr="Coca Cola Bottle">
            <a:extLst>
              <a:ext uri="{FF2B5EF4-FFF2-40B4-BE49-F238E27FC236}">
                <a16:creationId xmlns:a16="http://schemas.microsoft.com/office/drawing/2014/main" id="{B8C1AFE9-D60A-9E82-E7E5-AA9FA20DB320}"/>
              </a:ext>
            </a:extLst>
          </p:cNvPr>
          <p:cNvPicPr>
            <a:picLocks noChangeAspect="1"/>
          </p:cNvPicPr>
          <p:nvPr/>
        </p:nvPicPr>
        <p:blipFill>
          <a:blip r:embed="rId2"/>
          <a:stretch>
            <a:fillRect/>
          </a:stretch>
        </p:blipFill>
        <p:spPr>
          <a:xfrm>
            <a:off x="136875" y="1051251"/>
            <a:ext cx="2493672" cy="2493672"/>
          </a:xfrm>
          <a:prstGeom prst="rect">
            <a:avLst/>
          </a:prstGeom>
        </p:spPr>
      </p:pic>
      <p:pic>
        <p:nvPicPr>
          <p:cNvPr id="4" name="Рисунок 3" descr="Изображение выглядит как Шрифт, каллиграфия, типография, белый&#10;&#10;Автоматически созданное описание">
            <a:extLst>
              <a:ext uri="{FF2B5EF4-FFF2-40B4-BE49-F238E27FC236}">
                <a16:creationId xmlns:a16="http://schemas.microsoft.com/office/drawing/2014/main" id="{5B51EA8B-B5BC-0139-34E4-FD974B15B379}"/>
              </a:ext>
            </a:extLst>
          </p:cNvPr>
          <p:cNvPicPr>
            <a:picLocks noChangeAspect="1"/>
          </p:cNvPicPr>
          <p:nvPr/>
        </p:nvPicPr>
        <p:blipFill>
          <a:blip r:embed="rId3"/>
          <a:stretch>
            <a:fillRect/>
          </a:stretch>
        </p:blipFill>
        <p:spPr>
          <a:xfrm>
            <a:off x="793" y="4694237"/>
            <a:ext cx="1899444" cy="450057"/>
          </a:xfrm>
          <a:prstGeom prst="rect">
            <a:avLst/>
          </a:prstGeom>
        </p:spPr>
      </p:pic>
      <p:sp>
        <p:nvSpPr>
          <p:cNvPr id="3" name="Google Shape;1314;p32">
            <a:extLst>
              <a:ext uri="{FF2B5EF4-FFF2-40B4-BE49-F238E27FC236}">
                <a16:creationId xmlns:a16="http://schemas.microsoft.com/office/drawing/2014/main" id="{357EC67C-D5C7-0B46-5598-811A0C81F904}"/>
              </a:ext>
            </a:extLst>
          </p:cNvPr>
          <p:cNvSpPr/>
          <p:nvPr/>
        </p:nvSpPr>
        <p:spPr>
          <a:xfrm>
            <a:off x="2741447" y="1215567"/>
            <a:ext cx="1052630" cy="1027737"/>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5" name="Google Shape;1315;p32">
            <a:extLst>
              <a:ext uri="{FF2B5EF4-FFF2-40B4-BE49-F238E27FC236}">
                <a16:creationId xmlns:a16="http://schemas.microsoft.com/office/drawing/2014/main" id="{8A73B863-8A54-A233-3181-067AE52C3941}"/>
              </a:ext>
            </a:extLst>
          </p:cNvPr>
          <p:cNvSpPr txBox="1">
            <a:spLocks/>
          </p:cNvSpPr>
          <p:nvPr/>
        </p:nvSpPr>
        <p:spPr>
          <a:xfrm>
            <a:off x="2700476" y="1347396"/>
            <a:ext cx="1088730" cy="2889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GHG ↑2200%</a:t>
            </a:r>
          </a:p>
        </p:txBody>
      </p:sp>
      <p:sp>
        <p:nvSpPr>
          <p:cNvPr id="6" name="Google Shape;1315;p32">
            <a:extLst>
              <a:ext uri="{FF2B5EF4-FFF2-40B4-BE49-F238E27FC236}">
                <a16:creationId xmlns:a16="http://schemas.microsoft.com/office/drawing/2014/main" id="{4F85CC61-1641-9CCB-6D8D-05113FF95217}"/>
              </a:ext>
            </a:extLst>
          </p:cNvPr>
          <p:cNvSpPr txBox="1">
            <a:spLocks/>
          </p:cNvSpPr>
          <p:nvPr/>
        </p:nvSpPr>
        <p:spPr>
          <a:xfrm>
            <a:off x="2630547" y="1649957"/>
            <a:ext cx="1164735" cy="3023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Energy ↑14,600%</a:t>
            </a:r>
          </a:p>
        </p:txBody>
      </p:sp>
      <p:sp>
        <p:nvSpPr>
          <p:cNvPr id="7" name="TextBox 6">
            <a:extLst>
              <a:ext uri="{FF2B5EF4-FFF2-40B4-BE49-F238E27FC236}">
                <a16:creationId xmlns:a16="http://schemas.microsoft.com/office/drawing/2014/main" id="{CB8EF7BC-11BB-CE7E-0F23-25EE308BC762}"/>
              </a:ext>
            </a:extLst>
          </p:cNvPr>
          <p:cNvSpPr txBox="1"/>
          <p:nvPr/>
        </p:nvSpPr>
        <p:spPr>
          <a:xfrm>
            <a:off x="3126225" y="903348"/>
            <a:ext cx="625869" cy="252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Londrina Solid"/>
              </a:rPr>
              <a:t>​</a:t>
            </a:r>
            <a:r>
              <a:rPr lang="en-US" sz="1050" b="1" dirty="0">
                <a:solidFill>
                  <a:srgbClr val="235233"/>
                </a:solidFill>
                <a:latin typeface="Londrina Solid"/>
              </a:rPr>
              <a:t>PET  </a:t>
            </a:r>
            <a:r>
              <a:rPr lang="en-US" sz="1050" dirty="0">
                <a:latin typeface="Londrina Solid"/>
              </a:rPr>
              <a:t>​</a:t>
            </a:r>
            <a:endParaRPr lang="en-US" sz="1050" dirty="0"/>
          </a:p>
        </p:txBody>
      </p:sp>
      <p:sp>
        <p:nvSpPr>
          <p:cNvPr id="10" name="Google Shape;1314;p32">
            <a:extLst>
              <a:ext uri="{FF2B5EF4-FFF2-40B4-BE49-F238E27FC236}">
                <a16:creationId xmlns:a16="http://schemas.microsoft.com/office/drawing/2014/main" id="{7893BD13-8110-5FE7-E06A-FA93A6349DA0}"/>
              </a:ext>
            </a:extLst>
          </p:cNvPr>
          <p:cNvSpPr/>
          <p:nvPr/>
        </p:nvSpPr>
        <p:spPr>
          <a:xfrm>
            <a:off x="2700477" y="2520220"/>
            <a:ext cx="1110444" cy="1009958"/>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2" name="Google Shape;1315;p32">
            <a:extLst>
              <a:ext uri="{FF2B5EF4-FFF2-40B4-BE49-F238E27FC236}">
                <a16:creationId xmlns:a16="http://schemas.microsoft.com/office/drawing/2014/main" id="{9ACEF011-931B-7A8D-CBD0-E6D87526A1C0}"/>
              </a:ext>
            </a:extLst>
          </p:cNvPr>
          <p:cNvSpPr txBox="1">
            <a:spLocks/>
          </p:cNvSpPr>
          <p:nvPr/>
        </p:nvSpPr>
        <p:spPr>
          <a:xfrm>
            <a:off x="2725118" y="2641682"/>
            <a:ext cx="1088730" cy="2889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GHG ↑580%</a:t>
            </a:r>
          </a:p>
        </p:txBody>
      </p:sp>
      <p:sp>
        <p:nvSpPr>
          <p:cNvPr id="14" name="Google Shape;1315;p32">
            <a:extLst>
              <a:ext uri="{FF2B5EF4-FFF2-40B4-BE49-F238E27FC236}">
                <a16:creationId xmlns:a16="http://schemas.microsoft.com/office/drawing/2014/main" id="{B7D3C2DE-6CC4-66B2-07E3-853123DC8A4E}"/>
              </a:ext>
            </a:extLst>
          </p:cNvPr>
          <p:cNvSpPr txBox="1">
            <a:spLocks/>
          </p:cNvSpPr>
          <p:nvPr/>
        </p:nvSpPr>
        <p:spPr>
          <a:xfrm>
            <a:off x="2741445" y="2943760"/>
            <a:ext cx="1139405" cy="3008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Energy ↑160%</a:t>
            </a:r>
          </a:p>
        </p:txBody>
      </p:sp>
      <p:sp>
        <p:nvSpPr>
          <p:cNvPr id="15" name="TextBox 14">
            <a:extLst>
              <a:ext uri="{FF2B5EF4-FFF2-40B4-BE49-F238E27FC236}">
                <a16:creationId xmlns:a16="http://schemas.microsoft.com/office/drawing/2014/main" id="{88C4056F-5C4F-CCB9-FBC5-423031C05800}"/>
              </a:ext>
            </a:extLst>
          </p:cNvPr>
          <p:cNvSpPr txBox="1"/>
          <p:nvPr/>
        </p:nvSpPr>
        <p:spPr>
          <a:xfrm>
            <a:off x="3033276" y="2253420"/>
            <a:ext cx="625869" cy="252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Londrina Solid"/>
              </a:rPr>
              <a:t>​</a:t>
            </a:r>
            <a:r>
              <a:rPr lang="en-US" sz="1050" b="1" dirty="0">
                <a:solidFill>
                  <a:srgbClr val="235233"/>
                </a:solidFill>
                <a:latin typeface="Londrina Solid"/>
              </a:rPr>
              <a:t>HDPE  </a:t>
            </a:r>
            <a:r>
              <a:rPr lang="en-US" sz="1050" dirty="0">
                <a:latin typeface="Londrina Solid"/>
              </a:rPr>
              <a:t>​</a:t>
            </a:r>
            <a:endParaRPr lang="en-US" sz="1050" dirty="0"/>
          </a:p>
        </p:txBody>
      </p:sp>
      <p:sp>
        <p:nvSpPr>
          <p:cNvPr id="16" name="Google Shape;1314;p32">
            <a:extLst>
              <a:ext uri="{FF2B5EF4-FFF2-40B4-BE49-F238E27FC236}">
                <a16:creationId xmlns:a16="http://schemas.microsoft.com/office/drawing/2014/main" id="{AABDDDDB-477C-130B-E07A-2D4DA8604926}"/>
              </a:ext>
            </a:extLst>
          </p:cNvPr>
          <p:cNvSpPr/>
          <p:nvPr/>
        </p:nvSpPr>
        <p:spPr>
          <a:xfrm>
            <a:off x="2718164" y="3872234"/>
            <a:ext cx="1041337" cy="1054049"/>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7" name="Google Shape;1315;p32">
            <a:extLst>
              <a:ext uri="{FF2B5EF4-FFF2-40B4-BE49-F238E27FC236}">
                <a16:creationId xmlns:a16="http://schemas.microsoft.com/office/drawing/2014/main" id="{18AEBA6C-0F6E-9832-D9E3-D3C12F958458}"/>
              </a:ext>
            </a:extLst>
          </p:cNvPr>
          <p:cNvSpPr txBox="1">
            <a:spLocks/>
          </p:cNvSpPr>
          <p:nvPr/>
        </p:nvSpPr>
        <p:spPr>
          <a:xfrm>
            <a:off x="2725118" y="3977460"/>
            <a:ext cx="1088730" cy="2889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GHG ↑220%</a:t>
            </a:r>
          </a:p>
        </p:txBody>
      </p:sp>
      <p:sp>
        <p:nvSpPr>
          <p:cNvPr id="18" name="Google Shape;1315;p32">
            <a:extLst>
              <a:ext uri="{FF2B5EF4-FFF2-40B4-BE49-F238E27FC236}">
                <a16:creationId xmlns:a16="http://schemas.microsoft.com/office/drawing/2014/main" id="{8E0DFD1A-A4DB-C702-4879-3FC6E059074E}"/>
              </a:ext>
            </a:extLst>
          </p:cNvPr>
          <p:cNvSpPr txBox="1">
            <a:spLocks/>
          </p:cNvSpPr>
          <p:nvPr/>
        </p:nvSpPr>
        <p:spPr>
          <a:xfrm>
            <a:off x="2700476" y="4279538"/>
            <a:ext cx="1147824" cy="339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Energy ↓63%</a:t>
            </a:r>
          </a:p>
        </p:txBody>
      </p:sp>
      <p:sp>
        <p:nvSpPr>
          <p:cNvPr id="19" name="TextBox 18">
            <a:extLst>
              <a:ext uri="{FF2B5EF4-FFF2-40B4-BE49-F238E27FC236}">
                <a16:creationId xmlns:a16="http://schemas.microsoft.com/office/drawing/2014/main" id="{B92F990D-8C2E-3B38-7C1A-5C7F9FDE3BD0}"/>
              </a:ext>
            </a:extLst>
          </p:cNvPr>
          <p:cNvSpPr txBox="1"/>
          <p:nvPr/>
        </p:nvSpPr>
        <p:spPr>
          <a:xfrm>
            <a:off x="3043920" y="3582060"/>
            <a:ext cx="625869" cy="252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Londrina Solid"/>
              </a:rPr>
              <a:t>​</a:t>
            </a:r>
            <a:r>
              <a:rPr lang="en-US" sz="1050" b="1" dirty="0">
                <a:solidFill>
                  <a:srgbClr val="235233"/>
                </a:solidFill>
                <a:latin typeface="Londrina Solid"/>
              </a:rPr>
              <a:t>LDPE  </a:t>
            </a:r>
            <a:r>
              <a:rPr lang="en-US" sz="1050" dirty="0">
                <a:latin typeface="Londrina Solid"/>
              </a:rPr>
              <a:t>​</a:t>
            </a:r>
            <a:endParaRPr lang="en-US" sz="1050" dirty="0"/>
          </a:p>
        </p:txBody>
      </p:sp>
      <p:sp>
        <p:nvSpPr>
          <p:cNvPr id="20" name="Google Shape;1314;p32">
            <a:extLst>
              <a:ext uri="{FF2B5EF4-FFF2-40B4-BE49-F238E27FC236}">
                <a16:creationId xmlns:a16="http://schemas.microsoft.com/office/drawing/2014/main" id="{2A76DE8D-4995-7837-EADC-C14A6E55990C}"/>
              </a:ext>
            </a:extLst>
          </p:cNvPr>
          <p:cNvSpPr/>
          <p:nvPr/>
        </p:nvSpPr>
        <p:spPr>
          <a:xfrm>
            <a:off x="3848301" y="1214368"/>
            <a:ext cx="1052630" cy="1027737"/>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1" name="Google Shape;1315;p32">
            <a:extLst>
              <a:ext uri="{FF2B5EF4-FFF2-40B4-BE49-F238E27FC236}">
                <a16:creationId xmlns:a16="http://schemas.microsoft.com/office/drawing/2014/main" id="{37EBB3E7-F7FB-E14D-7FD9-8251973F886F}"/>
              </a:ext>
            </a:extLst>
          </p:cNvPr>
          <p:cNvSpPr txBox="1">
            <a:spLocks/>
          </p:cNvSpPr>
          <p:nvPr/>
        </p:nvSpPr>
        <p:spPr>
          <a:xfrm>
            <a:off x="3807330" y="1346197"/>
            <a:ext cx="1088730" cy="2889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GHG ↑370%</a:t>
            </a:r>
          </a:p>
        </p:txBody>
      </p:sp>
      <p:sp>
        <p:nvSpPr>
          <p:cNvPr id="22" name="Google Shape;1315;p32">
            <a:extLst>
              <a:ext uri="{FF2B5EF4-FFF2-40B4-BE49-F238E27FC236}">
                <a16:creationId xmlns:a16="http://schemas.microsoft.com/office/drawing/2014/main" id="{E19DB37D-7D71-4FD1-B100-54ECECE49FE1}"/>
              </a:ext>
            </a:extLst>
          </p:cNvPr>
          <p:cNvSpPr txBox="1">
            <a:spLocks/>
          </p:cNvSpPr>
          <p:nvPr/>
        </p:nvSpPr>
        <p:spPr>
          <a:xfrm>
            <a:off x="3737401" y="1648758"/>
            <a:ext cx="1265987" cy="2889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Energy ↑6,000%</a:t>
            </a:r>
          </a:p>
        </p:txBody>
      </p:sp>
      <p:sp>
        <p:nvSpPr>
          <p:cNvPr id="23" name="TextBox 22">
            <a:extLst>
              <a:ext uri="{FF2B5EF4-FFF2-40B4-BE49-F238E27FC236}">
                <a16:creationId xmlns:a16="http://schemas.microsoft.com/office/drawing/2014/main" id="{6C19F218-AE13-4F5A-DF08-0677F99F8C6B}"/>
              </a:ext>
            </a:extLst>
          </p:cNvPr>
          <p:cNvSpPr txBox="1"/>
          <p:nvPr/>
        </p:nvSpPr>
        <p:spPr>
          <a:xfrm>
            <a:off x="4228776" y="902899"/>
            <a:ext cx="625869" cy="252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Londrina Solid"/>
              </a:rPr>
              <a:t>​</a:t>
            </a:r>
            <a:r>
              <a:rPr lang="en-US" sz="1050" b="1" dirty="0">
                <a:solidFill>
                  <a:srgbClr val="235233"/>
                </a:solidFill>
                <a:latin typeface="Londrina Solid"/>
              </a:rPr>
              <a:t>PET  </a:t>
            </a:r>
            <a:r>
              <a:rPr lang="en-US" sz="1050" dirty="0">
                <a:latin typeface="Londrina Solid"/>
              </a:rPr>
              <a:t>​</a:t>
            </a:r>
            <a:endParaRPr lang="en-US" sz="1050" dirty="0"/>
          </a:p>
        </p:txBody>
      </p:sp>
      <p:sp>
        <p:nvSpPr>
          <p:cNvPr id="24" name="Google Shape;1314;p32">
            <a:extLst>
              <a:ext uri="{FF2B5EF4-FFF2-40B4-BE49-F238E27FC236}">
                <a16:creationId xmlns:a16="http://schemas.microsoft.com/office/drawing/2014/main" id="{FF11718D-762D-A9BE-55C9-EE10193B4939}"/>
              </a:ext>
            </a:extLst>
          </p:cNvPr>
          <p:cNvSpPr/>
          <p:nvPr/>
        </p:nvSpPr>
        <p:spPr>
          <a:xfrm>
            <a:off x="3807331" y="2519021"/>
            <a:ext cx="1110444" cy="1009958"/>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5" name="Google Shape;1315;p32">
            <a:extLst>
              <a:ext uri="{FF2B5EF4-FFF2-40B4-BE49-F238E27FC236}">
                <a16:creationId xmlns:a16="http://schemas.microsoft.com/office/drawing/2014/main" id="{9A76796E-A3A0-FF0D-8E93-9C5216A6BDA5}"/>
              </a:ext>
            </a:extLst>
          </p:cNvPr>
          <p:cNvSpPr txBox="1">
            <a:spLocks/>
          </p:cNvSpPr>
          <p:nvPr/>
        </p:nvSpPr>
        <p:spPr>
          <a:xfrm>
            <a:off x="3831972" y="2640483"/>
            <a:ext cx="1088730" cy="2889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GHG ↑652%</a:t>
            </a:r>
          </a:p>
        </p:txBody>
      </p:sp>
      <p:sp>
        <p:nvSpPr>
          <p:cNvPr id="26" name="Google Shape;1315;p32">
            <a:extLst>
              <a:ext uri="{FF2B5EF4-FFF2-40B4-BE49-F238E27FC236}">
                <a16:creationId xmlns:a16="http://schemas.microsoft.com/office/drawing/2014/main" id="{2067CC69-7AFC-4773-E0B5-19B6CD979D5D}"/>
              </a:ext>
            </a:extLst>
          </p:cNvPr>
          <p:cNvSpPr txBox="1">
            <a:spLocks/>
          </p:cNvSpPr>
          <p:nvPr/>
        </p:nvSpPr>
        <p:spPr>
          <a:xfrm>
            <a:off x="3742716" y="2949734"/>
            <a:ext cx="1267241" cy="2889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Energy ↑1,100%</a:t>
            </a:r>
          </a:p>
        </p:txBody>
      </p:sp>
      <p:sp>
        <p:nvSpPr>
          <p:cNvPr id="27" name="TextBox 26">
            <a:extLst>
              <a:ext uri="{FF2B5EF4-FFF2-40B4-BE49-F238E27FC236}">
                <a16:creationId xmlns:a16="http://schemas.microsoft.com/office/drawing/2014/main" id="{B34B083B-30A7-5B5A-C449-139DC1237E09}"/>
              </a:ext>
            </a:extLst>
          </p:cNvPr>
          <p:cNvSpPr txBox="1"/>
          <p:nvPr/>
        </p:nvSpPr>
        <p:spPr>
          <a:xfrm>
            <a:off x="4140130" y="2252221"/>
            <a:ext cx="625869" cy="252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Londrina Solid"/>
              </a:rPr>
              <a:t>​</a:t>
            </a:r>
            <a:r>
              <a:rPr lang="en-US" sz="1050" b="1" dirty="0">
                <a:solidFill>
                  <a:srgbClr val="235233"/>
                </a:solidFill>
                <a:latin typeface="Londrina Solid"/>
              </a:rPr>
              <a:t>HDPE  </a:t>
            </a:r>
            <a:r>
              <a:rPr lang="en-US" sz="1050" dirty="0">
                <a:latin typeface="Londrina Solid"/>
              </a:rPr>
              <a:t>​</a:t>
            </a:r>
            <a:endParaRPr lang="en-US" sz="1050" dirty="0"/>
          </a:p>
        </p:txBody>
      </p:sp>
      <p:sp>
        <p:nvSpPr>
          <p:cNvPr id="28" name="Google Shape;1314;p32">
            <a:extLst>
              <a:ext uri="{FF2B5EF4-FFF2-40B4-BE49-F238E27FC236}">
                <a16:creationId xmlns:a16="http://schemas.microsoft.com/office/drawing/2014/main" id="{ED2EDF25-33C6-719C-1A10-D8AE4A2CC02D}"/>
              </a:ext>
            </a:extLst>
          </p:cNvPr>
          <p:cNvSpPr/>
          <p:nvPr/>
        </p:nvSpPr>
        <p:spPr>
          <a:xfrm>
            <a:off x="3825018" y="3871035"/>
            <a:ext cx="1041337" cy="1054049"/>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9" name="Google Shape;1315;p32">
            <a:extLst>
              <a:ext uri="{FF2B5EF4-FFF2-40B4-BE49-F238E27FC236}">
                <a16:creationId xmlns:a16="http://schemas.microsoft.com/office/drawing/2014/main" id="{6D4F855D-1F0E-9F3C-8125-629603DA9170}"/>
              </a:ext>
            </a:extLst>
          </p:cNvPr>
          <p:cNvSpPr txBox="1">
            <a:spLocks/>
          </p:cNvSpPr>
          <p:nvPr/>
        </p:nvSpPr>
        <p:spPr>
          <a:xfrm>
            <a:off x="3831972" y="3976261"/>
            <a:ext cx="1088730" cy="2889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GHG ↑220%</a:t>
            </a:r>
          </a:p>
        </p:txBody>
      </p:sp>
      <p:sp>
        <p:nvSpPr>
          <p:cNvPr id="30" name="Google Shape;1315;p32">
            <a:extLst>
              <a:ext uri="{FF2B5EF4-FFF2-40B4-BE49-F238E27FC236}">
                <a16:creationId xmlns:a16="http://schemas.microsoft.com/office/drawing/2014/main" id="{4846FAF0-CB92-C34E-15D8-7F55B6982B35}"/>
              </a:ext>
            </a:extLst>
          </p:cNvPr>
          <p:cNvSpPr txBox="1">
            <a:spLocks/>
          </p:cNvSpPr>
          <p:nvPr/>
        </p:nvSpPr>
        <p:spPr>
          <a:xfrm>
            <a:off x="3776378" y="4321375"/>
            <a:ext cx="1227010" cy="3289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200" dirty="0"/>
              <a:t>Energy ↓ 63%</a:t>
            </a:r>
          </a:p>
        </p:txBody>
      </p:sp>
      <p:sp>
        <p:nvSpPr>
          <p:cNvPr id="31" name="TextBox 30">
            <a:extLst>
              <a:ext uri="{FF2B5EF4-FFF2-40B4-BE49-F238E27FC236}">
                <a16:creationId xmlns:a16="http://schemas.microsoft.com/office/drawing/2014/main" id="{C96F22D2-4E8E-3751-6444-CEC45A0742FA}"/>
              </a:ext>
            </a:extLst>
          </p:cNvPr>
          <p:cNvSpPr txBox="1"/>
          <p:nvPr/>
        </p:nvSpPr>
        <p:spPr>
          <a:xfrm>
            <a:off x="4150774" y="3580861"/>
            <a:ext cx="625869" cy="252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Londrina Solid"/>
              </a:rPr>
              <a:t>​</a:t>
            </a:r>
            <a:r>
              <a:rPr lang="en-US" sz="1050" b="1" dirty="0">
                <a:solidFill>
                  <a:srgbClr val="235233"/>
                </a:solidFill>
                <a:latin typeface="Londrina Solid"/>
              </a:rPr>
              <a:t>LDPE  </a:t>
            </a:r>
            <a:r>
              <a:rPr lang="en-US" sz="1050" dirty="0">
                <a:latin typeface="Londrina Solid"/>
              </a:rPr>
              <a:t>​</a:t>
            </a:r>
            <a:endParaRPr lang="en-US" sz="1050" dirty="0"/>
          </a:p>
        </p:txBody>
      </p:sp>
      <p:sp>
        <p:nvSpPr>
          <p:cNvPr id="33" name="Google Shape;1315;p32">
            <a:extLst>
              <a:ext uri="{FF2B5EF4-FFF2-40B4-BE49-F238E27FC236}">
                <a16:creationId xmlns:a16="http://schemas.microsoft.com/office/drawing/2014/main" id="{E1290F29-A3F9-085C-3868-8C5CAC9EBDDE}"/>
              </a:ext>
            </a:extLst>
          </p:cNvPr>
          <p:cNvSpPr txBox="1">
            <a:spLocks/>
          </p:cNvSpPr>
          <p:nvPr/>
        </p:nvSpPr>
        <p:spPr>
          <a:xfrm>
            <a:off x="2890331" y="554560"/>
            <a:ext cx="861763" cy="2199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pPr algn="l"/>
            <a:r>
              <a:rPr lang="en" sz="1100" dirty="0"/>
              <a:t>Scenario 1</a:t>
            </a:r>
          </a:p>
        </p:txBody>
      </p:sp>
      <p:sp>
        <p:nvSpPr>
          <p:cNvPr id="34" name="Google Shape;1315;p32">
            <a:extLst>
              <a:ext uri="{FF2B5EF4-FFF2-40B4-BE49-F238E27FC236}">
                <a16:creationId xmlns:a16="http://schemas.microsoft.com/office/drawing/2014/main" id="{657F5B1B-6F0D-6163-14D9-A772F538D1D8}"/>
              </a:ext>
            </a:extLst>
          </p:cNvPr>
          <p:cNvSpPr txBox="1">
            <a:spLocks/>
          </p:cNvSpPr>
          <p:nvPr/>
        </p:nvSpPr>
        <p:spPr>
          <a:xfrm>
            <a:off x="3961783" y="552437"/>
            <a:ext cx="861763" cy="2199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pPr algn="l"/>
            <a:r>
              <a:rPr lang="en" sz="1100" dirty="0"/>
              <a:t>Scenario 2</a:t>
            </a:r>
          </a:p>
        </p:txBody>
      </p:sp>
      <p:cxnSp>
        <p:nvCxnSpPr>
          <p:cNvPr id="36" name="Straight Arrow Connector 35">
            <a:extLst>
              <a:ext uri="{FF2B5EF4-FFF2-40B4-BE49-F238E27FC236}">
                <a16:creationId xmlns:a16="http://schemas.microsoft.com/office/drawing/2014/main" id="{DBAE1027-D944-914D-8D4D-E4E630A7D696}"/>
              </a:ext>
            </a:extLst>
          </p:cNvPr>
          <p:cNvCxnSpPr>
            <a:cxnSpLocks/>
          </p:cNvCxnSpPr>
          <p:nvPr/>
        </p:nvCxnSpPr>
        <p:spPr>
          <a:xfrm>
            <a:off x="1383711" y="1226000"/>
            <a:ext cx="1381369" cy="541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318B79E-D733-3846-C00F-989F37AFF5C0}"/>
              </a:ext>
            </a:extLst>
          </p:cNvPr>
          <p:cNvCxnSpPr>
            <a:cxnSpLocks/>
            <a:endCxn id="10" idx="2"/>
          </p:cNvCxnSpPr>
          <p:nvPr/>
        </p:nvCxnSpPr>
        <p:spPr>
          <a:xfrm>
            <a:off x="1466802" y="2214849"/>
            <a:ext cx="1233675" cy="81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8A7A455-4D4F-25FC-5B14-45FDBC87DDDE}"/>
              </a:ext>
            </a:extLst>
          </p:cNvPr>
          <p:cNvCxnSpPr>
            <a:cxnSpLocks/>
            <a:endCxn id="18" idx="1"/>
          </p:cNvCxnSpPr>
          <p:nvPr/>
        </p:nvCxnSpPr>
        <p:spPr>
          <a:xfrm>
            <a:off x="1491443" y="2794334"/>
            <a:ext cx="1209033" cy="16548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9EAED9C6-B688-E897-8FC0-51127260EE5F}"/>
              </a:ext>
            </a:extLst>
          </p:cNvPr>
          <p:cNvSpPr/>
          <p:nvPr/>
        </p:nvSpPr>
        <p:spPr>
          <a:xfrm>
            <a:off x="3830176" y="599302"/>
            <a:ext cx="1079137" cy="43853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6" name="Right Brace 45">
            <a:extLst>
              <a:ext uri="{FF2B5EF4-FFF2-40B4-BE49-F238E27FC236}">
                <a16:creationId xmlns:a16="http://schemas.microsoft.com/office/drawing/2014/main" id="{774129E2-AFC8-D7AF-52C1-847758A147BD}"/>
              </a:ext>
            </a:extLst>
          </p:cNvPr>
          <p:cNvSpPr/>
          <p:nvPr/>
        </p:nvSpPr>
        <p:spPr>
          <a:xfrm>
            <a:off x="4917775" y="599302"/>
            <a:ext cx="309954" cy="438539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U"/>
          </a:p>
        </p:txBody>
      </p:sp>
      <p:sp>
        <p:nvSpPr>
          <p:cNvPr id="47" name="Google Shape;1314;p32">
            <a:extLst>
              <a:ext uri="{FF2B5EF4-FFF2-40B4-BE49-F238E27FC236}">
                <a16:creationId xmlns:a16="http://schemas.microsoft.com/office/drawing/2014/main" id="{809732E3-D748-9602-061E-3F55B8FE8A29}"/>
              </a:ext>
            </a:extLst>
          </p:cNvPr>
          <p:cNvSpPr/>
          <p:nvPr/>
        </p:nvSpPr>
        <p:spPr>
          <a:xfrm>
            <a:off x="7125972" y="3609936"/>
            <a:ext cx="1333599" cy="1301036"/>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48" name="TextBox 47">
            <a:extLst>
              <a:ext uri="{FF2B5EF4-FFF2-40B4-BE49-F238E27FC236}">
                <a16:creationId xmlns:a16="http://schemas.microsoft.com/office/drawing/2014/main" id="{DAB5C59D-48A5-5169-DC7A-5F9B9EDC830A}"/>
              </a:ext>
            </a:extLst>
          </p:cNvPr>
          <p:cNvSpPr txBox="1"/>
          <p:nvPr/>
        </p:nvSpPr>
        <p:spPr>
          <a:xfrm>
            <a:off x="7058911" y="3204542"/>
            <a:ext cx="146771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Londrina Solid"/>
              </a:rPr>
              <a:t>​</a:t>
            </a:r>
            <a:r>
              <a:rPr lang="en-US" sz="2000" b="1" dirty="0">
                <a:solidFill>
                  <a:srgbClr val="235233"/>
                </a:solidFill>
              </a:rPr>
              <a:t> Total LCA</a:t>
            </a:r>
          </a:p>
        </p:txBody>
      </p:sp>
      <p:sp>
        <p:nvSpPr>
          <p:cNvPr id="49" name="Google Shape;1315;p32">
            <a:extLst>
              <a:ext uri="{FF2B5EF4-FFF2-40B4-BE49-F238E27FC236}">
                <a16:creationId xmlns:a16="http://schemas.microsoft.com/office/drawing/2014/main" id="{98C185C2-D6AF-1E1A-0C86-B95DC09F2654}"/>
              </a:ext>
            </a:extLst>
          </p:cNvPr>
          <p:cNvSpPr txBox="1">
            <a:spLocks/>
          </p:cNvSpPr>
          <p:nvPr/>
        </p:nvSpPr>
        <p:spPr>
          <a:xfrm>
            <a:off x="7149850" y="3825147"/>
            <a:ext cx="1285841" cy="334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800" dirty="0"/>
              <a:t>GHG ↑15%</a:t>
            </a:r>
          </a:p>
        </p:txBody>
      </p:sp>
      <p:sp>
        <p:nvSpPr>
          <p:cNvPr id="50" name="Google Shape;1315;p32">
            <a:extLst>
              <a:ext uri="{FF2B5EF4-FFF2-40B4-BE49-F238E27FC236}">
                <a16:creationId xmlns:a16="http://schemas.microsoft.com/office/drawing/2014/main" id="{BBE3C7B1-7B64-A57C-F532-8AAC3ACFB272}"/>
              </a:ext>
            </a:extLst>
          </p:cNvPr>
          <p:cNvSpPr txBox="1">
            <a:spLocks/>
          </p:cNvSpPr>
          <p:nvPr/>
        </p:nvSpPr>
        <p:spPr>
          <a:xfrm>
            <a:off x="7081283" y="4341437"/>
            <a:ext cx="1422973" cy="107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800" dirty="0"/>
              <a:t>Energy ↑6%</a:t>
            </a:r>
          </a:p>
        </p:txBody>
      </p:sp>
      <p:sp>
        <p:nvSpPr>
          <p:cNvPr id="51" name="TextBox 50">
            <a:extLst>
              <a:ext uri="{FF2B5EF4-FFF2-40B4-BE49-F238E27FC236}">
                <a16:creationId xmlns:a16="http://schemas.microsoft.com/office/drawing/2014/main" id="{87D84915-569B-DDF5-44B4-FF5A36352D59}"/>
              </a:ext>
            </a:extLst>
          </p:cNvPr>
          <p:cNvSpPr txBox="1"/>
          <p:nvPr/>
        </p:nvSpPr>
        <p:spPr>
          <a:xfrm>
            <a:off x="6872533" y="789192"/>
            <a:ext cx="1974457" cy="1754326"/>
          </a:xfrm>
          <a:prstGeom prst="rect">
            <a:avLst/>
          </a:prstGeom>
          <a:noFill/>
        </p:spPr>
        <p:txBody>
          <a:bodyPr wrap="square" rtlCol="0">
            <a:spAutoFit/>
          </a:bodyPr>
          <a:lstStyle/>
          <a:p>
            <a:r>
              <a:rPr lang="en-RU" sz="1200" dirty="0"/>
              <a:t>Scenario 1 – Using the general statistics of EU recycling </a:t>
            </a:r>
          </a:p>
          <a:p>
            <a:endParaRPr lang="en-RU" sz="1200" dirty="0"/>
          </a:p>
          <a:p>
            <a:r>
              <a:rPr lang="en-RU" sz="1200" dirty="0"/>
              <a:t>Scenario 2 - Adjusting weights of the recycling routes for material using Coca-Cola sustainability report</a:t>
            </a:r>
          </a:p>
        </p:txBody>
      </p:sp>
    </p:spTree>
    <p:extLst>
      <p:ext uri="{BB962C8B-B14F-4D97-AF65-F5344CB8AC3E}">
        <p14:creationId xmlns:p14="http://schemas.microsoft.com/office/powerpoint/2010/main" val="2644234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1314;p32">
            <a:extLst>
              <a:ext uri="{FF2B5EF4-FFF2-40B4-BE49-F238E27FC236}">
                <a16:creationId xmlns:a16="http://schemas.microsoft.com/office/drawing/2014/main" id="{003E1AF3-1B0F-0D70-E10A-77B12B5D907E}"/>
              </a:ext>
            </a:extLst>
          </p:cNvPr>
          <p:cNvSpPr/>
          <p:nvPr/>
        </p:nvSpPr>
        <p:spPr>
          <a:xfrm>
            <a:off x="7205702" y="3062966"/>
            <a:ext cx="1243757" cy="1137621"/>
          </a:xfrm>
          <a:prstGeom prst="ellipse">
            <a:avLst/>
          </a:prstGeom>
          <a:solidFill>
            <a:schemeClr val="lt1"/>
          </a:solid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314;p32">
            <a:extLst>
              <a:ext uri="{FF2B5EF4-FFF2-40B4-BE49-F238E27FC236}">
                <a16:creationId xmlns:a16="http://schemas.microsoft.com/office/drawing/2014/main" id="{21F0E148-1BA4-D19B-2D46-E61BF8EC2052}"/>
              </a:ext>
            </a:extLst>
          </p:cNvPr>
          <p:cNvSpPr/>
          <p:nvPr/>
        </p:nvSpPr>
        <p:spPr>
          <a:xfrm>
            <a:off x="4535980" y="3062966"/>
            <a:ext cx="1243757" cy="1137621"/>
          </a:xfrm>
          <a:prstGeom prst="ellipse">
            <a:avLst/>
          </a:prstGeom>
          <a:solidFill>
            <a:schemeClr val="lt1"/>
          </a:solid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314;p32">
            <a:extLst>
              <a:ext uri="{FF2B5EF4-FFF2-40B4-BE49-F238E27FC236}">
                <a16:creationId xmlns:a16="http://schemas.microsoft.com/office/drawing/2014/main" id="{1B1137BA-112F-C193-F57E-D5A78CADFA0A}"/>
              </a:ext>
            </a:extLst>
          </p:cNvPr>
          <p:cNvSpPr/>
          <p:nvPr/>
        </p:nvSpPr>
        <p:spPr>
          <a:xfrm>
            <a:off x="1858093" y="1201508"/>
            <a:ext cx="1243757" cy="1137621"/>
          </a:xfrm>
          <a:prstGeom prst="ellipse">
            <a:avLst/>
          </a:prstGeom>
          <a:solidFill>
            <a:schemeClr val="lt1"/>
          </a:solid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314;p32">
            <a:extLst>
              <a:ext uri="{FF2B5EF4-FFF2-40B4-BE49-F238E27FC236}">
                <a16:creationId xmlns:a16="http://schemas.microsoft.com/office/drawing/2014/main" id="{091D0EA1-4725-EE07-5EE2-AAE6C4A50778}"/>
              </a:ext>
            </a:extLst>
          </p:cNvPr>
          <p:cNvSpPr/>
          <p:nvPr/>
        </p:nvSpPr>
        <p:spPr>
          <a:xfrm>
            <a:off x="1849930" y="3062966"/>
            <a:ext cx="1243757" cy="1137621"/>
          </a:xfrm>
          <a:prstGeom prst="ellipse">
            <a:avLst/>
          </a:prstGeom>
          <a:solidFill>
            <a:schemeClr val="lt1"/>
          </a:solid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314;p32">
            <a:extLst>
              <a:ext uri="{FF2B5EF4-FFF2-40B4-BE49-F238E27FC236}">
                <a16:creationId xmlns:a16="http://schemas.microsoft.com/office/drawing/2014/main" id="{247DA763-2DE5-39B5-8553-CA954B7E7502}"/>
              </a:ext>
            </a:extLst>
          </p:cNvPr>
          <p:cNvSpPr/>
          <p:nvPr/>
        </p:nvSpPr>
        <p:spPr>
          <a:xfrm>
            <a:off x="7205928" y="1209447"/>
            <a:ext cx="1243757" cy="1137621"/>
          </a:xfrm>
          <a:prstGeom prst="ellipse">
            <a:avLst/>
          </a:prstGeom>
          <a:solidFill>
            <a:schemeClr val="lt1"/>
          </a:solid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314;p32">
            <a:extLst>
              <a:ext uri="{FF2B5EF4-FFF2-40B4-BE49-F238E27FC236}">
                <a16:creationId xmlns:a16="http://schemas.microsoft.com/office/drawing/2014/main" id="{9D469574-5ECC-9161-1CDB-202B26CCE7CE}"/>
              </a:ext>
            </a:extLst>
          </p:cNvPr>
          <p:cNvSpPr/>
          <p:nvPr/>
        </p:nvSpPr>
        <p:spPr>
          <a:xfrm>
            <a:off x="4495158" y="1201509"/>
            <a:ext cx="1243757" cy="1137621"/>
          </a:xfrm>
          <a:prstGeom prst="ellipse">
            <a:avLst/>
          </a:prstGeom>
          <a:solidFill>
            <a:schemeClr val="lt1"/>
          </a:solid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Title 1">
            <a:extLst>
              <a:ext uri="{FF2B5EF4-FFF2-40B4-BE49-F238E27FC236}">
                <a16:creationId xmlns:a16="http://schemas.microsoft.com/office/drawing/2014/main" id="{81AB1D99-C025-FD3F-3363-D9F5796AD9CC}"/>
              </a:ext>
            </a:extLst>
          </p:cNvPr>
          <p:cNvSpPr txBox="1">
            <a:spLocks/>
          </p:cNvSpPr>
          <p:nvPr/>
        </p:nvSpPr>
        <p:spPr>
          <a:xfrm>
            <a:off x="247910" y="185688"/>
            <a:ext cx="8599241" cy="3930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5200"/>
              <a:buFont typeface="Londrina Solid"/>
              <a:buNone/>
              <a:defRPr sz="50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9pPr>
          </a:lstStyle>
          <a:p>
            <a:br>
              <a:rPr lang="en-US"/>
            </a:br>
            <a:r>
              <a:rPr lang="en-US" sz="3200"/>
              <a:t>Models Results Comparing Coca-Cola LCA </a:t>
            </a:r>
          </a:p>
        </p:txBody>
      </p:sp>
      <p:pic>
        <p:nvPicPr>
          <p:cNvPr id="6" name="Рисунок 3" descr="Изображение выглядит как Шрифт, каллиграфия, типография, белый&#10;&#10;Автоматически созданное описание">
            <a:extLst>
              <a:ext uri="{FF2B5EF4-FFF2-40B4-BE49-F238E27FC236}">
                <a16:creationId xmlns:a16="http://schemas.microsoft.com/office/drawing/2014/main" id="{9596ED84-F936-71A5-15FA-15184B78FBE9}"/>
              </a:ext>
            </a:extLst>
          </p:cNvPr>
          <p:cNvPicPr>
            <a:picLocks noChangeAspect="1"/>
          </p:cNvPicPr>
          <p:nvPr/>
        </p:nvPicPr>
        <p:blipFill>
          <a:blip r:embed="rId2"/>
          <a:stretch>
            <a:fillRect/>
          </a:stretch>
        </p:blipFill>
        <p:spPr>
          <a:xfrm>
            <a:off x="793" y="4694237"/>
            <a:ext cx="1899444" cy="450057"/>
          </a:xfrm>
          <a:prstGeom prst="rect">
            <a:avLst/>
          </a:prstGeom>
        </p:spPr>
      </p:pic>
      <p:sp>
        <p:nvSpPr>
          <p:cNvPr id="10" name="TextBox 66">
            <a:extLst>
              <a:ext uri="{FF2B5EF4-FFF2-40B4-BE49-F238E27FC236}">
                <a16:creationId xmlns:a16="http://schemas.microsoft.com/office/drawing/2014/main" id="{55BFD9AF-C9CE-D256-BEC4-D81DEE595AA3}"/>
              </a:ext>
            </a:extLst>
          </p:cNvPr>
          <p:cNvSpPr txBox="1"/>
          <p:nvPr/>
        </p:nvSpPr>
        <p:spPr>
          <a:xfrm>
            <a:off x="6883740" y="579662"/>
            <a:ext cx="19839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a:solidFill>
                  <a:srgbClr val="235233"/>
                </a:solidFill>
              </a:rPr>
              <a:t>Deviation </a:t>
            </a:r>
          </a:p>
        </p:txBody>
      </p:sp>
      <p:sp>
        <p:nvSpPr>
          <p:cNvPr id="28" name="TextBox 66">
            <a:extLst>
              <a:ext uri="{FF2B5EF4-FFF2-40B4-BE49-F238E27FC236}">
                <a16:creationId xmlns:a16="http://schemas.microsoft.com/office/drawing/2014/main" id="{C8DC3FEB-CB7A-062C-233C-17597EA44626}"/>
              </a:ext>
            </a:extLst>
          </p:cNvPr>
          <p:cNvSpPr txBox="1"/>
          <p:nvPr/>
        </p:nvSpPr>
        <p:spPr>
          <a:xfrm>
            <a:off x="3927020" y="579662"/>
            <a:ext cx="2367642"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latin typeface="Londrina Solid"/>
              </a:rPr>
              <a:t>​</a:t>
            </a:r>
            <a:r>
              <a:rPr lang="en-US" sz="2800" b="1">
                <a:solidFill>
                  <a:srgbClr val="235233"/>
                </a:solidFill>
              </a:rPr>
              <a:t> Official Data</a:t>
            </a:r>
            <a:endParaRPr lang="en-US" sz="2800"/>
          </a:p>
        </p:txBody>
      </p:sp>
      <p:sp>
        <p:nvSpPr>
          <p:cNvPr id="36" name="TextBox 66">
            <a:extLst>
              <a:ext uri="{FF2B5EF4-FFF2-40B4-BE49-F238E27FC236}">
                <a16:creationId xmlns:a16="http://schemas.microsoft.com/office/drawing/2014/main" id="{0B65E655-0FDA-1E64-61D2-00AC39767463}"/>
              </a:ext>
            </a:extLst>
          </p:cNvPr>
          <p:cNvSpPr txBox="1"/>
          <p:nvPr/>
        </p:nvSpPr>
        <p:spPr>
          <a:xfrm>
            <a:off x="979712" y="579661"/>
            <a:ext cx="2930976"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latin typeface="Londrina Solid"/>
              </a:rPr>
              <a:t>​</a:t>
            </a:r>
            <a:r>
              <a:rPr lang="en-US" sz="2800" b="1">
                <a:solidFill>
                  <a:srgbClr val="235233"/>
                </a:solidFill>
              </a:rPr>
              <a:t> Data Generated</a:t>
            </a:r>
            <a:endParaRPr lang="en-US" sz="2800"/>
          </a:p>
        </p:txBody>
      </p:sp>
      <p:sp>
        <p:nvSpPr>
          <p:cNvPr id="45" name="Google Shape;1315;p32">
            <a:extLst>
              <a:ext uri="{FF2B5EF4-FFF2-40B4-BE49-F238E27FC236}">
                <a16:creationId xmlns:a16="http://schemas.microsoft.com/office/drawing/2014/main" id="{663EBC3B-D607-CEB3-7F03-9A93CEC547D7}"/>
              </a:ext>
            </a:extLst>
          </p:cNvPr>
          <p:cNvSpPr txBox="1">
            <a:spLocks/>
          </p:cNvSpPr>
          <p:nvPr/>
        </p:nvSpPr>
        <p:spPr>
          <a:xfrm rot="16200000">
            <a:off x="157202" y="1503651"/>
            <a:ext cx="2019363" cy="1686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200" b="1"/>
              <a:t>GHG / </a:t>
            </a:r>
            <a:r>
              <a:rPr lang="en" sz="1100" i="1"/>
              <a:t>gCO2eq/Bottle</a:t>
            </a:r>
          </a:p>
        </p:txBody>
      </p:sp>
      <p:sp>
        <p:nvSpPr>
          <p:cNvPr id="49" name="Google Shape;1315;p32">
            <a:extLst>
              <a:ext uri="{FF2B5EF4-FFF2-40B4-BE49-F238E27FC236}">
                <a16:creationId xmlns:a16="http://schemas.microsoft.com/office/drawing/2014/main" id="{4BEED31C-4C8B-3885-4897-971668C31190}"/>
              </a:ext>
            </a:extLst>
          </p:cNvPr>
          <p:cNvSpPr txBox="1">
            <a:spLocks noGrp="1"/>
          </p:cNvSpPr>
          <p:nvPr>
            <p:ph type="title" idx="2"/>
          </p:nvPr>
        </p:nvSpPr>
        <p:spPr>
          <a:xfrm>
            <a:off x="1810471" y="1380536"/>
            <a:ext cx="1243757" cy="683013"/>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198</a:t>
            </a:r>
          </a:p>
        </p:txBody>
      </p:sp>
      <p:sp>
        <p:nvSpPr>
          <p:cNvPr id="51" name="Google Shape;1315;p32">
            <a:extLst>
              <a:ext uri="{FF2B5EF4-FFF2-40B4-BE49-F238E27FC236}">
                <a16:creationId xmlns:a16="http://schemas.microsoft.com/office/drawing/2014/main" id="{A15EF9D2-46D5-257E-5BDD-0A85AB02DA9E}"/>
              </a:ext>
            </a:extLst>
          </p:cNvPr>
          <p:cNvSpPr txBox="1">
            <a:spLocks/>
          </p:cNvSpPr>
          <p:nvPr/>
        </p:nvSpPr>
        <p:spPr>
          <a:xfrm>
            <a:off x="4372971" y="1455116"/>
            <a:ext cx="1505013" cy="5278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a:t>240</a:t>
            </a:r>
            <a:r>
              <a:rPr lang="en" sz="1200" baseline="30000"/>
              <a:t>*</a:t>
            </a:r>
          </a:p>
        </p:txBody>
      </p:sp>
      <p:sp>
        <p:nvSpPr>
          <p:cNvPr id="53" name="Google Shape;1315;p32">
            <a:extLst>
              <a:ext uri="{FF2B5EF4-FFF2-40B4-BE49-F238E27FC236}">
                <a16:creationId xmlns:a16="http://schemas.microsoft.com/office/drawing/2014/main" id="{C43AD18F-A77D-B365-2BB7-106452223314}"/>
              </a:ext>
            </a:extLst>
          </p:cNvPr>
          <p:cNvSpPr txBox="1">
            <a:spLocks/>
          </p:cNvSpPr>
          <p:nvPr/>
        </p:nvSpPr>
        <p:spPr>
          <a:xfrm>
            <a:off x="7132223" y="1297504"/>
            <a:ext cx="1570328" cy="7483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a:t>18%</a:t>
            </a:r>
          </a:p>
        </p:txBody>
      </p:sp>
      <p:sp>
        <p:nvSpPr>
          <p:cNvPr id="58" name="Google Shape;1315;p32">
            <a:extLst>
              <a:ext uri="{FF2B5EF4-FFF2-40B4-BE49-F238E27FC236}">
                <a16:creationId xmlns:a16="http://schemas.microsoft.com/office/drawing/2014/main" id="{E8478091-8ACE-D31F-2F3E-96E532AB6E9C}"/>
              </a:ext>
            </a:extLst>
          </p:cNvPr>
          <p:cNvSpPr txBox="1">
            <a:spLocks/>
          </p:cNvSpPr>
          <p:nvPr/>
        </p:nvSpPr>
        <p:spPr>
          <a:xfrm rot="16200000">
            <a:off x="206188" y="3479405"/>
            <a:ext cx="1896899" cy="1686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200" b="1"/>
              <a:t>Energy / </a:t>
            </a:r>
            <a:r>
              <a:rPr lang="en" sz="1100" i="1"/>
              <a:t>KJ / Bottle</a:t>
            </a:r>
          </a:p>
        </p:txBody>
      </p:sp>
      <p:sp>
        <p:nvSpPr>
          <p:cNvPr id="60" name="Google Shape;1315;p32">
            <a:extLst>
              <a:ext uri="{FF2B5EF4-FFF2-40B4-BE49-F238E27FC236}">
                <a16:creationId xmlns:a16="http://schemas.microsoft.com/office/drawing/2014/main" id="{4F1D71CE-06E9-E070-7220-FD4D2EA31728}"/>
              </a:ext>
            </a:extLst>
          </p:cNvPr>
          <p:cNvSpPr txBox="1">
            <a:spLocks/>
          </p:cNvSpPr>
          <p:nvPr/>
        </p:nvSpPr>
        <p:spPr>
          <a:xfrm>
            <a:off x="1713857" y="3230395"/>
            <a:ext cx="1562164" cy="666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a:t>3650</a:t>
            </a:r>
          </a:p>
        </p:txBody>
      </p:sp>
      <p:sp>
        <p:nvSpPr>
          <p:cNvPr id="61" name="Google Shape;1315;p32">
            <a:extLst>
              <a:ext uri="{FF2B5EF4-FFF2-40B4-BE49-F238E27FC236}">
                <a16:creationId xmlns:a16="http://schemas.microsoft.com/office/drawing/2014/main" id="{D1F1BA51-8B92-F74E-F380-B4A600C174D4}"/>
              </a:ext>
            </a:extLst>
          </p:cNvPr>
          <p:cNvSpPr txBox="1">
            <a:spLocks/>
          </p:cNvSpPr>
          <p:nvPr/>
        </p:nvSpPr>
        <p:spPr>
          <a:xfrm>
            <a:off x="4376776" y="3209796"/>
            <a:ext cx="1562164" cy="666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a:t>N/A</a:t>
            </a:r>
          </a:p>
        </p:txBody>
      </p:sp>
      <p:sp>
        <p:nvSpPr>
          <p:cNvPr id="63" name="Google Shape;1315;p32">
            <a:extLst>
              <a:ext uri="{FF2B5EF4-FFF2-40B4-BE49-F238E27FC236}">
                <a16:creationId xmlns:a16="http://schemas.microsoft.com/office/drawing/2014/main" id="{21F75884-F908-B92D-00AF-5488021A7AC4}"/>
              </a:ext>
            </a:extLst>
          </p:cNvPr>
          <p:cNvSpPr txBox="1">
            <a:spLocks/>
          </p:cNvSpPr>
          <p:nvPr/>
        </p:nvSpPr>
        <p:spPr>
          <a:xfrm>
            <a:off x="7094618" y="3207133"/>
            <a:ext cx="1562164" cy="666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a:t>N/A</a:t>
            </a:r>
          </a:p>
        </p:txBody>
      </p:sp>
      <p:sp>
        <p:nvSpPr>
          <p:cNvPr id="64" name="Google Shape;1315;p32">
            <a:extLst>
              <a:ext uri="{FF2B5EF4-FFF2-40B4-BE49-F238E27FC236}">
                <a16:creationId xmlns:a16="http://schemas.microsoft.com/office/drawing/2014/main" id="{A3F29AB9-7F92-D521-F131-D296A5405D1F}"/>
              </a:ext>
            </a:extLst>
          </p:cNvPr>
          <p:cNvSpPr txBox="1">
            <a:spLocks/>
          </p:cNvSpPr>
          <p:nvPr/>
        </p:nvSpPr>
        <p:spPr>
          <a:xfrm>
            <a:off x="5877984" y="4816768"/>
            <a:ext cx="3366470" cy="95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1000"/>
              </a:spcBef>
              <a:spcAft>
                <a:spcPts val="0"/>
              </a:spcAft>
              <a:buClr>
                <a:schemeClr val="accent4"/>
              </a:buClr>
              <a:buSzPts val="2400"/>
              <a:buFont typeface="Londrina Solid"/>
              <a:buNone/>
              <a:defRPr sz="48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2400"/>
              <a:buFont typeface="Londrina Solid"/>
              <a:buNone/>
              <a:defRPr sz="2400" b="1" i="0" u="none" strike="noStrike" cap="none">
                <a:solidFill>
                  <a:schemeClr val="accent4"/>
                </a:solidFill>
                <a:latin typeface="Londrina Solid"/>
                <a:ea typeface="Londrina Solid"/>
                <a:cs typeface="Londrina Solid"/>
                <a:sym typeface="Londrina Solid"/>
              </a:defRPr>
            </a:lvl9pPr>
          </a:lstStyle>
          <a:p>
            <a:r>
              <a:rPr lang="en" sz="1000"/>
              <a:t>*Data used from LCA </a:t>
            </a:r>
            <a:r>
              <a:rPr lang="en" sz="1000" err="1"/>
              <a:t>coca-cola</a:t>
            </a:r>
            <a:r>
              <a:rPr lang="en" sz="1000"/>
              <a:t> sustainability report</a:t>
            </a:r>
            <a:endParaRPr lang="en-US"/>
          </a:p>
        </p:txBody>
      </p:sp>
      <p:sp>
        <p:nvSpPr>
          <p:cNvPr id="2" name="TextBox 1">
            <a:extLst>
              <a:ext uri="{FF2B5EF4-FFF2-40B4-BE49-F238E27FC236}">
                <a16:creationId xmlns:a16="http://schemas.microsoft.com/office/drawing/2014/main" id="{C0ED6982-0C94-4CFE-871F-5D1D7757A041}"/>
              </a:ext>
            </a:extLst>
          </p:cNvPr>
          <p:cNvSpPr txBox="1"/>
          <p:nvPr/>
        </p:nvSpPr>
        <p:spPr>
          <a:xfrm>
            <a:off x="8452358" y="4926805"/>
            <a:ext cx="64743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t>[30]</a:t>
            </a:r>
          </a:p>
        </p:txBody>
      </p:sp>
      <p:sp>
        <p:nvSpPr>
          <p:cNvPr id="4" name="TextBox 3">
            <a:extLst>
              <a:ext uri="{FF2B5EF4-FFF2-40B4-BE49-F238E27FC236}">
                <a16:creationId xmlns:a16="http://schemas.microsoft.com/office/drawing/2014/main" id="{937D5E8C-E0E0-0149-E46C-3B3FC03BD5DA}"/>
              </a:ext>
            </a:extLst>
          </p:cNvPr>
          <p:cNvSpPr txBox="1"/>
          <p:nvPr/>
        </p:nvSpPr>
        <p:spPr>
          <a:xfrm>
            <a:off x="6038834" y="610920"/>
            <a:ext cx="384201"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a:t>[15]</a:t>
            </a:r>
            <a:endParaRPr lang="ru-RU" sz="900"/>
          </a:p>
        </p:txBody>
      </p:sp>
    </p:spTree>
    <p:extLst>
      <p:ext uri="{BB962C8B-B14F-4D97-AF65-F5344CB8AC3E}">
        <p14:creationId xmlns:p14="http://schemas.microsoft.com/office/powerpoint/2010/main" val="2685889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D3864-D986-4D9C-94A0-A667D065A254}"/>
              </a:ext>
            </a:extLst>
          </p:cNvPr>
          <p:cNvSpPr>
            <a:spLocks noGrp="1"/>
          </p:cNvSpPr>
          <p:nvPr>
            <p:ph type="title"/>
          </p:nvPr>
        </p:nvSpPr>
        <p:spPr>
          <a:xfrm>
            <a:off x="117851" y="104783"/>
            <a:ext cx="7717500" cy="572700"/>
          </a:xfrm>
        </p:spPr>
        <p:txBody>
          <a:bodyPr/>
          <a:lstStyle/>
          <a:p>
            <a:r>
              <a:rPr lang="en-GB" sz="1200">
                <a:solidFill>
                  <a:srgbClr val="000000"/>
                </a:solidFill>
                <a:latin typeface="Arial"/>
                <a:cs typeface="Arial"/>
              </a:rPr>
              <a:t>References</a:t>
            </a:r>
            <a:r>
              <a:rPr lang="en-GB" sz="1200" b="0">
                <a:solidFill>
                  <a:srgbClr val="000000"/>
                </a:solidFill>
                <a:latin typeface="Arial"/>
                <a:cs typeface="Arial"/>
              </a:rPr>
              <a:t>: </a:t>
            </a:r>
            <a:endParaRPr lang="en-US"/>
          </a:p>
        </p:txBody>
      </p:sp>
      <p:sp>
        <p:nvSpPr>
          <p:cNvPr id="4" name="TextBox 3">
            <a:extLst>
              <a:ext uri="{FF2B5EF4-FFF2-40B4-BE49-F238E27FC236}">
                <a16:creationId xmlns:a16="http://schemas.microsoft.com/office/drawing/2014/main" id="{11373FB9-5513-2CE0-6DF4-DF85BE0C33C9}"/>
              </a:ext>
            </a:extLst>
          </p:cNvPr>
          <p:cNvSpPr txBox="1"/>
          <p:nvPr/>
        </p:nvSpPr>
        <p:spPr>
          <a:xfrm>
            <a:off x="117850" y="386341"/>
            <a:ext cx="8792233" cy="4955203"/>
          </a:xfrm>
          <a:prstGeom prst="rect">
            <a:avLst/>
          </a:prstGeom>
          <a:noFill/>
        </p:spPr>
        <p:txBody>
          <a:bodyPr wrap="square" lIns="91440" tIns="45720" rIns="91440" bIns="45720" anchor="t">
            <a:spAutoFit/>
          </a:bodyPr>
          <a:lstStyle/>
          <a:p>
            <a:r>
              <a:rPr lang="en-US" sz="1200"/>
              <a:t>[</a:t>
            </a:r>
            <a:r>
              <a:rPr lang="en-GB" sz="1200"/>
              <a:t>1] T. Theis, J. Tomkin, “Sustainability: A Comprehensive Foundation.”,2018 12th Media Services, 2018. </a:t>
            </a:r>
          </a:p>
          <a:p>
            <a:r>
              <a:rPr lang="en-GB" sz="1200"/>
              <a:t>[2] </a:t>
            </a:r>
            <a:r>
              <a:rPr lang="en-GB" sz="1200" b="0" i="0" u="none" strike="noStrike">
                <a:solidFill>
                  <a:srgbClr val="2C3E50"/>
                </a:solidFill>
                <a:effectLst/>
              </a:rPr>
              <a:t>Equinor, “Integrated Annual Report” [online], 2023, Available: https://cdn.equinor.com/files/h61q9gi9/global/76629806e2cc50eefdd89d5b8daabda39247db63.pdf?2023-annual-report-equinor.pdf</a:t>
            </a:r>
          </a:p>
          <a:p>
            <a:r>
              <a:rPr lang="en-GB" sz="1200"/>
              <a:t>[3] </a:t>
            </a:r>
            <a:r>
              <a:rPr lang="en-GB" sz="1200" b="0">
                <a:effectLst/>
              </a:rPr>
              <a:t>Harald Tønnesen, “Oil and Gas fields in Norway. Industrial Heritage plan”, Norwegian Petroleum Museum, 2011,</a:t>
            </a:r>
            <a:r>
              <a:rPr lang="en-GB" sz="1200" b="0" i="0" u="none" strike="noStrike">
                <a:solidFill>
                  <a:srgbClr val="000000"/>
                </a:solidFill>
                <a:effectLst/>
              </a:rPr>
              <a:t> Available at: </a:t>
            </a:r>
            <a:r>
              <a:rPr lang="en-GB" sz="1200" b="0" i="0" u="none" strike="noStrike">
                <a:solidFill>
                  <a:srgbClr val="000000"/>
                </a:solidFill>
                <a:effectLst/>
                <a:hlinkClick r:id="rId2"/>
              </a:rPr>
              <a:t>https://www.norskolje.museum.no/wp-content/uploads/2016/02/3467_5d1078cee8a64731bc1cf2bb04005f0e.pdf</a:t>
            </a:r>
            <a:r>
              <a:rPr lang="en-GB" sz="1200" b="0" i="0" u="none" strike="noStrike">
                <a:solidFill>
                  <a:srgbClr val="000000"/>
                </a:solidFill>
                <a:effectLst/>
              </a:rPr>
              <a:t> (Accessed: 05 June 2024)</a:t>
            </a:r>
            <a:br>
              <a:rPr lang="en-GB" sz="1200" b="0">
                <a:effectLst/>
                <a:latin typeface="Arial" panose="020B0604020202020204" pitchFamily="34" charset="0"/>
                <a:cs typeface="Arial" panose="020B0604020202020204" pitchFamily="34" charset="0"/>
              </a:rPr>
            </a:br>
            <a:r>
              <a:rPr lang="en-GB" sz="1200" b="0">
                <a:effectLst/>
              </a:rPr>
              <a:t>[4] </a:t>
            </a:r>
            <a:r>
              <a:rPr lang="en-GB" sz="800" b="0" i="1" u="none" strike="noStrike">
                <a:solidFill>
                  <a:srgbClr val="000000"/>
                </a:solidFill>
                <a:effectLst/>
              </a:rPr>
              <a:t>Plastic Europe</a:t>
            </a:r>
            <a:r>
              <a:rPr lang="en-GB" sz="800" b="0" i="0" u="none" strike="noStrike">
                <a:solidFill>
                  <a:srgbClr val="000000"/>
                </a:solidFill>
                <a:effectLst/>
              </a:rPr>
              <a:t>. “Eco-profiles program and methodology” [online], 2019, Available at: https://plasticseurope.org/wp-content/uploads/2021/12/PlasticsEurope-Ecoprofiles-program-and-methodology_V3.0.pdf (Accessed: 05 June 2024)</a:t>
            </a:r>
          </a:p>
          <a:p>
            <a:r>
              <a:rPr lang="en-GB" sz="1200"/>
              <a:t>[5] Marczak, H., “Energy Inputs on the Production of Plastic Products.”, 2022, Journal of Ecological Engineering, 23(9), </a:t>
            </a:r>
            <a:r>
              <a:rPr lang="en-GB" sz="1200" err="1"/>
              <a:t>p.g</a:t>
            </a:r>
            <a:r>
              <a:rPr lang="en-GB" sz="1200"/>
              <a:t> 146–156. </a:t>
            </a:r>
          </a:p>
          <a:p>
            <a:r>
              <a:rPr lang="en-GB" sz="1200"/>
              <a:t>[6] Polyethylene terephthalate (PET) (bottle grade). 2017. Committee of PET Manufacturers in Europe (CPME).</a:t>
            </a:r>
          </a:p>
          <a:p>
            <a:r>
              <a:rPr lang="en-GB" sz="800" b="0" i="0" u="none" strike="noStrike">
                <a:solidFill>
                  <a:srgbClr val="000000"/>
                </a:solidFill>
                <a:effectLst/>
              </a:rPr>
              <a:t>[7] British Plastics Federation, ”</a:t>
            </a:r>
            <a:r>
              <a:rPr lang="en-GB" sz="800" b="0" i="1" u="none" strike="noStrike">
                <a:solidFill>
                  <a:srgbClr val="000000"/>
                </a:solidFill>
                <a:effectLst/>
              </a:rPr>
              <a:t>About the British Plastics Industry” [online]</a:t>
            </a:r>
            <a:r>
              <a:rPr lang="en-GB" sz="800" b="0" i="0" u="none" strike="noStrike">
                <a:solidFill>
                  <a:srgbClr val="000000"/>
                </a:solidFill>
                <a:effectLst/>
              </a:rPr>
              <a:t>, 2020, Available at: https://www.bpf.co.uk/industry/Default.aspx</a:t>
            </a:r>
            <a:r>
              <a:rPr lang="en-GB" sz="800"/>
              <a:t> (Accessed: 05 June 2024)</a:t>
            </a:r>
            <a:endParaRPr lang="en-GB" sz="800" b="0" i="0" u="none" strike="noStrike">
              <a:solidFill>
                <a:srgbClr val="000000"/>
              </a:solidFill>
              <a:effectLst/>
            </a:endParaRPr>
          </a:p>
          <a:p>
            <a:r>
              <a:rPr lang="en-GB" sz="1200"/>
              <a:t>[8] DEFRA, “</a:t>
            </a:r>
            <a:r>
              <a:rPr lang="en-GB" sz="1200" i="1"/>
              <a:t>UK statistics on waste”</a:t>
            </a:r>
            <a:r>
              <a:rPr lang="en-GB" sz="1200"/>
              <a:t>, 2023, GOV.UK, Available at: www.gov.uk/government/statistics/uk-waste-data/uk-statistics-on-waste </a:t>
            </a:r>
          </a:p>
          <a:p>
            <a:r>
              <a:rPr lang="en-GB" sz="1200"/>
              <a:t>[9] DEFRA, “Experimental Statistics on the carbon impact of waste from households managed by local authorities in England”, 2022, GOV.UK, page. 21-22</a:t>
            </a:r>
          </a:p>
          <a:p>
            <a:pPr algn="l"/>
            <a:r>
              <a:rPr lang="en-GB" sz="1200"/>
              <a:t>[10] Pressley, P., James Levis, Anders Damgaard, Morton </a:t>
            </a:r>
            <a:r>
              <a:rPr lang="en-GB" sz="1200" err="1"/>
              <a:t>Barlaz</a:t>
            </a:r>
            <a:r>
              <a:rPr lang="en-GB" sz="1200"/>
              <a:t>, Joseph DeCarolis, “Analysis of material recovery facilities for use in life-cycle assessment”, 2024, PubMed, Waste Management, 1-8, DOI: 10.1016/j.wasman.2014.09</a:t>
            </a:r>
          </a:p>
          <a:p>
            <a:r>
              <a:rPr lang="en-GB" sz="1200"/>
              <a:t>[11] Fichtner Consulting Engineers Limited , “The Viability of Advanced Thermal Treatment in the UK”, March 2004, ESTET, </a:t>
            </a:r>
            <a:r>
              <a:rPr lang="en-GB" sz="1200" err="1"/>
              <a:t>p.g</a:t>
            </a:r>
            <a:r>
              <a:rPr lang="en-GB" sz="1200"/>
              <a:t> 25</a:t>
            </a:r>
          </a:p>
          <a:p>
            <a:r>
              <a:rPr lang="en-GB" sz="1200"/>
              <a:t>[12] Johnke B., “Emissions from Waste Incineration”, 2002, Available </a:t>
            </a:r>
            <a:r>
              <a:rPr lang="en-GB" sz="1200" err="1"/>
              <a:t>at:https</a:t>
            </a:r>
            <a:r>
              <a:rPr lang="en-GB" sz="1200"/>
              <a:t>://www.ipcc-nggip.iges.or.jp/public/gp/bgp/5_3_Waste_Incineration.pdf8</a:t>
            </a:r>
          </a:p>
          <a:p>
            <a:r>
              <a:rPr lang="en-GB" sz="1200"/>
              <a:t>[13] Veolia (2024) </a:t>
            </a:r>
            <a:r>
              <a:rPr lang="en-GB" sz="1200" i="1"/>
              <a:t>Veolia Landfill Sites</a:t>
            </a:r>
            <a:r>
              <a:rPr lang="en-GB" sz="1200"/>
              <a:t>, Available at: http://www.veolia.co.uk/veolia-united-kingdom-landfill-sites</a:t>
            </a:r>
          </a:p>
          <a:p>
            <a:endParaRPr lang="en-GB" sz="1200"/>
          </a:p>
          <a:p>
            <a:endParaRPr lang="en-GB" sz="1200"/>
          </a:p>
          <a:p>
            <a:endParaRPr lang="en-GB"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4008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9167-BF9E-9BE3-53E6-0BC6590A233F}"/>
              </a:ext>
            </a:extLst>
          </p:cNvPr>
          <p:cNvSpPr>
            <a:spLocks noGrp="1"/>
          </p:cNvSpPr>
          <p:nvPr>
            <p:ph type="title"/>
          </p:nvPr>
        </p:nvSpPr>
        <p:spPr>
          <a:xfrm>
            <a:off x="1596" y="2921"/>
            <a:ext cx="7717500" cy="572700"/>
          </a:xfrm>
        </p:spPr>
        <p:txBody>
          <a:bodyPr/>
          <a:lstStyle/>
          <a:p>
            <a:r>
              <a:rPr lang="en-GB" sz="1200">
                <a:solidFill>
                  <a:srgbClr val="000000"/>
                </a:solidFill>
                <a:latin typeface="Arial"/>
                <a:cs typeface="Arial"/>
              </a:rPr>
              <a:t>References</a:t>
            </a:r>
            <a:r>
              <a:rPr lang="en-GB" sz="1200" b="0">
                <a:solidFill>
                  <a:srgbClr val="000000"/>
                </a:solidFill>
                <a:latin typeface="Arial"/>
                <a:cs typeface="Arial"/>
              </a:rPr>
              <a:t>: </a:t>
            </a:r>
            <a:br>
              <a:rPr lang="en-GB" sz="1200" b="0">
                <a:solidFill>
                  <a:srgbClr val="000000"/>
                </a:solidFill>
                <a:latin typeface="Arial"/>
                <a:cs typeface="Arial"/>
              </a:rPr>
            </a:br>
            <a:br>
              <a:rPr lang="en-GB" sz="1200" b="0">
                <a:latin typeface="Arial"/>
                <a:cs typeface="Arial"/>
              </a:rPr>
            </a:br>
            <a:endParaRPr lang="en-GB" sz="1200" b="0">
              <a:solidFill>
                <a:srgbClr val="000000"/>
              </a:solidFill>
              <a:latin typeface="Arial"/>
              <a:cs typeface="Arial"/>
            </a:endParaRPr>
          </a:p>
        </p:txBody>
      </p:sp>
      <p:sp>
        <p:nvSpPr>
          <p:cNvPr id="13" name="TextBox 12">
            <a:extLst>
              <a:ext uri="{FF2B5EF4-FFF2-40B4-BE49-F238E27FC236}">
                <a16:creationId xmlns:a16="http://schemas.microsoft.com/office/drawing/2014/main" id="{2E6E2F0A-4447-15C3-867F-E38131F2F69B}"/>
              </a:ext>
            </a:extLst>
          </p:cNvPr>
          <p:cNvSpPr txBox="1"/>
          <p:nvPr/>
        </p:nvSpPr>
        <p:spPr>
          <a:xfrm>
            <a:off x="398318" y="606136"/>
            <a:ext cx="725631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[14] A. Egan, ‘Tesco meal deal price increase: Inflation, up close’, Tedium: The Dull Side of the Internet. [Online]. Available: </a:t>
            </a:r>
            <a:r>
              <a:rPr lang="en-US">
                <a:hlinkClick r:id="rId2"/>
              </a:rPr>
              <a:t>https://tedium.co/2022/03/11/tesco-meal-deal-price-increase-analysis/</a:t>
            </a:r>
            <a:r>
              <a:rPr lang="en-US"/>
              <a:t>. [Accessed: 06-Jun-2024].</a:t>
            </a:r>
          </a:p>
          <a:p>
            <a:r>
              <a:rPr lang="en-US"/>
              <a:t>[15] Tescoplc.com. [Online]. Available: </a:t>
            </a:r>
            <a:r>
              <a:rPr lang="en-US">
                <a:hlinkClick r:id="rId3"/>
              </a:rPr>
              <a:t>https://www.tescoplc.com/soft-plastics-collected-at-tesco-to-become-bin-liners-in-new-recycling-solution/</a:t>
            </a:r>
            <a:r>
              <a:rPr lang="en-US"/>
              <a:t>. [Accessed: 06-Jun-2024].</a:t>
            </a:r>
          </a:p>
          <a:p>
            <a:r>
              <a:rPr lang="en-US"/>
              <a:t>[16] Uses Class and Embodied Processing Recycling Embodied Processing Recycling, ‘DATABANK OF MATERIAL DATA’, Cam.ac.uk. [Online]. Available: </a:t>
            </a:r>
            <a:r>
              <a:rPr lang="en-US">
                <a:hlinkClick r:id="rId4"/>
              </a:rPr>
              <a:t>http://www-materials.eng.cam.ac.uk/energyforschools/downloads/Materials+databank.pdf</a:t>
            </a:r>
            <a:r>
              <a:rPr lang="en-US"/>
              <a:t>. [Accessed: 06-Jun-2024].</a:t>
            </a:r>
          </a:p>
          <a:p>
            <a:r>
              <a:rPr lang="en-US"/>
              <a:t>[17] Plasticenergy.com. [Online]. Available: </a:t>
            </a:r>
            <a:r>
              <a:rPr lang="en-US">
                <a:hlinkClick r:id="rId5"/>
              </a:rPr>
              <a:t>https://plasticenergy.com/wp-content/uploads/2020/10/Plastic-Energy-LCA-Executive-Summary.pdf</a:t>
            </a:r>
            <a:r>
              <a:rPr lang="en-US"/>
              <a:t>. [Accessed: 06-Jun-2024].</a:t>
            </a:r>
          </a:p>
          <a:p>
            <a:r>
              <a:rPr lang="en-US"/>
              <a:t>[18] G. </a:t>
            </a:r>
            <a:r>
              <a:rPr lang="en-US" err="1"/>
              <a:t>Ingarao</a:t>
            </a:r>
            <a:r>
              <a:rPr lang="en-US"/>
              <a:t>, S. Licata, M. Sciortino, D. Planeta, R. Di Lorenzo, and L. Fratini, ‘Life cycle energy and CO2 emissions analysis of food packaging: an insight into the methodology from an Italian perspective’, Int. J. Sustain. Eng., vol. 10, no. 1, pp. 31–43, 2017.</a:t>
            </a:r>
          </a:p>
          <a:p>
            <a:r>
              <a:rPr lang="en-US"/>
              <a:t>[19] J. Morris, ‘Recycling versus incineration: an energy conservation analysis’, J. Hazard. Mater., vol. 47, no. 1–3, pp. 277–293, 1996.</a:t>
            </a:r>
          </a:p>
          <a:p>
            <a:r>
              <a:rPr lang="en-US"/>
              <a:t>[20] Com.au. [Online]. Available: https://pipa.com.au/wp-content/uploads/2021/05/ESTIMA1.pdf. [Accessed: 06-Jun-2024].</a:t>
            </a:r>
          </a:p>
        </p:txBody>
      </p:sp>
      <p:graphicFrame>
        <p:nvGraphicFramePr>
          <p:cNvPr id="15" name="Table 14">
            <a:extLst>
              <a:ext uri="{FF2B5EF4-FFF2-40B4-BE49-F238E27FC236}">
                <a16:creationId xmlns:a16="http://schemas.microsoft.com/office/drawing/2014/main" id="{AEA5BA03-B388-C39A-DCE9-7BC43E8F5E30}"/>
              </a:ext>
            </a:extLst>
          </p:cNvPr>
          <p:cNvGraphicFramePr>
            <a:graphicFrameLocks noGrp="1"/>
          </p:cNvGraphicFramePr>
          <p:nvPr>
            <p:extLst>
              <p:ext uri="{D42A27DB-BD31-4B8C-83A1-F6EECF244321}">
                <p14:modId xmlns:p14="http://schemas.microsoft.com/office/powerpoint/2010/main" val="546253146"/>
              </p:ext>
            </p:extLst>
          </p:nvPr>
        </p:nvGraphicFramePr>
        <p:xfrm>
          <a:off x="2672882" y="1885950"/>
          <a:ext cx="3798236" cy="304800"/>
        </p:xfrm>
        <a:graphic>
          <a:graphicData uri="http://schemas.openxmlformats.org/drawingml/2006/table">
            <a:tbl>
              <a:tblPr bandRow="1">
                <a:tableStyleId>{554DAB06-0973-4A23-BAA4-5C38498758B8}</a:tableStyleId>
              </a:tblPr>
              <a:tblGrid>
                <a:gridCol w="342900">
                  <a:extLst>
                    <a:ext uri="{9D8B030D-6E8A-4147-A177-3AD203B41FA5}">
                      <a16:colId xmlns:a16="http://schemas.microsoft.com/office/drawing/2014/main" val="764887404"/>
                    </a:ext>
                  </a:extLst>
                </a:gridCol>
                <a:gridCol w="3455336">
                  <a:extLst>
                    <a:ext uri="{9D8B030D-6E8A-4147-A177-3AD203B41FA5}">
                      <a16:colId xmlns:a16="http://schemas.microsoft.com/office/drawing/2014/main" val="2420150632"/>
                    </a:ext>
                  </a:extLst>
                </a:gridCol>
              </a:tblGrid>
              <a:tr h="0">
                <a:tc>
                  <a:txBody>
                    <a:bodyPr/>
                    <a:lstStyle/>
                    <a:p>
                      <a:pPr algn="l" fontAlgn="t"/>
                      <a:endParaRPr lang="en-US">
                        <a:effectLst/>
                      </a:endParaRPr>
                    </a:p>
                  </a:txBody>
                  <a:tcPr>
                    <a:lnL>
                      <a:noFill/>
                    </a:lnL>
                    <a:lnR>
                      <a:noFill/>
                    </a:lnR>
                    <a:lnT>
                      <a:noFill/>
                    </a:lnT>
                    <a:lnB>
                      <a:noFill/>
                    </a:lnB>
                    <a:noFill/>
                  </a:tcPr>
                </a:tc>
                <a:tc>
                  <a:txBody>
                    <a:bodyPr/>
                    <a:lstStyle/>
                    <a:p>
                      <a:pPr algn="l" fontAlgn="t"/>
                      <a:endParaRPr lang="en-US">
                        <a:effectLst/>
                      </a:endParaRPr>
                    </a:p>
                  </a:txBody>
                  <a:tcPr>
                    <a:lnL>
                      <a:noFill/>
                    </a:lnL>
                    <a:lnR>
                      <a:noFill/>
                    </a:lnR>
                    <a:lnT>
                      <a:noFill/>
                    </a:lnT>
                    <a:lnB>
                      <a:noFill/>
                    </a:lnB>
                    <a:noFill/>
                  </a:tcPr>
                </a:tc>
                <a:extLst>
                  <a:ext uri="{0D108BD9-81ED-4DB2-BD59-A6C34878D82A}">
                    <a16:rowId xmlns:a16="http://schemas.microsoft.com/office/drawing/2014/main" val="4257387921"/>
                  </a:ext>
                </a:extLst>
              </a:tr>
            </a:tbl>
          </a:graphicData>
        </a:graphic>
      </p:graphicFrame>
    </p:spTree>
    <p:extLst>
      <p:ext uri="{BB962C8B-B14F-4D97-AF65-F5344CB8AC3E}">
        <p14:creationId xmlns:p14="http://schemas.microsoft.com/office/powerpoint/2010/main" val="1443974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B096A9-CAAF-64E4-2A93-9060B4805687}"/>
              </a:ext>
            </a:extLst>
          </p:cNvPr>
          <p:cNvSpPr txBox="1">
            <a:spLocks/>
          </p:cNvSpPr>
          <p:nvPr/>
        </p:nvSpPr>
        <p:spPr>
          <a:xfrm>
            <a:off x="1596" y="292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1pPr>
            <a:lvl2pPr marR="0" lvl="1"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2pPr>
            <a:lvl3pPr marR="0" lvl="2"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3pPr>
            <a:lvl4pPr marR="0" lvl="3"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4pPr>
            <a:lvl5pPr marR="0" lvl="4"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5pPr>
            <a:lvl6pPr marR="0" lvl="5"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6pPr>
            <a:lvl7pPr marR="0" lvl="6"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7pPr>
            <a:lvl8pPr marR="0" lvl="7"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8pPr>
            <a:lvl9pPr marR="0" lvl="8"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9pPr>
          </a:lstStyle>
          <a:p>
            <a:r>
              <a:rPr lang="en-GB" sz="1200">
                <a:solidFill>
                  <a:srgbClr val="000000"/>
                </a:solidFill>
                <a:latin typeface="Arial"/>
                <a:cs typeface="Arial"/>
              </a:rPr>
              <a:t>References</a:t>
            </a:r>
            <a:r>
              <a:rPr lang="en-GB" sz="1200" b="0">
                <a:solidFill>
                  <a:srgbClr val="000000"/>
                </a:solidFill>
                <a:latin typeface="Arial"/>
                <a:cs typeface="Arial"/>
              </a:rPr>
              <a:t>: </a:t>
            </a:r>
            <a:br>
              <a:rPr lang="en-GB" sz="1200" b="0">
                <a:solidFill>
                  <a:srgbClr val="000000"/>
                </a:solidFill>
                <a:latin typeface="Arial"/>
                <a:cs typeface="Arial"/>
              </a:rPr>
            </a:br>
            <a:br>
              <a:rPr lang="en-GB" sz="1200" b="0">
                <a:latin typeface="Arial"/>
                <a:cs typeface="Arial"/>
              </a:rPr>
            </a:br>
            <a:endParaRPr lang="en-GB" sz="1200" b="0">
              <a:solidFill>
                <a:srgbClr val="000000"/>
              </a:solidFill>
              <a:latin typeface="Arial"/>
              <a:cs typeface="Arial"/>
            </a:endParaRPr>
          </a:p>
        </p:txBody>
      </p:sp>
      <p:sp>
        <p:nvSpPr>
          <p:cNvPr id="5" name="TextBox 4">
            <a:extLst>
              <a:ext uri="{FF2B5EF4-FFF2-40B4-BE49-F238E27FC236}">
                <a16:creationId xmlns:a16="http://schemas.microsoft.com/office/drawing/2014/main" id="{4229263D-6480-AE21-9A9B-CCBA26C0B0CF}"/>
              </a:ext>
            </a:extLst>
          </p:cNvPr>
          <p:cNvSpPr txBox="1"/>
          <p:nvPr/>
        </p:nvSpPr>
        <p:spPr>
          <a:xfrm>
            <a:off x="150839" y="572437"/>
            <a:ext cx="5759970"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00">
                <a:solidFill>
                  <a:srgbClr val="2C3E50"/>
                </a:solidFill>
                <a:highlight>
                  <a:srgbClr val="FEF1C4"/>
                </a:highlight>
                <a:latin typeface="Calibri"/>
              </a:rPr>
              <a:t>[21] </a:t>
            </a:r>
            <a:r>
              <a:rPr lang="en-GB" sz="700" err="1">
                <a:solidFill>
                  <a:srgbClr val="2C3E50"/>
                </a:solidFill>
                <a:highlight>
                  <a:srgbClr val="FEF1C4"/>
                </a:highlight>
                <a:latin typeface="Calibri"/>
              </a:rPr>
              <a:t>Chararalampos</a:t>
            </a:r>
            <a:r>
              <a:rPr lang="en-GB" sz="700">
                <a:solidFill>
                  <a:srgbClr val="2C3E50"/>
                </a:solidFill>
                <a:highlight>
                  <a:srgbClr val="FEF1C4"/>
                </a:highlight>
                <a:latin typeface="Calibri"/>
              </a:rPr>
              <a:t> </a:t>
            </a:r>
            <a:r>
              <a:rPr lang="en-GB" sz="700" err="1">
                <a:solidFill>
                  <a:srgbClr val="2C3E50"/>
                </a:solidFill>
                <a:highlight>
                  <a:srgbClr val="FEF1C4"/>
                </a:highlight>
                <a:latin typeface="Calibri"/>
              </a:rPr>
              <a:t>Michalakakis</a:t>
            </a:r>
            <a:r>
              <a:rPr lang="en-GB" sz="700">
                <a:solidFill>
                  <a:srgbClr val="2C3E50"/>
                </a:solidFill>
                <a:highlight>
                  <a:srgbClr val="FEF1C4"/>
                </a:highlight>
                <a:latin typeface="Calibri"/>
              </a:rPr>
              <a:t>, J. </a:t>
            </a:r>
            <a:r>
              <a:rPr lang="en-GB" sz="700" err="1">
                <a:solidFill>
                  <a:srgbClr val="2C3E50"/>
                </a:solidFill>
                <a:highlight>
                  <a:srgbClr val="FEF1C4"/>
                </a:highlight>
                <a:latin typeface="Calibri"/>
              </a:rPr>
              <a:t>Fouillou</a:t>
            </a:r>
            <a:r>
              <a:rPr lang="en-GB" sz="700">
                <a:solidFill>
                  <a:srgbClr val="2C3E50"/>
                </a:solidFill>
                <a:highlight>
                  <a:srgbClr val="FEF1C4"/>
                </a:highlight>
                <a:latin typeface="Calibri"/>
              </a:rPr>
              <a:t>, R. C. Lupton, A. Hernandez, and J. M. Cullen, “Calculating the chemical exergy of materials,” </a:t>
            </a:r>
            <a:r>
              <a:rPr lang="en-GB" sz="700" i="1">
                <a:solidFill>
                  <a:srgbClr val="2C3E50"/>
                </a:solidFill>
                <a:latin typeface="Calibri"/>
              </a:rPr>
              <a:t>Journal of Industrial Ecology</a:t>
            </a:r>
            <a:r>
              <a:rPr lang="en-GB" sz="700">
                <a:solidFill>
                  <a:srgbClr val="2C3E50"/>
                </a:solidFill>
                <a:highlight>
                  <a:srgbClr val="FEF1C4"/>
                </a:highlight>
                <a:latin typeface="Calibri"/>
              </a:rPr>
              <a:t>, vol. 25, no. 2, pp. 274–287, Apr. 2021, </a:t>
            </a:r>
            <a:r>
              <a:rPr lang="en-GB" sz="700" err="1">
                <a:solidFill>
                  <a:srgbClr val="2C3E50"/>
                </a:solidFill>
                <a:highlight>
                  <a:srgbClr val="FEF1C4"/>
                </a:highlight>
                <a:latin typeface="Calibri"/>
              </a:rPr>
              <a:t>doi</a:t>
            </a:r>
            <a:r>
              <a:rPr lang="en-GB" sz="700">
                <a:solidFill>
                  <a:srgbClr val="2C3E50"/>
                </a:solidFill>
                <a:highlight>
                  <a:srgbClr val="FEF1C4"/>
                </a:highlight>
                <a:latin typeface="Calibri"/>
              </a:rPr>
              <a:t>: </a:t>
            </a:r>
            <a:r>
              <a:rPr lang="en-GB" sz="700">
                <a:solidFill>
                  <a:srgbClr val="2C3E50"/>
                </a:solidFill>
                <a:highlight>
                  <a:srgbClr val="FEF1C4"/>
                </a:highlight>
                <a:latin typeface="Calibri"/>
                <a:hlinkClick r:id="rId2"/>
              </a:rPr>
              <a:t>https://doi.org/10.1111/jiec.13120.</a:t>
            </a:r>
            <a:r>
              <a:rPr lang="en-US" sz="700">
                <a:latin typeface="Calibri"/>
                <a:ea typeface="Calibri"/>
                <a:cs typeface="Calibri"/>
                <a:hlinkClick r:id="rId2"/>
              </a:rPr>
              <a:t>​</a:t>
            </a:r>
            <a:endParaRPr lang="en-US">
              <a:ea typeface="Calibri"/>
            </a:endParaRPr>
          </a:p>
          <a:p>
            <a:r>
              <a:rPr lang="en-GB" sz="700">
                <a:solidFill>
                  <a:srgbClr val="1C1D1E"/>
                </a:solidFill>
                <a:ea typeface="Calibri"/>
              </a:rPr>
              <a:t>[22] </a:t>
            </a:r>
            <a:r>
              <a:rPr lang="en-GB" sz="700" err="1">
                <a:solidFill>
                  <a:srgbClr val="1C1D1E"/>
                </a:solidFill>
                <a:ea typeface="Calibri"/>
              </a:rPr>
              <a:t>Frojan</a:t>
            </a:r>
            <a:r>
              <a:rPr lang="en-GB" sz="700">
                <a:solidFill>
                  <a:srgbClr val="1C1D1E"/>
                </a:solidFill>
                <a:ea typeface="Calibri"/>
              </a:rPr>
              <a:t> J</a:t>
            </a:r>
            <a:r>
              <a:rPr lang="en-GB" sz="700">
                <a:solidFill>
                  <a:srgbClr val="1C1D1E"/>
                </a:solidFill>
                <a:highlight>
                  <a:srgbClr val="FFFFFF"/>
                </a:highlight>
                <a:ea typeface="Calibri"/>
              </a:rPr>
              <a:t>,  </a:t>
            </a:r>
            <a:r>
              <a:rPr lang="en-GB" sz="700" err="1">
                <a:solidFill>
                  <a:srgbClr val="1C1D1E"/>
                </a:solidFill>
                <a:ea typeface="Calibri"/>
              </a:rPr>
              <a:t>Bisquert</a:t>
            </a:r>
            <a:r>
              <a:rPr lang="en-GB" sz="700">
                <a:solidFill>
                  <a:srgbClr val="1C1D1E"/>
                </a:solidFill>
                <a:ea typeface="Calibri"/>
              </a:rPr>
              <a:t> P</a:t>
            </a:r>
            <a:r>
              <a:rPr lang="en-GB" sz="700">
                <a:solidFill>
                  <a:srgbClr val="1C1D1E"/>
                </a:solidFill>
                <a:highlight>
                  <a:srgbClr val="FFFFFF"/>
                </a:highlight>
                <a:ea typeface="Calibri"/>
              </a:rPr>
              <a:t>,  </a:t>
            </a:r>
            <a:r>
              <a:rPr lang="en-GB" sz="700">
                <a:solidFill>
                  <a:srgbClr val="1C1D1E"/>
                </a:solidFill>
                <a:ea typeface="Calibri"/>
              </a:rPr>
              <a:t>Buche P</a:t>
            </a:r>
            <a:r>
              <a:rPr lang="en-GB" sz="700">
                <a:solidFill>
                  <a:srgbClr val="1C1D1E"/>
                </a:solidFill>
                <a:highlight>
                  <a:srgbClr val="FFFFFF"/>
                </a:highlight>
                <a:ea typeface="Calibri"/>
              </a:rPr>
              <a:t>, et al.  </a:t>
            </a:r>
            <a:r>
              <a:rPr lang="en-GB" sz="700">
                <a:solidFill>
                  <a:srgbClr val="1C1D1E"/>
                </a:solidFill>
                <a:ea typeface="Calibri"/>
              </a:rPr>
              <a:t>Scoring methodology for comparing the environmental performance of food packaging</a:t>
            </a:r>
            <a:r>
              <a:rPr lang="en-GB" sz="700">
                <a:solidFill>
                  <a:srgbClr val="1C1D1E"/>
                </a:solidFill>
                <a:highlight>
                  <a:srgbClr val="FFFFFF"/>
                </a:highlight>
                <a:ea typeface="Calibri"/>
              </a:rPr>
              <a:t>. </a:t>
            </a:r>
            <a:r>
              <a:rPr lang="en-GB" sz="700" i="1" err="1">
                <a:solidFill>
                  <a:srgbClr val="1C1D1E"/>
                </a:solidFill>
                <a:ea typeface="Calibri"/>
              </a:rPr>
              <a:t>Packag</a:t>
            </a:r>
            <a:r>
              <a:rPr lang="en-GB" sz="700" i="1">
                <a:solidFill>
                  <a:srgbClr val="1C1D1E"/>
                </a:solidFill>
                <a:ea typeface="Calibri"/>
              </a:rPr>
              <a:t> </a:t>
            </a:r>
            <a:r>
              <a:rPr lang="en-GB" sz="700" i="1" err="1">
                <a:solidFill>
                  <a:srgbClr val="1C1D1E"/>
                </a:solidFill>
                <a:ea typeface="Calibri"/>
              </a:rPr>
              <a:t>Technol</a:t>
            </a:r>
            <a:r>
              <a:rPr lang="en-GB" sz="700" i="1">
                <a:solidFill>
                  <a:srgbClr val="1C1D1E"/>
                </a:solidFill>
                <a:ea typeface="Calibri"/>
              </a:rPr>
              <a:t> Sci</a:t>
            </a:r>
            <a:r>
              <a:rPr lang="en-GB" sz="700">
                <a:solidFill>
                  <a:srgbClr val="1C1D1E"/>
                </a:solidFill>
                <a:highlight>
                  <a:srgbClr val="FFFFFF"/>
                </a:highlight>
                <a:ea typeface="Calibri"/>
              </a:rPr>
              <a:t>.  </a:t>
            </a:r>
            <a:r>
              <a:rPr lang="en-GB" sz="700">
                <a:solidFill>
                  <a:srgbClr val="1C1D1E"/>
                </a:solidFill>
                <a:ea typeface="Calibri"/>
              </a:rPr>
              <a:t>2023</a:t>
            </a:r>
            <a:r>
              <a:rPr lang="en-GB" sz="700">
                <a:solidFill>
                  <a:srgbClr val="1C1D1E"/>
                </a:solidFill>
                <a:highlight>
                  <a:srgbClr val="FFFFFF"/>
                </a:highlight>
                <a:ea typeface="Calibri"/>
              </a:rPr>
              <a:t>; </a:t>
            </a:r>
            <a:r>
              <a:rPr lang="en-GB" sz="700">
                <a:solidFill>
                  <a:srgbClr val="1C1D1E"/>
                </a:solidFill>
                <a:ea typeface="Calibri"/>
              </a:rPr>
              <a:t>36</a:t>
            </a:r>
            <a:r>
              <a:rPr lang="en-GB" sz="700">
                <a:solidFill>
                  <a:srgbClr val="1C1D1E"/>
                </a:solidFill>
                <a:highlight>
                  <a:srgbClr val="FFFFFF"/>
                </a:highlight>
                <a:ea typeface="Calibri"/>
              </a:rPr>
              <a:t>(</a:t>
            </a:r>
            <a:r>
              <a:rPr lang="en-GB" sz="700">
                <a:solidFill>
                  <a:srgbClr val="1C1D1E"/>
                </a:solidFill>
                <a:ea typeface="Calibri"/>
              </a:rPr>
              <a:t>6</a:t>
            </a:r>
            <a:r>
              <a:rPr lang="en-GB" sz="700">
                <a:solidFill>
                  <a:srgbClr val="1C1D1E"/>
                </a:solidFill>
                <a:highlight>
                  <a:srgbClr val="FFFFFF"/>
                </a:highlight>
                <a:ea typeface="Calibri"/>
              </a:rPr>
              <a:t>): </a:t>
            </a:r>
            <a:r>
              <a:rPr lang="en-GB" sz="700">
                <a:solidFill>
                  <a:srgbClr val="1C1D1E"/>
                </a:solidFill>
                <a:ea typeface="Calibri"/>
              </a:rPr>
              <a:t>439</a:t>
            </a:r>
            <a:r>
              <a:rPr lang="en-GB" sz="700">
                <a:solidFill>
                  <a:srgbClr val="1C1D1E"/>
                </a:solidFill>
                <a:highlight>
                  <a:srgbClr val="FFFFFF"/>
                </a:highlight>
                <a:ea typeface="Calibri"/>
              </a:rPr>
              <a:t>-</a:t>
            </a:r>
            <a:r>
              <a:rPr lang="en-GB" sz="700">
                <a:solidFill>
                  <a:srgbClr val="1C1D1E"/>
                </a:solidFill>
                <a:ea typeface="Calibri"/>
              </a:rPr>
              <a:t>463</a:t>
            </a:r>
            <a:r>
              <a:rPr lang="en-GB" sz="700">
                <a:solidFill>
                  <a:srgbClr val="1C1D1E"/>
                </a:solidFill>
                <a:highlight>
                  <a:srgbClr val="FFFFFF"/>
                </a:highlight>
                <a:ea typeface="Calibri"/>
              </a:rPr>
              <a:t>. </a:t>
            </a:r>
            <a:r>
              <a:rPr lang="en-GB" sz="700" err="1">
                <a:solidFill>
                  <a:srgbClr val="1C1D1E"/>
                </a:solidFill>
                <a:highlight>
                  <a:srgbClr val="FFFFFF"/>
                </a:highlight>
                <a:ea typeface="Calibri"/>
              </a:rPr>
              <a:t>doi</a:t>
            </a:r>
            <a:r>
              <a:rPr lang="en-GB" sz="700">
                <a:solidFill>
                  <a:srgbClr val="1C1D1E"/>
                </a:solidFill>
                <a:highlight>
                  <a:srgbClr val="FFFFFF"/>
                </a:highlight>
                <a:ea typeface="Calibri"/>
              </a:rPr>
              <a:t>:</a:t>
            </a:r>
            <a:r>
              <a:rPr lang="en-GB" sz="700">
                <a:ea typeface="Calibri"/>
                <a:hlinkClick r:id="rId3"/>
              </a:rPr>
              <a:t>10.1002/pts.2720</a:t>
            </a:r>
            <a:endParaRPr lang="en-US"/>
          </a:p>
          <a:p>
            <a:r>
              <a:rPr lang="en-US" sz="1200">
                <a:ea typeface="Calibri"/>
              </a:rPr>
              <a:t>[23] “Plastic recycling”, 2018, Available at: </a:t>
            </a:r>
            <a:r>
              <a:rPr lang="en-US" sz="1200">
                <a:ea typeface="Calibri"/>
                <a:hlinkClick r:id="rId4"/>
              </a:rPr>
              <a:t>https://www.bpf.co.uk/Sustainability/Plastics_Recycling.aspx</a:t>
            </a:r>
            <a:endParaRPr lang="en-US" sz="1200">
              <a:ea typeface="Calibri"/>
            </a:endParaRPr>
          </a:p>
          <a:p>
            <a:r>
              <a:rPr lang="en-US" sz="1200">
                <a:ea typeface="Calibri"/>
              </a:rPr>
              <a:t>[24] ICIS, “Propylene”, Available at: </a:t>
            </a:r>
            <a:r>
              <a:rPr lang="en-US" sz="1200">
                <a:ea typeface="Calibri"/>
                <a:hlinkClick r:id="rId5"/>
              </a:rPr>
              <a:t>https://www.icis.com/explore/commodities/chemicals/polypropylene/?intcmp=commodities-mixed-plastic-waste_pp</a:t>
            </a:r>
            <a:r>
              <a:rPr lang="en-US" sz="1200">
                <a:ea typeface="Calibri"/>
              </a:rPr>
              <a:t> (Accessed: 05 June 2024) </a:t>
            </a:r>
          </a:p>
          <a:p>
            <a:r>
              <a:rPr lang="en-US" sz="1200">
                <a:ea typeface="Calibri"/>
              </a:rPr>
              <a:t>[25] ”Recent Advancements in Plastic Packaging Recycling: A Mini-Review”, 24 August 2021, MDPI, material 2021, 14(17), 4782; Available at: </a:t>
            </a:r>
            <a:r>
              <a:rPr lang="en-US" sz="1200">
                <a:ea typeface="Calibri"/>
                <a:hlinkClick r:id="rId6"/>
              </a:rPr>
              <a:t>https://doi.org/10.3390/ma14174782</a:t>
            </a:r>
            <a:r>
              <a:rPr lang="en-US" sz="1200">
                <a:ea typeface="Calibri"/>
              </a:rPr>
              <a:t> </a:t>
            </a:r>
          </a:p>
          <a:p>
            <a:r>
              <a:rPr lang="en-US" sz="1200">
                <a:ea typeface="Calibri"/>
              </a:rPr>
              <a:t>[26] ”Plastic Recycling Plants Directory”, ENF, Available at: </a:t>
            </a:r>
            <a:r>
              <a:rPr lang="en-US" sz="1200">
                <a:ea typeface="Calibri"/>
                <a:hlinkClick r:id="rId7"/>
              </a:rPr>
              <a:t>https://www.enfplastic.com/directory/plant</a:t>
            </a:r>
            <a:r>
              <a:rPr lang="en-US" sz="1200">
                <a:ea typeface="Calibri"/>
              </a:rPr>
              <a:t> (Accessed: 05 June 2024) </a:t>
            </a:r>
            <a:endParaRPr lang="ru-RU" sz="1200">
              <a:ea typeface="Calibri"/>
            </a:endParaRPr>
          </a:p>
          <a:p>
            <a:r>
              <a:rPr lang="en-US" sz="1200">
                <a:ea typeface="Calibri"/>
              </a:rPr>
              <a:t>[27] </a:t>
            </a:r>
            <a:r>
              <a:rPr lang="en-US" sz="1200">
                <a:ea typeface="Calibri"/>
                <a:hlinkClick r:id="rId8"/>
              </a:rPr>
              <a:t>https://www.searates.com/services/distances-time</a:t>
            </a:r>
            <a:r>
              <a:rPr lang="en-US" sz="1200">
                <a:ea typeface="Calibri"/>
              </a:rPr>
              <a:t> (Sorry I have no idea how to cite this, I am afraid)</a:t>
            </a:r>
          </a:p>
          <a:p>
            <a:r>
              <a:rPr lang="en-US" sz="1200">
                <a:ea typeface="Calibri"/>
              </a:rPr>
              <a:t>[28] ”Recycling Roadmap”, BPF, Available at: </a:t>
            </a:r>
            <a:r>
              <a:rPr lang="en-US" sz="1200">
                <a:ea typeface="Calibri"/>
                <a:hlinkClick r:id="rId9"/>
              </a:rPr>
              <a:t>https://www.bpf.co.uk/roadmap</a:t>
            </a:r>
            <a:r>
              <a:rPr lang="en-US" sz="1200">
                <a:ea typeface="Calibri"/>
              </a:rPr>
              <a:t> (Accessed: 05 June 2024)</a:t>
            </a:r>
          </a:p>
          <a:p>
            <a:r>
              <a:rPr lang="en-US" sz="1200">
                <a:ea typeface="Calibri"/>
              </a:rPr>
              <a:t>[29] </a:t>
            </a:r>
            <a:r>
              <a:rPr lang="en-US" sz="1200">
                <a:ea typeface="Calibri"/>
                <a:hlinkClick r:id="rId10"/>
              </a:rPr>
              <a:t>https://www.tru.ca/__shared/assets/trubeveragecontainerreview30336.pdf</a:t>
            </a:r>
            <a:endParaRPr lang="en-US"/>
          </a:p>
          <a:p>
            <a:r>
              <a:rPr lang="en-US" sz="1200">
                <a:ea typeface="Calibri"/>
              </a:rPr>
              <a:t>[30] Thomas </a:t>
            </a:r>
            <a:r>
              <a:rPr lang="en-US" sz="1200" err="1">
                <a:ea typeface="Calibri"/>
              </a:rPr>
              <a:t>H.Owen</a:t>
            </a:r>
            <a:r>
              <a:rPr lang="en-US" sz="1200">
                <a:ea typeface="Calibri"/>
              </a:rPr>
              <a:t>, Kaitlin Boyd, “Beverage Container Review”, July 2023, Thompson Rivers University, Office of Environmental &amp; Sustainability, </a:t>
            </a:r>
            <a:r>
              <a:rPr lang="en-US" sz="1200" err="1">
                <a:ea typeface="Calibri"/>
              </a:rPr>
              <a:t>p.g.</a:t>
            </a:r>
            <a:r>
              <a:rPr lang="en-US" sz="1200">
                <a:ea typeface="Calibri"/>
              </a:rPr>
              <a:t> 17</a:t>
            </a:r>
            <a:endParaRPr lang="en-US"/>
          </a:p>
          <a:p>
            <a:endParaRPr lang="en-US" sz="700">
              <a:latin typeface="Calibri"/>
              <a:ea typeface="Calibri"/>
              <a:cs typeface="Calibri"/>
            </a:endParaRPr>
          </a:p>
          <a:p>
            <a:endParaRPr lang="en-US" sz="700">
              <a:latin typeface="Calibri"/>
              <a:ea typeface="Calibri"/>
              <a:cs typeface="Calibri"/>
            </a:endParaRPr>
          </a:p>
        </p:txBody>
      </p:sp>
    </p:spTree>
    <p:extLst>
      <p:ext uri="{BB962C8B-B14F-4D97-AF65-F5344CB8AC3E}">
        <p14:creationId xmlns:p14="http://schemas.microsoft.com/office/powerpoint/2010/main" val="175232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2BB3-B9DB-1AF5-6023-CB549FC8C734}"/>
              </a:ext>
            </a:extLst>
          </p:cNvPr>
          <p:cNvSpPr>
            <a:spLocks noGrp="1"/>
          </p:cNvSpPr>
          <p:nvPr>
            <p:ph type="title"/>
          </p:nvPr>
        </p:nvSpPr>
        <p:spPr>
          <a:xfrm>
            <a:off x="528977" y="2285400"/>
            <a:ext cx="3682200" cy="572700"/>
          </a:xfrm>
        </p:spPr>
        <p:txBody>
          <a:bodyPr/>
          <a:lstStyle/>
          <a:p>
            <a:r>
              <a:rPr lang="en-US"/>
              <a:t>Plastic LCA Analysis</a:t>
            </a:r>
          </a:p>
        </p:txBody>
      </p:sp>
    </p:spTree>
    <p:extLst>
      <p:ext uri="{BB962C8B-B14F-4D97-AF65-F5344CB8AC3E}">
        <p14:creationId xmlns:p14="http://schemas.microsoft.com/office/powerpoint/2010/main" val="526828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2"/>
          <p:cNvSpPr txBox="1">
            <a:spLocks noGrp="1"/>
          </p:cNvSpPr>
          <p:nvPr>
            <p:ph type="ctrTitle"/>
          </p:nvPr>
        </p:nvSpPr>
        <p:spPr>
          <a:xfrm>
            <a:off x="4327727" y="1085974"/>
            <a:ext cx="4658148" cy="752375"/>
          </a:xfrm>
          <a:prstGeom prst="rect">
            <a:avLst/>
          </a:prstGeom>
        </p:spPr>
        <p:txBody>
          <a:bodyPr spcFirstLastPara="1" wrap="square" lIns="91425" tIns="91425" rIns="91425" bIns="91425" anchor="b" anchorCtr="0">
            <a:noAutofit/>
          </a:bodyPr>
          <a:lstStyle/>
          <a:p>
            <a:r>
              <a:rPr lang="en" sz="4800" u="sng"/>
              <a:t>Extraction</a:t>
            </a:r>
            <a:endParaRPr lang="en" sz="4400" u="sng"/>
          </a:p>
        </p:txBody>
      </p:sp>
      <p:sp>
        <p:nvSpPr>
          <p:cNvPr id="1314" name="Google Shape;1314;p32"/>
          <p:cNvSpPr/>
          <p:nvPr/>
        </p:nvSpPr>
        <p:spPr>
          <a:xfrm>
            <a:off x="2754775" y="939051"/>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txBox="1">
            <a:spLocks noGrp="1"/>
          </p:cNvSpPr>
          <p:nvPr>
            <p:ph type="title" idx="2"/>
          </p:nvPr>
        </p:nvSpPr>
        <p:spPr>
          <a:xfrm>
            <a:off x="2754775" y="1032214"/>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01</a:t>
            </a:r>
            <a:endParaRPr/>
          </a:p>
        </p:txBody>
      </p:sp>
      <p:sp>
        <p:nvSpPr>
          <p:cNvPr id="1355" name="Google Shape;1355;p32"/>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Download Crude Oil, Oil Well, Crude Oil Extraction. Royalty-Free Vector  Graphic - Pixabay">
            <a:extLst>
              <a:ext uri="{FF2B5EF4-FFF2-40B4-BE49-F238E27FC236}">
                <a16:creationId xmlns:a16="http://schemas.microsoft.com/office/drawing/2014/main" id="{611868A7-861A-E037-3866-067101186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089" y="2135296"/>
            <a:ext cx="2790593" cy="209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749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EFA0-433E-3F48-59E0-B62BC9871731}"/>
              </a:ext>
            </a:extLst>
          </p:cNvPr>
          <p:cNvSpPr>
            <a:spLocks noGrp="1"/>
          </p:cNvSpPr>
          <p:nvPr>
            <p:ph type="title"/>
          </p:nvPr>
        </p:nvSpPr>
        <p:spPr>
          <a:xfrm>
            <a:off x="713275" y="950675"/>
            <a:ext cx="2059014" cy="572700"/>
          </a:xfrm>
        </p:spPr>
        <p:txBody>
          <a:bodyPr/>
          <a:lstStyle/>
          <a:p>
            <a:r>
              <a:rPr lang="en-GB" u="sng"/>
              <a:t>Extraction</a:t>
            </a:r>
            <a:br>
              <a:rPr lang="en-GB"/>
            </a:br>
            <a:endParaRPr lang="en-GB"/>
          </a:p>
        </p:txBody>
      </p:sp>
      <p:sp>
        <p:nvSpPr>
          <p:cNvPr id="6" name="TextBox 5">
            <a:extLst>
              <a:ext uri="{FF2B5EF4-FFF2-40B4-BE49-F238E27FC236}">
                <a16:creationId xmlns:a16="http://schemas.microsoft.com/office/drawing/2014/main" id="{6DB593B6-7E98-E0CB-6556-FA8417B821DD}"/>
              </a:ext>
            </a:extLst>
          </p:cNvPr>
          <p:cNvSpPr txBox="1"/>
          <p:nvPr/>
        </p:nvSpPr>
        <p:spPr>
          <a:xfrm>
            <a:off x="153663" y="3755269"/>
            <a:ext cx="3546949" cy="1461939"/>
          </a:xfrm>
          <a:prstGeom prst="rect">
            <a:avLst/>
          </a:prstGeom>
          <a:noFill/>
        </p:spPr>
        <p:txBody>
          <a:bodyPr wrap="square" lIns="91440" tIns="45720" rIns="91440" bIns="45720" rtlCol="0" anchor="t">
            <a:spAutoFit/>
          </a:bodyPr>
          <a:lstStyle/>
          <a:p>
            <a:r>
              <a:rPr lang="en-GB" sz="1200"/>
              <a:t>Assumption of Greenhouse Gas Emission data:</a:t>
            </a:r>
          </a:p>
          <a:p>
            <a:endParaRPr lang="en-GB"/>
          </a:p>
          <a:p>
            <a:endParaRPr lang="en-GB"/>
          </a:p>
          <a:p>
            <a:endParaRPr lang="en-GB" sz="700"/>
          </a:p>
          <a:p>
            <a:r>
              <a:rPr lang="en-GB" sz="700"/>
              <a:t>from Equinor Annual Report 2023 [2]</a:t>
            </a:r>
          </a:p>
          <a:p>
            <a:endParaRPr lang="en-GB" sz="700"/>
          </a:p>
          <a:p>
            <a:endParaRPr lang="en-GB"/>
          </a:p>
          <a:p>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3350B5-28E3-7071-3AE3-3D4235C250B8}"/>
                  </a:ext>
                </a:extLst>
              </p:cNvPr>
              <p:cNvSpPr txBox="1"/>
              <p:nvPr/>
            </p:nvSpPr>
            <p:spPr>
              <a:xfrm>
                <a:off x="268441" y="4106434"/>
                <a:ext cx="3115247" cy="215444"/>
              </a:xfrm>
              <a:prstGeom prst="rect">
                <a:avLst/>
              </a:prstGeom>
              <a:noFill/>
            </p:spPr>
            <p:txBody>
              <a:bodyPr wrap="square" lIns="0" tIns="0" rIns="0" bIns="0" rtlCol="0">
                <a:spAutoFit/>
              </a:bodyPr>
              <a:lstStyle/>
              <a:p>
                <a14:m>
                  <m:oMath xmlns:m="http://schemas.openxmlformats.org/officeDocument/2006/math">
                    <m:r>
                      <a:rPr lang="en-GB" b="0" i="1" smtClean="0">
                        <a:latin typeface="Cambria Math" panose="02040503050406030204" pitchFamily="18" charset="0"/>
                      </a:rPr>
                      <m:t>6.7</m:t>
                    </m:r>
                    <m:r>
                      <a:rPr lang="en-GB" b="0" i="1" smtClean="0">
                        <a:latin typeface="Cambria Math" panose="02040503050406030204" pitchFamily="18" charset="0"/>
                      </a:rPr>
                      <m:t>𝑘𝑔</m:t>
                    </m:r>
                    <m:r>
                      <a:rPr lang="en-GB" b="0" i="1" smtClean="0">
                        <a:latin typeface="Cambria Math" panose="02040503050406030204" pitchFamily="18" charset="0"/>
                      </a:rPr>
                      <m:t> </m:t>
                    </m:r>
                    <m:r>
                      <a:rPr lang="en-GB" b="0" i="1" smtClean="0">
                        <a:latin typeface="Cambria Math" panose="02040503050406030204" pitchFamily="18" charset="0"/>
                      </a:rPr>
                      <m:t>𝐶</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𝑂</m:t>
                        </m:r>
                      </m:e>
                      <m:sub>
                        <m:r>
                          <a:rPr lang="en-GB" b="0" i="1" smtClean="0">
                            <a:latin typeface="Cambria Math" panose="02040503050406030204" pitchFamily="18" charset="0"/>
                          </a:rPr>
                          <m:t>2</m:t>
                        </m:r>
                      </m:sub>
                    </m:sSub>
                    <m:r>
                      <a:rPr lang="en-GB" b="0" i="1" smtClean="0">
                        <a:latin typeface="Cambria Math" panose="02040503050406030204" pitchFamily="18" charset="0"/>
                      </a:rPr>
                      <m:t>𝑒</m:t>
                    </m:r>
                  </m:oMath>
                </a14:m>
                <a:r>
                  <a:rPr lang="en-GB" b="0"/>
                  <a:t>/</a:t>
                </a:r>
                <a14:m>
                  <m:oMath xmlns:m="http://schemas.openxmlformats.org/officeDocument/2006/math">
                    <m:r>
                      <a:rPr lang="en-GB" b="0" i="1" smtClean="0">
                        <a:latin typeface="Cambria Math" panose="02040503050406030204" pitchFamily="18" charset="0"/>
                      </a:rPr>
                      <m:t>163</m:t>
                    </m:r>
                    <m:r>
                      <a:rPr lang="en-GB" b="0" i="1" smtClean="0">
                        <a:latin typeface="Cambria Math" panose="02040503050406030204" pitchFamily="18" charset="0"/>
                      </a:rPr>
                      <m:t>𝑘𝑔</m:t>
                    </m:r>
                  </m:oMath>
                </a14:m>
                <a:r>
                  <a:rPr lang="en-GB" b="0"/>
                  <a:t> </a:t>
                </a:r>
                <a14:m>
                  <m:oMath xmlns:m="http://schemas.openxmlformats.org/officeDocument/2006/math">
                    <m:r>
                      <a:rPr lang="en-GB" b="0" i="1" dirty="0" smtClean="0">
                        <a:latin typeface="Cambria Math" panose="02040503050406030204" pitchFamily="18" charset="0"/>
                      </a:rPr>
                      <m:t>𝑜𝑓</m:t>
                    </m:r>
                    <m:r>
                      <a:rPr lang="en-GB" b="0" i="1" dirty="0" smtClean="0">
                        <a:latin typeface="Cambria Math" panose="02040503050406030204" pitchFamily="18" charset="0"/>
                      </a:rPr>
                      <m:t> </m:t>
                    </m:r>
                    <m:r>
                      <a:rPr lang="en-GB" b="0" i="1" dirty="0" smtClean="0">
                        <a:latin typeface="Cambria Math" panose="02040503050406030204" pitchFamily="18" charset="0"/>
                      </a:rPr>
                      <m:t>𝑜𝑖𝑙</m:t>
                    </m:r>
                    <m:r>
                      <a:rPr lang="en-GB" b="0" i="0" dirty="0" smtClean="0">
                        <a:latin typeface="Cambria Math" panose="02040503050406030204" pitchFamily="18" charset="0"/>
                      </a:rPr>
                      <m:t> </m:t>
                    </m:r>
                    <m:r>
                      <m:rPr>
                        <m:sty m:val="p"/>
                      </m:rPr>
                      <a:rPr lang="en-GB" dirty="0">
                        <a:latin typeface="Cambria Math" panose="02040503050406030204" pitchFamily="18" charset="0"/>
                      </a:rPr>
                      <m:t>extracted</m:t>
                    </m:r>
                  </m:oMath>
                </a14:m>
                <a:endParaRPr lang="en-GB"/>
              </a:p>
            </p:txBody>
          </p:sp>
        </mc:Choice>
        <mc:Fallback xmlns="">
          <p:sp>
            <p:nvSpPr>
              <p:cNvPr id="8" name="TextBox 7">
                <a:extLst>
                  <a:ext uri="{FF2B5EF4-FFF2-40B4-BE49-F238E27FC236}">
                    <a16:creationId xmlns:a16="http://schemas.microsoft.com/office/drawing/2014/main" id="{203350B5-28E3-7071-3AE3-3D4235C250B8}"/>
                  </a:ext>
                </a:extLst>
              </p:cNvPr>
              <p:cNvSpPr txBox="1">
                <a:spLocks noRot="1" noChangeAspect="1" noMove="1" noResize="1" noEditPoints="1" noAdjustHandles="1" noChangeArrowheads="1" noChangeShapeType="1" noTextEdit="1"/>
              </p:cNvSpPr>
              <p:nvPr/>
            </p:nvSpPr>
            <p:spPr>
              <a:xfrm>
                <a:off x="268441" y="4106434"/>
                <a:ext cx="3115247" cy="215444"/>
              </a:xfrm>
              <a:prstGeom prst="rect">
                <a:avLst/>
              </a:prstGeom>
              <a:blipFill>
                <a:blip r:embed="rId3"/>
                <a:stretch>
                  <a:fillRect l="-1957" t="-28571" b="-5142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F838F11-ECA1-8147-E0EE-E40AF91909E8}"/>
              </a:ext>
            </a:extLst>
          </p:cNvPr>
          <p:cNvSpPr txBox="1"/>
          <p:nvPr/>
        </p:nvSpPr>
        <p:spPr>
          <a:xfrm>
            <a:off x="153937" y="1988267"/>
            <a:ext cx="343619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t>The LCA begins with the Extraction of Oil and the primary source of oil, for the UK, is located at the north-sea. Those extracted oil is transported via pipeline system to the UK refinery station.</a:t>
            </a:r>
          </a:p>
        </p:txBody>
      </p:sp>
      <p:pic>
        <p:nvPicPr>
          <p:cNvPr id="7" name="Picture 6" descr="A map of the world with lines and points&#10;&#10;Description automatically generated">
            <a:extLst>
              <a:ext uri="{FF2B5EF4-FFF2-40B4-BE49-F238E27FC236}">
                <a16:creationId xmlns:a16="http://schemas.microsoft.com/office/drawing/2014/main" id="{6025888B-3678-526F-0E6C-2744DC977888}"/>
              </a:ext>
            </a:extLst>
          </p:cNvPr>
          <p:cNvPicPr>
            <a:picLocks noChangeAspect="1"/>
          </p:cNvPicPr>
          <p:nvPr/>
        </p:nvPicPr>
        <p:blipFill>
          <a:blip r:embed="rId4"/>
          <a:stretch>
            <a:fillRect/>
          </a:stretch>
        </p:blipFill>
        <p:spPr>
          <a:xfrm>
            <a:off x="3700612" y="922"/>
            <a:ext cx="5443212" cy="5141656"/>
          </a:xfrm>
          <a:prstGeom prst="rect">
            <a:avLst/>
          </a:prstGeom>
        </p:spPr>
      </p:pic>
      <p:sp>
        <p:nvSpPr>
          <p:cNvPr id="10" name="TextBox 9">
            <a:extLst>
              <a:ext uri="{FF2B5EF4-FFF2-40B4-BE49-F238E27FC236}">
                <a16:creationId xmlns:a16="http://schemas.microsoft.com/office/drawing/2014/main" id="{50A05809-3E94-464D-138F-2B5C3E3C2CCC}"/>
              </a:ext>
            </a:extLst>
          </p:cNvPr>
          <p:cNvSpPr txBox="1"/>
          <p:nvPr/>
        </p:nvSpPr>
        <p:spPr>
          <a:xfrm>
            <a:off x="7599519" y="4929759"/>
            <a:ext cx="1940949" cy="215444"/>
          </a:xfrm>
          <a:prstGeom prst="rect">
            <a:avLst/>
          </a:prstGeom>
          <a:noFill/>
        </p:spPr>
        <p:txBody>
          <a:bodyPr wrap="square">
            <a:spAutoFit/>
          </a:bodyPr>
          <a:lstStyle/>
          <a:p>
            <a:r>
              <a:rPr lang="en-GB" sz="800" i="1"/>
              <a:t>From </a:t>
            </a:r>
            <a:r>
              <a:rPr lang="en-GB" sz="800" i="1" err="1"/>
              <a:t>Norsk</a:t>
            </a:r>
            <a:r>
              <a:rPr lang="en-GB" sz="800" i="1"/>
              <a:t> </a:t>
            </a:r>
            <a:r>
              <a:rPr lang="en-GB" sz="800" i="1" err="1"/>
              <a:t>Olje</a:t>
            </a:r>
            <a:r>
              <a:rPr lang="en-GB" sz="800" i="1"/>
              <a:t> Museum [3] </a:t>
            </a:r>
            <a:endParaRPr lang="en-US"/>
          </a:p>
        </p:txBody>
      </p:sp>
    </p:spTree>
    <p:extLst>
      <p:ext uri="{BB962C8B-B14F-4D97-AF65-F5344CB8AC3E}">
        <p14:creationId xmlns:p14="http://schemas.microsoft.com/office/powerpoint/2010/main" val="224675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32"/>
          <p:cNvSpPr txBox="1">
            <a:spLocks noGrp="1"/>
          </p:cNvSpPr>
          <p:nvPr>
            <p:ph type="ctrTitle"/>
          </p:nvPr>
        </p:nvSpPr>
        <p:spPr>
          <a:xfrm>
            <a:off x="4591374" y="1189582"/>
            <a:ext cx="4658148" cy="752375"/>
          </a:xfrm>
          <a:prstGeom prst="rect">
            <a:avLst/>
          </a:prstGeom>
        </p:spPr>
        <p:txBody>
          <a:bodyPr spcFirstLastPara="1" wrap="square" lIns="91425" tIns="91425" rIns="91425" bIns="91425" anchor="b" anchorCtr="0">
            <a:noAutofit/>
          </a:bodyPr>
          <a:lstStyle/>
          <a:p>
            <a:r>
              <a:rPr lang="en" sz="4800" u="sng"/>
              <a:t>Production</a:t>
            </a:r>
            <a:endParaRPr lang="en" sz="4000" u="sng"/>
          </a:p>
        </p:txBody>
      </p:sp>
      <p:sp>
        <p:nvSpPr>
          <p:cNvPr id="1314" name="Google Shape;1314;p32"/>
          <p:cNvSpPr/>
          <p:nvPr/>
        </p:nvSpPr>
        <p:spPr>
          <a:xfrm>
            <a:off x="3246025" y="1038225"/>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txBox="1">
            <a:spLocks noGrp="1"/>
          </p:cNvSpPr>
          <p:nvPr>
            <p:ph type="title" idx="2"/>
          </p:nvPr>
        </p:nvSpPr>
        <p:spPr>
          <a:xfrm>
            <a:off x="3255893" y="1159668"/>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02</a:t>
            </a:r>
            <a:endParaRPr/>
          </a:p>
        </p:txBody>
      </p:sp>
      <p:grpSp>
        <p:nvGrpSpPr>
          <p:cNvPr id="1316" name="Google Shape;1316;p32"/>
          <p:cNvGrpSpPr/>
          <p:nvPr/>
        </p:nvGrpSpPr>
        <p:grpSpPr>
          <a:xfrm rot="-898866" flipH="1">
            <a:off x="2107616" y="2549115"/>
            <a:ext cx="1083550" cy="1428571"/>
            <a:chOff x="4326425" y="5583250"/>
            <a:chExt cx="744150" cy="981100"/>
          </a:xfrm>
        </p:grpSpPr>
        <p:sp>
          <p:nvSpPr>
            <p:cNvPr id="1317" name="Google Shape;1317;p3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32"/>
          <p:cNvGrpSpPr/>
          <p:nvPr/>
        </p:nvGrpSpPr>
        <p:grpSpPr>
          <a:xfrm rot="872858" flipH="1">
            <a:off x="2822954" y="2971417"/>
            <a:ext cx="1247406" cy="2528100"/>
            <a:chOff x="1803775" y="5029925"/>
            <a:chExt cx="655775" cy="1329050"/>
          </a:xfrm>
        </p:grpSpPr>
        <p:sp>
          <p:nvSpPr>
            <p:cNvPr id="1343" name="Google Shape;1343;p3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32"/>
          <p:cNvSpPr/>
          <p:nvPr/>
        </p:nvSpPr>
        <p:spPr>
          <a:xfrm rot="-1801446" flipH="1">
            <a:off x="2153218" y="248343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32"/>
          <p:cNvGrpSpPr/>
          <p:nvPr/>
        </p:nvGrpSpPr>
        <p:grpSpPr>
          <a:xfrm rot="884614">
            <a:off x="7181424" y="2910972"/>
            <a:ext cx="1594895" cy="4630969"/>
            <a:chOff x="6512944" y="2975654"/>
            <a:chExt cx="1594853" cy="4630848"/>
          </a:xfrm>
        </p:grpSpPr>
        <p:grpSp>
          <p:nvGrpSpPr>
            <p:cNvPr id="1358" name="Google Shape;1358;p32"/>
            <p:cNvGrpSpPr/>
            <p:nvPr/>
          </p:nvGrpSpPr>
          <p:grpSpPr>
            <a:xfrm>
              <a:off x="6512944" y="2975654"/>
              <a:ext cx="1594853" cy="4630848"/>
              <a:chOff x="1460575" y="5630575"/>
              <a:chExt cx="645350" cy="1873775"/>
            </a:xfrm>
          </p:grpSpPr>
          <p:sp>
            <p:nvSpPr>
              <p:cNvPr id="1359" name="Google Shape;1359;p3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32"/>
            <p:cNvSpPr/>
            <p:nvPr/>
          </p:nvSpPr>
          <p:spPr>
            <a:xfrm rot="-2201684">
              <a:off x="6715182" y="3752894"/>
              <a:ext cx="647643" cy="457262"/>
            </a:xfrm>
            <a:prstGeom prst="ellipse">
              <a:avLst/>
            </a:prstGeom>
            <a:solidFill>
              <a:srgbClr val="F3FFE2">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E5DA7EB4-57C2-FDCB-5603-D5E81195071E}"/>
              </a:ext>
            </a:extLst>
          </p:cNvPr>
          <p:cNvPicPr>
            <a:picLocks noChangeAspect="1"/>
          </p:cNvPicPr>
          <p:nvPr/>
        </p:nvPicPr>
        <p:blipFill>
          <a:blip r:embed="rId3"/>
          <a:stretch>
            <a:fillRect/>
          </a:stretch>
        </p:blipFill>
        <p:spPr>
          <a:xfrm>
            <a:off x="1969026" y="2491433"/>
            <a:ext cx="5205948" cy="2651971"/>
          </a:xfrm>
          <a:prstGeom prst="rect">
            <a:avLst/>
          </a:prstGeom>
        </p:spPr>
      </p:pic>
    </p:spTree>
    <p:extLst>
      <p:ext uri="{BB962C8B-B14F-4D97-AF65-F5344CB8AC3E}">
        <p14:creationId xmlns:p14="http://schemas.microsoft.com/office/powerpoint/2010/main" val="422699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descr="A diagram of a chemical path">
            <a:extLst>
              <a:ext uri="{FF2B5EF4-FFF2-40B4-BE49-F238E27FC236}">
                <a16:creationId xmlns:a16="http://schemas.microsoft.com/office/drawing/2014/main" id="{1450776E-722E-6EFB-C800-29D38E3D3221}"/>
              </a:ext>
            </a:extLst>
          </p:cNvPr>
          <p:cNvPicPr>
            <a:picLocks noChangeAspect="1"/>
          </p:cNvPicPr>
          <p:nvPr/>
        </p:nvPicPr>
        <p:blipFill>
          <a:blip r:embed="rId3"/>
          <a:stretch>
            <a:fillRect/>
          </a:stretch>
        </p:blipFill>
        <p:spPr>
          <a:xfrm>
            <a:off x="51265" y="5443"/>
            <a:ext cx="9016144" cy="5143500"/>
          </a:xfrm>
          <a:prstGeom prst="rect">
            <a:avLst/>
          </a:prstGeom>
        </p:spPr>
      </p:pic>
      <p:sp>
        <p:nvSpPr>
          <p:cNvPr id="2" name="TextBox 1">
            <a:extLst>
              <a:ext uri="{FF2B5EF4-FFF2-40B4-BE49-F238E27FC236}">
                <a16:creationId xmlns:a16="http://schemas.microsoft.com/office/drawing/2014/main" id="{265F6A50-0978-571B-9954-9A75CAB43514}"/>
              </a:ext>
            </a:extLst>
          </p:cNvPr>
          <p:cNvSpPr txBox="1"/>
          <p:nvPr/>
        </p:nvSpPr>
        <p:spPr>
          <a:xfrm>
            <a:off x="2417266" y="5247032"/>
            <a:ext cx="4572000" cy="738664"/>
          </a:xfrm>
          <a:prstGeom prst="rect">
            <a:avLst/>
          </a:prstGeom>
          <a:noFill/>
        </p:spPr>
        <p:txBody>
          <a:bodyPr wrap="square">
            <a:spAutoFit/>
          </a:bodyPr>
          <a:lstStyle/>
          <a:p>
            <a:pPr algn="l"/>
            <a:r>
              <a:rPr lang="en-GB" sz="700" b="0" i="1" u="none" strike="noStrike">
                <a:solidFill>
                  <a:srgbClr val="000000"/>
                </a:solidFill>
                <a:effectLst/>
              </a:rPr>
              <a:t>[4] Eco-profiles program and methodology </a:t>
            </a:r>
            <a:r>
              <a:rPr lang="en-GB" sz="700" b="0" i="1" u="none" strike="noStrike" err="1">
                <a:solidFill>
                  <a:srgbClr val="000000"/>
                </a:solidFill>
                <a:effectLst/>
              </a:rPr>
              <a:t>PlasticsEurope</a:t>
            </a:r>
            <a:r>
              <a:rPr lang="en-GB" sz="700" b="0" i="1" u="none" strike="noStrike">
                <a:solidFill>
                  <a:srgbClr val="000000"/>
                </a:solidFill>
                <a:effectLst/>
              </a:rPr>
              <a:t> ...</a:t>
            </a:r>
            <a:r>
              <a:rPr lang="en-GB" sz="700" b="0" i="0" u="none" strike="noStrike">
                <a:solidFill>
                  <a:srgbClr val="000000"/>
                </a:solidFill>
                <a:effectLst/>
              </a:rPr>
              <a:t> (no date) </a:t>
            </a:r>
            <a:r>
              <a:rPr lang="en-GB" sz="700" b="0" i="1" u="none" strike="noStrike">
                <a:solidFill>
                  <a:srgbClr val="000000"/>
                </a:solidFill>
                <a:effectLst/>
              </a:rPr>
              <a:t>Plastic Europe</a:t>
            </a:r>
            <a:r>
              <a:rPr lang="en-GB" sz="700" b="0" i="0" u="none" strike="noStrike">
                <a:solidFill>
                  <a:srgbClr val="000000"/>
                </a:solidFill>
                <a:effectLst/>
              </a:rPr>
              <a:t>. Available at: https://</a:t>
            </a:r>
            <a:r>
              <a:rPr lang="en-GB" sz="700" b="0" i="0" u="none" strike="noStrike" err="1">
                <a:solidFill>
                  <a:srgbClr val="000000"/>
                </a:solidFill>
                <a:effectLst/>
              </a:rPr>
              <a:t>plasticseurope.org</a:t>
            </a:r>
            <a:r>
              <a:rPr lang="en-GB" sz="700" b="0" i="0" u="none" strike="noStrike">
                <a:solidFill>
                  <a:srgbClr val="000000"/>
                </a:solidFill>
                <a:effectLst/>
              </a:rPr>
              <a:t>/</a:t>
            </a:r>
            <a:r>
              <a:rPr lang="en-GB" sz="700" b="0" i="0" u="none" strike="noStrike" err="1">
                <a:solidFill>
                  <a:srgbClr val="000000"/>
                </a:solidFill>
                <a:effectLst/>
              </a:rPr>
              <a:t>wp</a:t>
            </a:r>
            <a:r>
              <a:rPr lang="en-GB" sz="700" b="0" i="0" u="none" strike="noStrike">
                <a:solidFill>
                  <a:srgbClr val="000000"/>
                </a:solidFill>
                <a:effectLst/>
              </a:rPr>
              <a:t>-content/uploads/2021/12/PlasticsEurope-Ecoprofiles-program-and-methodology_V3.0.pdf (Accessed: 05 June 2024). </a:t>
            </a:r>
          </a:p>
          <a:p>
            <a:pPr algn="l"/>
            <a:endParaRPr lang="en-GB" sz="700"/>
          </a:p>
          <a:p>
            <a:pPr algn="l"/>
            <a:endParaRPr lang="en-GB" sz="700" b="0" i="0" u="none" strike="noStrike">
              <a:solidFill>
                <a:srgbClr val="000000"/>
              </a:solidFill>
              <a:effectLst/>
            </a:endParaRPr>
          </a:p>
          <a:p>
            <a:pPr algn="l"/>
            <a:endParaRPr lang="en-GB" sz="700" b="0" i="0" u="none" strike="noStrike">
              <a:solidFill>
                <a:srgbClr val="000000"/>
              </a:solidFill>
              <a:effectLst/>
            </a:endParaRPr>
          </a:p>
        </p:txBody>
      </p:sp>
      <p:sp>
        <p:nvSpPr>
          <p:cNvPr id="4" name="TextBox 3">
            <a:extLst>
              <a:ext uri="{FF2B5EF4-FFF2-40B4-BE49-F238E27FC236}">
                <a16:creationId xmlns:a16="http://schemas.microsoft.com/office/drawing/2014/main" id="{505575D6-3FD2-768A-976C-E65CEBB92662}"/>
              </a:ext>
            </a:extLst>
          </p:cNvPr>
          <p:cNvSpPr txBox="1"/>
          <p:nvPr/>
        </p:nvSpPr>
        <p:spPr>
          <a:xfrm>
            <a:off x="56707" y="4928056"/>
            <a:ext cx="1364645" cy="215444"/>
          </a:xfrm>
          <a:prstGeom prst="rect">
            <a:avLst/>
          </a:prstGeom>
          <a:noFill/>
        </p:spPr>
        <p:txBody>
          <a:bodyPr wrap="square">
            <a:spAutoFit/>
          </a:bodyPr>
          <a:lstStyle/>
          <a:p>
            <a:r>
              <a:rPr lang="en-GB" sz="800" b="0" i="1" u="none" strike="noStrike">
                <a:solidFill>
                  <a:srgbClr val="000000"/>
                </a:solidFill>
                <a:effectLst/>
              </a:rPr>
              <a:t>From Plastic Europe [4]</a:t>
            </a:r>
            <a:endParaRPr lang="en-US"/>
          </a:p>
        </p:txBody>
      </p:sp>
    </p:spTree>
    <p:extLst>
      <p:ext uri="{BB962C8B-B14F-4D97-AF65-F5344CB8AC3E}">
        <p14:creationId xmlns:p14="http://schemas.microsoft.com/office/powerpoint/2010/main" val="419275145"/>
      </p:ext>
    </p:extLst>
  </p:cSld>
  <p:clrMapOvr>
    <a:masterClrMapping/>
  </p:clrMapOvr>
</p:sld>
</file>

<file path=ppt/theme/theme1.xml><?xml version="1.0" encoding="utf-8"?>
<a:theme xmlns:a="http://schemas.openxmlformats.org/drawingml/2006/main" name="Reuse Plastic Bottles Workshop by Slidesgo">
  <a:themeElements>
    <a:clrScheme name="Simple Light">
      <a:dk1>
        <a:srgbClr val="000000"/>
      </a:dk1>
      <a:lt1>
        <a:srgbClr val="FFFFFF"/>
      </a:lt1>
      <a:dk2>
        <a:srgbClr val="383838"/>
      </a:dk2>
      <a:lt2>
        <a:srgbClr val="95604B"/>
      </a:lt2>
      <a:accent1>
        <a:srgbClr val="E9F7D7"/>
      </a:accent1>
      <a:accent2>
        <a:srgbClr val="A6D165"/>
      </a:accent2>
      <a:accent3>
        <a:srgbClr val="75A641"/>
      </a:accent3>
      <a:accent4>
        <a:srgbClr val="235233"/>
      </a:accent4>
      <a:accent5>
        <a:srgbClr val="552014"/>
      </a:accent5>
      <a:accent6>
        <a:srgbClr val="95604B"/>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use Plastic Bottles Workshop by Slidesgo">
  <a:themeElements>
    <a:clrScheme name="Simple Light">
      <a:dk1>
        <a:srgbClr val="000000"/>
      </a:dk1>
      <a:lt1>
        <a:srgbClr val="FFFFFF"/>
      </a:lt1>
      <a:dk2>
        <a:srgbClr val="383838"/>
      </a:dk2>
      <a:lt2>
        <a:srgbClr val="95604B"/>
      </a:lt2>
      <a:accent1>
        <a:srgbClr val="E9F7D7"/>
      </a:accent1>
      <a:accent2>
        <a:srgbClr val="A6D165"/>
      </a:accent2>
      <a:accent3>
        <a:srgbClr val="75A641"/>
      </a:accent3>
      <a:accent4>
        <a:srgbClr val="235233"/>
      </a:accent4>
      <a:accent5>
        <a:srgbClr val="552014"/>
      </a:accent5>
      <a:accent6>
        <a:srgbClr val="95604B"/>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974b6a2-8344-4c03-8950-9cccfb62f5ce" xsi:nil="true"/>
    <lcf76f155ced4ddcb4097134ff3c332f xmlns="2a553605-8e10-437f-ab7e-ff3c043321a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B8564CE886E441982818DDD99B1205" ma:contentTypeVersion="10" ma:contentTypeDescription="Create a new document." ma:contentTypeScope="" ma:versionID="ae43ac488661f8373693d59bd0da32fb">
  <xsd:schema xmlns:xsd="http://www.w3.org/2001/XMLSchema" xmlns:xs="http://www.w3.org/2001/XMLSchema" xmlns:p="http://schemas.microsoft.com/office/2006/metadata/properties" xmlns:ns2="2a553605-8e10-437f-ab7e-ff3c043321ae" xmlns:ns3="0974b6a2-8344-4c03-8950-9cccfb62f5ce" targetNamespace="http://schemas.microsoft.com/office/2006/metadata/properties" ma:root="true" ma:fieldsID="da213c55588bea111049b971304a18ca" ns2:_="" ns3:_="">
    <xsd:import namespace="2a553605-8e10-437f-ab7e-ff3c043321ae"/>
    <xsd:import namespace="0974b6a2-8344-4c03-8950-9cccfb62f5c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553605-8e10-437f-ab7e-ff3c043321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79a89b1-2c2c-4f7f-9bd7-7914fb13a02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74b6a2-8344-4c03-8950-9cccfb62f5c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bdc2221-df9d-41bf-b45d-0e7a35466951}" ma:internalName="TaxCatchAll" ma:showField="CatchAllData" ma:web="0974b6a2-8344-4c03-8950-9cccfb62f5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D1BAA8-51F8-45F8-93A1-5DCA4FF29CCD}">
  <ds:schemaRefs>
    <ds:schemaRef ds:uri="http://schemas.microsoft.com/sharepoint/v3/contenttype/forms"/>
  </ds:schemaRefs>
</ds:datastoreItem>
</file>

<file path=customXml/itemProps2.xml><?xml version="1.0" encoding="utf-8"?>
<ds:datastoreItem xmlns:ds="http://schemas.openxmlformats.org/officeDocument/2006/customXml" ds:itemID="{8442C7AE-D7CB-4845-8908-8A38BECF7797}">
  <ds:schemaRefs>
    <ds:schemaRef ds:uri="0974b6a2-8344-4c03-8950-9cccfb62f5ce"/>
    <ds:schemaRef ds:uri="2a553605-8e10-437f-ab7e-ff3c043321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56C58B3-F29D-4419-9A3B-ABD8BD44F7F5}">
  <ds:schemaRefs>
    <ds:schemaRef ds:uri="0974b6a2-8344-4c03-8950-9cccfb62f5ce"/>
    <ds:schemaRef ds:uri="2a553605-8e10-437f-ab7e-ff3c043321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52</TotalTime>
  <Words>5509</Words>
  <Application>Microsoft Macintosh PowerPoint</Application>
  <PresentationFormat>On-screen Show (16:9)</PresentationFormat>
  <Paragraphs>541</Paragraphs>
  <Slides>47</Slides>
  <Notes>39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47</vt:i4>
      </vt:variant>
    </vt:vector>
  </HeadingPairs>
  <TitlesOfParts>
    <vt:vector size="61" baseType="lpstr">
      <vt:lpstr>Anaheim</vt:lpstr>
      <vt:lpstr>Aptos</vt:lpstr>
      <vt:lpstr>Arial</vt:lpstr>
      <vt:lpstr>Calibri</vt:lpstr>
      <vt:lpstr>Cambria Math</vt:lpstr>
      <vt:lpstr>Google Sans</vt:lpstr>
      <vt:lpstr>Hind</vt:lpstr>
      <vt:lpstr>Londrina Solid</vt:lpstr>
      <vt:lpstr>Segoe UI</vt:lpstr>
      <vt:lpstr>Verdana</vt:lpstr>
      <vt:lpstr>Wingdings</vt:lpstr>
      <vt:lpstr>Wingdings,Sans-Serif</vt:lpstr>
      <vt:lpstr>Reuse Plastic Bottles Workshop by Slidesgo</vt:lpstr>
      <vt:lpstr>1_Reuse Plastic Bottles Workshop by Slidesgo</vt:lpstr>
      <vt:lpstr>PHAS0052: Environmental Analysis of Food Packaging &amp; Labelling for Sustainability</vt:lpstr>
      <vt:lpstr>Content Overview</vt:lpstr>
      <vt:lpstr>Objectives</vt:lpstr>
      <vt:lpstr>Life-cycle assessment (LCA)</vt:lpstr>
      <vt:lpstr>Plastic LCA Analysis</vt:lpstr>
      <vt:lpstr>Extraction</vt:lpstr>
      <vt:lpstr>Extraction </vt:lpstr>
      <vt:lpstr>Production</vt:lpstr>
      <vt:lpstr>PowerPoint Presentation</vt:lpstr>
      <vt:lpstr>Estimation of Raw Material</vt:lpstr>
      <vt:lpstr>Energy consumption in fossil fuel extraction, primary resin production and plastic processing</vt:lpstr>
      <vt:lpstr>Transportation</vt:lpstr>
      <vt:lpstr>Supply Chain of Plastic Resin </vt:lpstr>
      <vt:lpstr>Plastic Distribution</vt:lpstr>
      <vt:lpstr>Transport to Waste Management</vt:lpstr>
      <vt:lpstr>Waste Management</vt:lpstr>
      <vt:lpstr>RECYCLING</vt:lpstr>
      <vt:lpstr>Carbon Emissions due to Recycling</vt:lpstr>
      <vt:lpstr>Energy Consumption due to Recycling</vt:lpstr>
      <vt:lpstr>INCINERATION</vt:lpstr>
      <vt:lpstr>Carbon Emissions due to Waste-to-Energy</vt:lpstr>
      <vt:lpstr>PowerPoint Presentation</vt:lpstr>
      <vt:lpstr>LANDFILL</vt:lpstr>
      <vt:lpstr>Carbon Emissions due to Landfill </vt:lpstr>
      <vt:lpstr>Energy Consumption in Landfill</vt:lpstr>
      <vt:lpstr>Validation of energy consumption for recycling using model </vt:lpstr>
      <vt:lpstr>A Simple Recycling Rate Model </vt:lpstr>
      <vt:lpstr>Total Packaging Material (2019)  </vt:lpstr>
      <vt:lpstr>Total Recycling Rate (r)</vt:lpstr>
      <vt:lpstr>PowerPoint Presentation</vt:lpstr>
      <vt:lpstr>PowerPoint Presentation</vt:lpstr>
      <vt:lpstr>PowerPoint Presentation</vt:lpstr>
      <vt:lpstr>Total Disposal Energy Consumption  (Recycled Part and non-recycled part)</vt:lpstr>
      <vt:lpstr>Cardboard LCA analysis: Energy consumption and GHG emissions</vt:lpstr>
      <vt:lpstr>Results and Findings</vt:lpstr>
      <vt:lpstr>PowerPoint Presentation</vt:lpstr>
      <vt:lpstr>PowerPoint Presentation</vt:lpstr>
      <vt:lpstr>Local Scoring System</vt:lpstr>
      <vt:lpstr>Aggregated Performance Scoring </vt:lpstr>
      <vt:lpstr>Further Improvements</vt:lpstr>
      <vt:lpstr>PowerPoint Presentation</vt:lpstr>
      <vt:lpstr>PowerPoint Presentation</vt:lpstr>
      <vt:lpstr>PowerPoint Presentation</vt:lpstr>
      <vt:lpstr>198</vt:lpstr>
      <vt:lpstr>References: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REUSING PLASTIC BOTTLES WORKSHOP</dc:title>
  <cp:lastModifiedBy>Sokolov, Roman</cp:lastModifiedBy>
  <cp:revision>3</cp:revision>
  <dcterms:modified xsi:type="dcterms:W3CDTF">2024-11-16T22:03:06Z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0x010100ADB8564CE886E441982818DDD99B1205</vt:lpwstr>
  </property>
  <property fmtid="{D5CDD505-2E9C-101B-9397-08002B2CF9AE}" pid="3" name="MediaServiceImageTags">
    <vt:lpwstr/>
  </property>
</Properties>
</file>